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0" r:id="rId2"/>
    <p:sldId id="261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6" autoAdjust="0"/>
    <p:restoredTop sz="94700" autoAdjust="0"/>
  </p:normalViewPr>
  <p:slideViewPr>
    <p:cSldViewPr snapToGrid="0">
      <p:cViewPr varScale="1">
        <p:scale>
          <a:sx n="59" d="100"/>
          <a:sy n="59" d="100"/>
        </p:scale>
        <p:origin x="20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09EA1-335C-41D2-B3C3-536A91E4A9B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CE18A-2E84-49AA-8B33-5EC87FF9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1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CE18A-2E84-49AA-8B33-5EC87FF9AF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5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2D8-ECB9-4E81-BBE3-F79663F84C9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237-219D-4872-A002-0339EE40F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9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2D8-ECB9-4E81-BBE3-F79663F84C9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237-219D-4872-A002-0339EE40F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5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2D8-ECB9-4E81-BBE3-F79663F84C9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237-219D-4872-A002-0339EE40F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0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2D8-ECB9-4E81-BBE3-F79663F84C9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237-219D-4872-A002-0339EE40F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6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2D8-ECB9-4E81-BBE3-F79663F84C9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237-219D-4872-A002-0339EE40F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5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2D8-ECB9-4E81-BBE3-F79663F84C9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237-219D-4872-A002-0339EE40F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9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2D8-ECB9-4E81-BBE3-F79663F84C9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237-219D-4872-A002-0339EE40F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2D8-ECB9-4E81-BBE3-F79663F84C9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237-219D-4872-A002-0339EE40F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0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2D8-ECB9-4E81-BBE3-F79663F84C9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237-219D-4872-A002-0339EE40F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2D8-ECB9-4E81-BBE3-F79663F84C9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237-219D-4872-A002-0339EE40F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4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2D8-ECB9-4E81-BBE3-F79663F84C9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237-219D-4872-A002-0339EE40F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7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1C2D8-ECB9-4E81-BBE3-F79663F84C9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DC237-219D-4872-A002-0339EE40F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treemap chart&#10;&#10;Description automatically generated">
            <a:extLst>
              <a:ext uri="{FF2B5EF4-FFF2-40B4-BE49-F238E27FC236}">
                <a16:creationId xmlns:a16="http://schemas.microsoft.com/office/drawing/2014/main" id="{991F954D-1FD2-4487-821A-940A937F8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8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treemap chart&#10;&#10;Description automatically generated">
            <a:extLst>
              <a:ext uri="{FF2B5EF4-FFF2-40B4-BE49-F238E27FC236}">
                <a16:creationId xmlns:a16="http://schemas.microsoft.com/office/drawing/2014/main" id="{61233438-B518-4CC2-88B9-627DAE958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1</Words>
  <Application>Microsoft Office PowerPoint</Application>
  <PresentationFormat>Letter Paper (8.5x11 in)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ANDRY .............</dc:creator>
  <cp:lastModifiedBy>cjjacob1987@outlook.com</cp:lastModifiedBy>
  <cp:revision>69</cp:revision>
  <dcterms:created xsi:type="dcterms:W3CDTF">2019-05-03T19:48:54Z</dcterms:created>
  <dcterms:modified xsi:type="dcterms:W3CDTF">2021-09-03T15:42:49Z</dcterms:modified>
</cp:coreProperties>
</file>