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notesMasterIdLst>
    <p:notesMasterId r:id="rId4"/>
  </p:notesMasterIdLst>
  <p:sldIdLst>
    <p:sldId id="433" r:id="rId2"/>
    <p:sldId id="434" r:id="rId3"/>
  </p:sldIdLst>
  <p:sldSz cx="9144000" cy="6858000" type="letter"/>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009"/>
    <p:restoredTop sz="94146"/>
  </p:normalViewPr>
  <p:slideViewPr>
    <p:cSldViewPr snapToGrid="0" snapToObjects="1">
      <p:cViewPr varScale="1">
        <p:scale>
          <a:sx n="98" d="100"/>
          <a:sy n="98" d="100"/>
        </p:scale>
        <p:origin x="236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1"/>
            <a:ext cx="3962400" cy="344091"/>
          </a:xfrm>
          <a:prstGeom prst="rect">
            <a:avLst/>
          </a:prstGeom>
        </p:spPr>
        <p:txBody>
          <a:bodyPr vert="horz" lIns="91440" tIns="45720" rIns="91440" bIns="45720" rtlCol="0"/>
          <a:lstStyle>
            <a:lvl1pPr algn="r">
              <a:defRPr sz="1200"/>
            </a:lvl1pPr>
          </a:lstStyle>
          <a:p>
            <a:fld id="{4F16D1FD-42F6-1849-AA3B-AF52206BB567}" type="datetimeFigureOut">
              <a:rPr lang="en-US" smtClean="0"/>
              <a:t>12/8/20</a:t>
            </a:fld>
            <a:endParaRPr lang="en-US"/>
          </a:p>
        </p:txBody>
      </p:sp>
      <p:sp>
        <p:nvSpPr>
          <p:cNvPr id="4" name="Slide Image Placeholder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2096C434-C3F9-4243-B5C4-6C862D5C0C3D}" type="slidenum">
              <a:rPr lang="en-US" smtClean="0"/>
              <a:t>‹#›</a:t>
            </a:fld>
            <a:endParaRPr lang="en-US"/>
          </a:p>
        </p:txBody>
      </p:sp>
    </p:spTree>
    <p:extLst>
      <p:ext uri="{BB962C8B-B14F-4D97-AF65-F5344CB8AC3E}">
        <p14:creationId xmlns:p14="http://schemas.microsoft.com/office/powerpoint/2010/main" val="753938244"/>
      </p:ext>
    </p:extLst>
  </p:cSld>
  <p:clrMap bg1="lt1" tx1="dk1" bg2="lt2" tx2="dk2" accent1="accent1" accent2="accent2" accent3="accent3" accent4="accent4" accent5="accent5" accent6="accent6" hlink="hlink" folHlink="folHlink"/>
  <p:notesStyle>
    <a:lvl1pPr marL="0" algn="l" defTabSz="804569" rtl="0" eaLnBrk="1" latinLnBrk="0" hangingPunct="1">
      <a:defRPr sz="1056" kern="1200">
        <a:solidFill>
          <a:schemeClr val="tx1"/>
        </a:solidFill>
        <a:latin typeface="+mn-lt"/>
        <a:ea typeface="+mn-ea"/>
        <a:cs typeface="+mn-cs"/>
      </a:defRPr>
    </a:lvl1pPr>
    <a:lvl2pPr marL="402284" algn="l" defTabSz="804569" rtl="0" eaLnBrk="1" latinLnBrk="0" hangingPunct="1">
      <a:defRPr sz="1056" kern="1200">
        <a:solidFill>
          <a:schemeClr val="tx1"/>
        </a:solidFill>
        <a:latin typeface="+mn-lt"/>
        <a:ea typeface="+mn-ea"/>
        <a:cs typeface="+mn-cs"/>
      </a:defRPr>
    </a:lvl2pPr>
    <a:lvl3pPr marL="804569" algn="l" defTabSz="804569" rtl="0" eaLnBrk="1" latinLnBrk="0" hangingPunct="1">
      <a:defRPr sz="1056" kern="1200">
        <a:solidFill>
          <a:schemeClr val="tx1"/>
        </a:solidFill>
        <a:latin typeface="+mn-lt"/>
        <a:ea typeface="+mn-ea"/>
        <a:cs typeface="+mn-cs"/>
      </a:defRPr>
    </a:lvl3pPr>
    <a:lvl4pPr marL="1206855" algn="l" defTabSz="804569" rtl="0" eaLnBrk="1" latinLnBrk="0" hangingPunct="1">
      <a:defRPr sz="1056" kern="1200">
        <a:solidFill>
          <a:schemeClr val="tx1"/>
        </a:solidFill>
        <a:latin typeface="+mn-lt"/>
        <a:ea typeface="+mn-ea"/>
        <a:cs typeface="+mn-cs"/>
      </a:defRPr>
    </a:lvl4pPr>
    <a:lvl5pPr marL="1609139" algn="l" defTabSz="804569" rtl="0" eaLnBrk="1" latinLnBrk="0" hangingPunct="1">
      <a:defRPr sz="1056" kern="1200">
        <a:solidFill>
          <a:schemeClr val="tx1"/>
        </a:solidFill>
        <a:latin typeface="+mn-lt"/>
        <a:ea typeface="+mn-ea"/>
        <a:cs typeface="+mn-cs"/>
      </a:defRPr>
    </a:lvl5pPr>
    <a:lvl6pPr marL="2011423" algn="l" defTabSz="804569" rtl="0" eaLnBrk="1" latinLnBrk="0" hangingPunct="1">
      <a:defRPr sz="1056" kern="1200">
        <a:solidFill>
          <a:schemeClr val="tx1"/>
        </a:solidFill>
        <a:latin typeface="+mn-lt"/>
        <a:ea typeface="+mn-ea"/>
        <a:cs typeface="+mn-cs"/>
      </a:defRPr>
    </a:lvl6pPr>
    <a:lvl7pPr marL="2413708" algn="l" defTabSz="804569" rtl="0" eaLnBrk="1" latinLnBrk="0" hangingPunct="1">
      <a:defRPr sz="1056" kern="1200">
        <a:solidFill>
          <a:schemeClr val="tx1"/>
        </a:solidFill>
        <a:latin typeface="+mn-lt"/>
        <a:ea typeface="+mn-ea"/>
        <a:cs typeface="+mn-cs"/>
      </a:defRPr>
    </a:lvl7pPr>
    <a:lvl8pPr marL="2815992" algn="l" defTabSz="804569" rtl="0" eaLnBrk="1" latinLnBrk="0" hangingPunct="1">
      <a:defRPr sz="1056" kern="1200">
        <a:solidFill>
          <a:schemeClr val="tx1"/>
        </a:solidFill>
        <a:latin typeface="+mn-lt"/>
        <a:ea typeface="+mn-ea"/>
        <a:cs typeface="+mn-cs"/>
      </a:defRPr>
    </a:lvl8pPr>
    <a:lvl9pPr marL="3218278" algn="l" defTabSz="804569" rtl="0" eaLnBrk="1" latinLnBrk="0" hangingPunct="1">
      <a:defRPr sz="105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096C434-C3F9-4243-B5C4-6C862D5C0C3D}" type="slidenum">
              <a:rPr lang="en-US" smtClean="0"/>
              <a:t>1</a:t>
            </a:fld>
            <a:endParaRPr lang="en-US"/>
          </a:p>
        </p:txBody>
      </p:sp>
    </p:spTree>
    <p:extLst>
      <p:ext uri="{BB962C8B-B14F-4D97-AF65-F5344CB8AC3E}">
        <p14:creationId xmlns:p14="http://schemas.microsoft.com/office/powerpoint/2010/main" val="4179597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0DB35C-E47C-6D4F-A0F4-534F52F1EA49}" type="datetimeFigureOut">
              <a:rPr lang="en-US" smtClean="0"/>
              <a:t>12/8/20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86040-DE76-D348-B82B-40DF159CC684}" type="slidenum">
              <a:rPr lang="en-US" smtClean="0"/>
              <a:t>‹#›</a:t>
            </a:fld>
            <a:endParaRPr lang="en-US"/>
          </a:p>
        </p:txBody>
      </p:sp>
    </p:spTree>
    <p:extLst>
      <p:ext uri="{BB962C8B-B14F-4D97-AF65-F5344CB8AC3E}">
        <p14:creationId xmlns:p14="http://schemas.microsoft.com/office/powerpoint/2010/main" val="3101247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0DB35C-E47C-6D4F-A0F4-534F52F1EA49}" type="datetimeFigureOut">
              <a:rPr lang="en-US" smtClean="0"/>
              <a:t>12/8/20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86040-DE76-D348-B82B-40DF159CC684}" type="slidenum">
              <a:rPr lang="en-US" smtClean="0"/>
              <a:t>‹#›</a:t>
            </a:fld>
            <a:endParaRPr lang="en-US"/>
          </a:p>
        </p:txBody>
      </p:sp>
    </p:spTree>
    <p:extLst>
      <p:ext uri="{BB962C8B-B14F-4D97-AF65-F5344CB8AC3E}">
        <p14:creationId xmlns:p14="http://schemas.microsoft.com/office/powerpoint/2010/main" val="954176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0DB35C-E47C-6D4F-A0F4-534F52F1EA49}" type="datetimeFigureOut">
              <a:rPr lang="en-US" smtClean="0"/>
              <a:t>12/8/20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86040-DE76-D348-B82B-40DF159CC684}" type="slidenum">
              <a:rPr lang="en-US" smtClean="0"/>
              <a:t>‹#›</a:t>
            </a:fld>
            <a:endParaRPr lang="en-US"/>
          </a:p>
        </p:txBody>
      </p:sp>
    </p:spTree>
    <p:extLst>
      <p:ext uri="{BB962C8B-B14F-4D97-AF65-F5344CB8AC3E}">
        <p14:creationId xmlns:p14="http://schemas.microsoft.com/office/powerpoint/2010/main" val="3037118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0DB35C-E47C-6D4F-A0F4-534F52F1EA49}" type="datetimeFigureOut">
              <a:rPr lang="en-US" smtClean="0"/>
              <a:t>12/8/20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86040-DE76-D348-B82B-40DF159CC684}" type="slidenum">
              <a:rPr lang="en-US" smtClean="0"/>
              <a:t>‹#›</a:t>
            </a:fld>
            <a:endParaRPr lang="en-US"/>
          </a:p>
        </p:txBody>
      </p:sp>
    </p:spTree>
    <p:extLst>
      <p:ext uri="{BB962C8B-B14F-4D97-AF65-F5344CB8AC3E}">
        <p14:creationId xmlns:p14="http://schemas.microsoft.com/office/powerpoint/2010/main" val="11241132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E0DB35C-E47C-6D4F-A0F4-534F52F1EA49}" type="datetimeFigureOut">
              <a:rPr lang="en-US" smtClean="0"/>
              <a:t>12/8/20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F86040-DE76-D348-B82B-40DF159CC684}" type="slidenum">
              <a:rPr lang="en-US" smtClean="0"/>
              <a:t>‹#›</a:t>
            </a:fld>
            <a:endParaRPr lang="en-US"/>
          </a:p>
        </p:txBody>
      </p:sp>
    </p:spTree>
    <p:extLst>
      <p:ext uri="{BB962C8B-B14F-4D97-AF65-F5344CB8AC3E}">
        <p14:creationId xmlns:p14="http://schemas.microsoft.com/office/powerpoint/2010/main" val="10707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0DB35C-E47C-6D4F-A0F4-534F52F1EA49}" type="datetimeFigureOut">
              <a:rPr lang="en-US" smtClean="0"/>
              <a:t>12/8/20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86040-DE76-D348-B82B-40DF159CC684}" type="slidenum">
              <a:rPr lang="en-US" smtClean="0"/>
              <a:t>‹#›</a:t>
            </a:fld>
            <a:endParaRPr lang="en-US"/>
          </a:p>
        </p:txBody>
      </p:sp>
    </p:spTree>
    <p:extLst>
      <p:ext uri="{BB962C8B-B14F-4D97-AF65-F5344CB8AC3E}">
        <p14:creationId xmlns:p14="http://schemas.microsoft.com/office/powerpoint/2010/main" val="2810197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0DB35C-E47C-6D4F-A0F4-534F52F1EA49}" type="datetimeFigureOut">
              <a:rPr lang="en-US" smtClean="0"/>
              <a:t>12/8/20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F86040-DE76-D348-B82B-40DF159CC684}" type="slidenum">
              <a:rPr lang="en-US" smtClean="0"/>
              <a:t>‹#›</a:t>
            </a:fld>
            <a:endParaRPr lang="en-US"/>
          </a:p>
        </p:txBody>
      </p:sp>
    </p:spTree>
    <p:extLst>
      <p:ext uri="{BB962C8B-B14F-4D97-AF65-F5344CB8AC3E}">
        <p14:creationId xmlns:p14="http://schemas.microsoft.com/office/powerpoint/2010/main" val="4069385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0DB35C-E47C-6D4F-A0F4-534F52F1EA49}" type="datetimeFigureOut">
              <a:rPr lang="en-US" smtClean="0"/>
              <a:t>12/8/20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F86040-DE76-D348-B82B-40DF159CC684}" type="slidenum">
              <a:rPr lang="en-US" smtClean="0"/>
              <a:t>‹#›</a:t>
            </a:fld>
            <a:endParaRPr lang="en-US"/>
          </a:p>
        </p:txBody>
      </p:sp>
    </p:spTree>
    <p:extLst>
      <p:ext uri="{BB962C8B-B14F-4D97-AF65-F5344CB8AC3E}">
        <p14:creationId xmlns:p14="http://schemas.microsoft.com/office/powerpoint/2010/main" val="1117146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0DB35C-E47C-6D4F-A0F4-534F52F1EA49}" type="datetimeFigureOut">
              <a:rPr lang="en-US" smtClean="0"/>
              <a:t>12/8/20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F86040-DE76-D348-B82B-40DF159CC684}" type="slidenum">
              <a:rPr lang="en-US" smtClean="0"/>
              <a:t>‹#›</a:t>
            </a:fld>
            <a:endParaRPr lang="en-US"/>
          </a:p>
        </p:txBody>
      </p:sp>
    </p:spTree>
    <p:extLst>
      <p:ext uri="{BB962C8B-B14F-4D97-AF65-F5344CB8AC3E}">
        <p14:creationId xmlns:p14="http://schemas.microsoft.com/office/powerpoint/2010/main" val="1813578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0DB35C-E47C-6D4F-A0F4-534F52F1EA49}" type="datetimeFigureOut">
              <a:rPr lang="en-US" smtClean="0"/>
              <a:t>12/8/20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86040-DE76-D348-B82B-40DF159CC684}" type="slidenum">
              <a:rPr lang="en-US" smtClean="0"/>
              <a:t>‹#›</a:t>
            </a:fld>
            <a:endParaRPr lang="en-US"/>
          </a:p>
        </p:txBody>
      </p:sp>
    </p:spTree>
    <p:extLst>
      <p:ext uri="{BB962C8B-B14F-4D97-AF65-F5344CB8AC3E}">
        <p14:creationId xmlns:p14="http://schemas.microsoft.com/office/powerpoint/2010/main" val="2624193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E0DB35C-E47C-6D4F-A0F4-534F52F1EA49}" type="datetimeFigureOut">
              <a:rPr lang="en-US" smtClean="0"/>
              <a:t>12/8/20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F86040-DE76-D348-B82B-40DF159CC684}" type="slidenum">
              <a:rPr lang="en-US" smtClean="0"/>
              <a:t>‹#›</a:t>
            </a:fld>
            <a:endParaRPr lang="en-US"/>
          </a:p>
        </p:txBody>
      </p:sp>
    </p:spTree>
    <p:extLst>
      <p:ext uri="{BB962C8B-B14F-4D97-AF65-F5344CB8AC3E}">
        <p14:creationId xmlns:p14="http://schemas.microsoft.com/office/powerpoint/2010/main" val="1430792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0DB35C-E47C-6D4F-A0F4-534F52F1EA49}" type="datetimeFigureOut">
              <a:rPr lang="en-US" smtClean="0"/>
              <a:t>12/8/20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F86040-DE76-D348-B82B-40DF159CC684}" type="slidenum">
              <a:rPr lang="en-US" smtClean="0"/>
              <a:t>‹#›</a:t>
            </a:fld>
            <a:endParaRPr lang="en-US"/>
          </a:p>
        </p:txBody>
      </p:sp>
    </p:spTree>
    <p:extLst>
      <p:ext uri="{BB962C8B-B14F-4D97-AF65-F5344CB8AC3E}">
        <p14:creationId xmlns:p14="http://schemas.microsoft.com/office/powerpoint/2010/main" val="109805107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emf"/><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Group 27">
            <a:extLst>
              <a:ext uri="{FF2B5EF4-FFF2-40B4-BE49-F238E27FC236}">
                <a16:creationId xmlns:a16="http://schemas.microsoft.com/office/drawing/2014/main" id="{A6508D21-72AC-274A-B0D8-5C7A33484DDB}"/>
              </a:ext>
            </a:extLst>
          </p:cNvPr>
          <p:cNvGrpSpPr/>
          <p:nvPr/>
        </p:nvGrpSpPr>
        <p:grpSpPr>
          <a:xfrm>
            <a:off x="75982" y="429724"/>
            <a:ext cx="8921766" cy="5193646"/>
            <a:chOff x="75982" y="429724"/>
            <a:chExt cx="8921766" cy="5193646"/>
          </a:xfrm>
        </p:grpSpPr>
        <p:grpSp>
          <p:nvGrpSpPr>
            <p:cNvPr id="11" name="Group 10">
              <a:extLst>
                <a:ext uri="{FF2B5EF4-FFF2-40B4-BE49-F238E27FC236}">
                  <a16:creationId xmlns:a16="http://schemas.microsoft.com/office/drawing/2014/main" id="{72EE9FB1-0ADF-2747-852B-3D0BE5FA614D}"/>
                </a:ext>
              </a:extLst>
            </p:cNvPr>
            <p:cNvGrpSpPr/>
            <p:nvPr/>
          </p:nvGrpSpPr>
          <p:grpSpPr>
            <a:xfrm>
              <a:off x="75982" y="429724"/>
              <a:ext cx="8921766" cy="3448229"/>
              <a:chOff x="0" y="1502665"/>
              <a:chExt cx="8921766" cy="3448229"/>
            </a:xfrm>
          </p:grpSpPr>
          <p:pic>
            <p:nvPicPr>
              <p:cNvPr id="4" name="Picture 3">
                <a:extLst>
                  <a:ext uri="{FF2B5EF4-FFF2-40B4-BE49-F238E27FC236}">
                    <a16:creationId xmlns:a16="http://schemas.microsoft.com/office/drawing/2014/main" id="{2CD8E4DA-7123-F04E-887A-852D3517B156}"/>
                  </a:ext>
                </a:extLst>
              </p:cNvPr>
              <p:cNvPicPr>
                <a:picLocks noChangeAspect="1"/>
              </p:cNvPicPr>
              <p:nvPr/>
            </p:nvPicPr>
            <p:blipFill rotWithShape="1">
              <a:blip r:embed="rId3"/>
              <a:srcRect l="58028" t="19656" b="61565"/>
              <a:stretch/>
            </p:blipFill>
            <p:spPr>
              <a:xfrm>
                <a:off x="5172727" y="3242412"/>
                <a:ext cx="3749039" cy="1677421"/>
              </a:xfrm>
              <a:prstGeom prst="rect">
                <a:avLst/>
              </a:prstGeom>
            </p:spPr>
          </p:pic>
          <p:pic>
            <p:nvPicPr>
              <p:cNvPr id="5" name="Picture 4">
                <a:extLst>
                  <a:ext uri="{FF2B5EF4-FFF2-40B4-BE49-F238E27FC236}">
                    <a16:creationId xmlns:a16="http://schemas.microsoft.com/office/drawing/2014/main" id="{BB97F73E-6441-4248-8D32-87300FBEDEEE}"/>
                  </a:ext>
                </a:extLst>
              </p:cNvPr>
              <p:cNvPicPr>
                <a:picLocks noChangeAspect="1"/>
              </p:cNvPicPr>
              <p:nvPr/>
            </p:nvPicPr>
            <p:blipFill rotWithShape="1">
              <a:blip r:embed="rId4"/>
              <a:srcRect b="81471"/>
              <a:stretch/>
            </p:blipFill>
            <p:spPr>
              <a:xfrm>
                <a:off x="1" y="1502665"/>
                <a:ext cx="8915400" cy="1651928"/>
              </a:xfrm>
              <a:prstGeom prst="rect">
                <a:avLst/>
              </a:prstGeom>
            </p:spPr>
          </p:pic>
          <p:pic>
            <p:nvPicPr>
              <p:cNvPr id="6" name="Picture 5">
                <a:extLst>
                  <a:ext uri="{FF2B5EF4-FFF2-40B4-BE49-F238E27FC236}">
                    <a16:creationId xmlns:a16="http://schemas.microsoft.com/office/drawing/2014/main" id="{FABE2984-A181-1D48-AE55-C404F85EE6B4}"/>
                  </a:ext>
                </a:extLst>
              </p:cNvPr>
              <p:cNvPicPr>
                <a:picLocks noChangeAspect="1"/>
              </p:cNvPicPr>
              <p:nvPr/>
            </p:nvPicPr>
            <p:blipFill rotWithShape="1">
              <a:blip r:embed="rId5"/>
              <a:srcRect t="19467" r="41784" b="61190"/>
              <a:stretch/>
            </p:blipFill>
            <p:spPr>
              <a:xfrm>
                <a:off x="0" y="3231292"/>
                <a:ext cx="5175504" cy="1719602"/>
              </a:xfrm>
              <a:prstGeom prst="rect">
                <a:avLst/>
              </a:prstGeom>
            </p:spPr>
          </p:pic>
        </p:grpSp>
        <p:pic>
          <p:nvPicPr>
            <p:cNvPr id="7" name="Picture 6">
              <a:extLst>
                <a:ext uri="{FF2B5EF4-FFF2-40B4-BE49-F238E27FC236}">
                  <a16:creationId xmlns:a16="http://schemas.microsoft.com/office/drawing/2014/main" id="{8A6D6E8E-F890-2544-B13E-F0BA826898A0}"/>
                </a:ext>
              </a:extLst>
            </p:cNvPr>
            <p:cNvPicPr>
              <a:picLocks noChangeAspect="1"/>
            </p:cNvPicPr>
            <p:nvPr/>
          </p:nvPicPr>
          <p:blipFill rotWithShape="1">
            <a:blip r:embed="rId3"/>
            <a:srcRect t="38998" b="41197"/>
            <a:stretch/>
          </p:blipFill>
          <p:spPr>
            <a:xfrm>
              <a:off x="82348" y="3857724"/>
              <a:ext cx="8915400" cy="1765646"/>
            </a:xfrm>
            <a:prstGeom prst="rect">
              <a:avLst/>
            </a:prstGeom>
          </p:spPr>
        </p:pic>
        <p:sp>
          <p:nvSpPr>
            <p:cNvPr id="9" name="Rectangle 8">
              <a:extLst>
                <a:ext uri="{FF2B5EF4-FFF2-40B4-BE49-F238E27FC236}">
                  <a16:creationId xmlns:a16="http://schemas.microsoft.com/office/drawing/2014/main" id="{EFBA63A9-5490-DB4A-A29C-40EF7B586E6A}"/>
                </a:ext>
              </a:extLst>
            </p:cNvPr>
            <p:cNvSpPr/>
            <p:nvPr/>
          </p:nvSpPr>
          <p:spPr>
            <a:xfrm>
              <a:off x="4673575" y="497313"/>
              <a:ext cx="124691" cy="82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15353324-CCF5-F947-AC21-26E176EAA145}"/>
                </a:ext>
              </a:extLst>
            </p:cNvPr>
            <p:cNvSpPr txBox="1"/>
            <p:nvPr/>
          </p:nvSpPr>
          <p:spPr>
            <a:xfrm>
              <a:off x="4614733" y="430739"/>
              <a:ext cx="242374" cy="215444"/>
            </a:xfrm>
            <a:prstGeom prst="rect">
              <a:avLst/>
            </a:prstGeom>
            <a:noFill/>
            <a:ln>
              <a:noFill/>
            </a:ln>
          </p:spPr>
          <p:txBody>
            <a:bodyPr wrap="none" rtlCol="0">
              <a:spAutoFit/>
            </a:bodyPr>
            <a:lstStyle/>
            <a:p>
              <a:r>
                <a:rPr lang="en-US" sz="800" dirty="0">
                  <a:latin typeface="Arial" panose="020B0604020202020204" pitchFamily="34" charset="0"/>
                  <a:cs typeface="Arial" panose="020B0604020202020204" pitchFamily="34" charset="0"/>
                </a:rPr>
                <a:t>2</a:t>
              </a:r>
            </a:p>
          </p:txBody>
        </p:sp>
        <p:sp>
          <p:nvSpPr>
            <p:cNvPr id="14" name="Rectangle 13">
              <a:extLst>
                <a:ext uri="{FF2B5EF4-FFF2-40B4-BE49-F238E27FC236}">
                  <a16:creationId xmlns:a16="http://schemas.microsoft.com/office/drawing/2014/main" id="{93F4525C-13A4-594A-ADEE-AE0AA04AD9CE}"/>
                </a:ext>
              </a:extLst>
            </p:cNvPr>
            <p:cNvSpPr/>
            <p:nvPr/>
          </p:nvSpPr>
          <p:spPr>
            <a:xfrm>
              <a:off x="7251849" y="4027919"/>
              <a:ext cx="124691" cy="82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695338B-C246-6A46-90CF-589EDC366264}"/>
                </a:ext>
              </a:extLst>
            </p:cNvPr>
            <p:cNvSpPr txBox="1"/>
            <p:nvPr/>
          </p:nvSpPr>
          <p:spPr>
            <a:xfrm>
              <a:off x="7193007" y="3961345"/>
              <a:ext cx="242374" cy="215444"/>
            </a:xfrm>
            <a:prstGeom prst="rect">
              <a:avLst/>
            </a:prstGeom>
            <a:noFill/>
            <a:ln>
              <a:noFill/>
            </a:ln>
          </p:spPr>
          <p:txBody>
            <a:bodyPr wrap="none" rtlCol="0">
              <a:spAutoFit/>
            </a:bodyPr>
            <a:lstStyle/>
            <a:p>
              <a:r>
                <a:rPr lang="en-US" sz="800" dirty="0">
                  <a:latin typeface="Arial" panose="020B0604020202020204" pitchFamily="34" charset="0"/>
                  <a:cs typeface="Arial" panose="020B0604020202020204" pitchFamily="34" charset="0"/>
                </a:rPr>
                <a:t>6</a:t>
              </a:r>
            </a:p>
          </p:txBody>
        </p:sp>
        <p:sp>
          <p:nvSpPr>
            <p:cNvPr id="17" name="Rectangle 16">
              <a:extLst>
                <a:ext uri="{FF2B5EF4-FFF2-40B4-BE49-F238E27FC236}">
                  <a16:creationId xmlns:a16="http://schemas.microsoft.com/office/drawing/2014/main" id="{4B9ACFE5-2039-1640-B3BE-564274D30513}"/>
                </a:ext>
              </a:extLst>
            </p:cNvPr>
            <p:cNvSpPr/>
            <p:nvPr/>
          </p:nvSpPr>
          <p:spPr>
            <a:xfrm>
              <a:off x="2808335" y="2285389"/>
              <a:ext cx="124691" cy="82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757311F-8922-3F49-A1A5-EC2701C52D38}"/>
                </a:ext>
              </a:extLst>
            </p:cNvPr>
            <p:cNvSpPr txBox="1"/>
            <p:nvPr/>
          </p:nvSpPr>
          <p:spPr>
            <a:xfrm>
              <a:off x="2749493" y="2218815"/>
              <a:ext cx="242374" cy="215444"/>
            </a:xfrm>
            <a:prstGeom prst="rect">
              <a:avLst/>
            </a:prstGeom>
            <a:noFill/>
            <a:ln>
              <a:noFill/>
            </a:ln>
          </p:spPr>
          <p:txBody>
            <a:bodyPr wrap="none" rtlCol="0">
              <a:spAutoFit/>
            </a:bodyPr>
            <a:lstStyle/>
            <a:p>
              <a:r>
                <a:rPr lang="en-US" sz="800" dirty="0">
                  <a:latin typeface="Arial" panose="020B0604020202020204" pitchFamily="34" charset="0"/>
                  <a:cs typeface="Arial" panose="020B0604020202020204" pitchFamily="34" charset="0"/>
                </a:rPr>
                <a:t>3</a:t>
              </a:r>
            </a:p>
          </p:txBody>
        </p:sp>
        <p:sp>
          <p:nvSpPr>
            <p:cNvPr id="20" name="Rectangle 19">
              <a:extLst>
                <a:ext uri="{FF2B5EF4-FFF2-40B4-BE49-F238E27FC236}">
                  <a16:creationId xmlns:a16="http://schemas.microsoft.com/office/drawing/2014/main" id="{E5EAC24B-FAAC-D542-B827-230085C0CF4D}"/>
                </a:ext>
              </a:extLst>
            </p:cNvPr>
            <p:cNvSpPr/>
            <p:nvPr/>
          </p:nvSpPr>
          <p:spPr>
            <a:xfrm>
              <a:off x="7062743" y="2265286"/>
              <a:ext cx="124691" cy="82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7B402A6-92D7-6A49-AE93-7CDBF144149C}"/>
                </a:ext>
              </a:extLst>
            </p:cNvPr>
            <p:cNvSpPr txBox="1"/>
            <p:nvPr/>
          </p:nvSpPr>
          <p:spPr>
            <a:xfrm>
              <a:off x="7003901" y="2198712"/>
              <a:ext cx="242374" cy="215444"/>
            </a:xfrm>
            <a:prstGeom prst="rect">
              <a:avLst/>
            </a:prstGeom>
            <a:noFill/>
            <a:ln>
              <a:noFill/>
            </a:ln>
          </p:spPr>
          <p:txBody>
            <a:bodyPr wrap="none" rtlCol="0">
              <a:spAutoFit/>
            </a:bodyPr>
            <a:lstStyle/>
            <a:p>
              <a:r>
                <a:rPr lang="en-US" sz="800" dirty="0">
                  <a:latin typeface="Arial" panose="020B0604020202020204" pitchFamily="34" charset="0"/>
                  <a:cs typeface="Arial" panose="020B0604020202020204" pitchFamily="34" charset="0"/>
                </a:rPr>
                <a:t>4</a:t>
              </a:r>
            </a:p>
          </p:txBody>
        </p:sp>
        <p:sp>
          <p:nvSpPr>
            <p:cNvPr id="23" name="Rectangle 22">
              <a:extLst>
                <a:ext uri="{FF2B5EF4-FFF2-40B4-BE49-F238E27FC236}">
                  <a16:creationId xmlns:a16="http://schemas.microsoft.com/office/drawing/2014/main" id="{57CBCFCE-F82E-1E4F-AD5C-0CF252BC7CEC}"/>
                </a:ext>
              </a:extLst>
            </p:cNvPr>
            <p:cNvSpPr/>
            <p:nvPr/>
          </p:nvSpPr>
          <p:spPr>
            <a:xfrm>
              <a:off x="3000745" y="4021226"/>
              <a:ext cx="124691" cy="82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AC475834-EE34-104D-8233-B8D2B7A4E34F}"/>
                </a:ext>
              </a:extLst>
            </p:cNvPr>
            <p:cNvSpPr txBox="1"/>
            <p:nvPr/>
          </p:nvSpPr>
          <p:spPr>
            <a:xfrm>
              <a:off x="2941903" y="3954652"/>
              <a:ext cx="242374" cy="215444"/>
            </a:xfrm>
            <a:prstGeom prst="rect">
              <a:avLst/>
            </a:prstGeom>
            <a:noFill/>
            <a:ln>
              <a:noFill/>
            </a:ln>
          </p:spPr>
          <p:txBody>
            <a:bodyPr wrap="none" rtlCol="0">
              <a:spAutoFit/>
            </a:bodyPr>
            <a:lstStyle/>
            <a:p>
              <a:r>
                <a:rPr lang="en-US" sz="800" dirty="0">
                  <a:latin typeface="Arial" panose="020B0604020202020204" pitchFamily="34" charset="0"/>
                  <a:cs typeface="Arial" panose="020B0604020202020204" pitchFamily="34" charset="0"/>
                </a:rPr>
                <a:t>5</a:t>
              </a:r>
            </a:p>
          </p:txBody>
        </p:sp>
      </p:grpSp>
    </p:spTree>
    <p:extLst>
      <p:ext uri="{BB962C8B-B14F-4D97-AF65-F5344CB8AC3E}">
        <p14:creationId xmlns:p14="http://schemas.microsoft.com/office/powerpoint/2010/main" val="1416626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27CBBD4-0745-D342-A7C8-3F9872CE3601}"/>
              </a:ext>
            </a:extLst>
          </p:cNvPr>
          <p:cNvSpPr txBox="1"/>
          <p:nvPr/>
        </p:nvSpPr>
        <p:spPr>
          <a:xfrm>
            <a:off x="176644" y="4329990"/>
            <a:ext cx="8884229" cy="2274084"/>
          </a:xfrm>
          <a:prstGeom prst="rect">
            <a:avLst/>
          </a:prstGeom>
          <a:noFill/>
        </p:spPr>
        <p:txBody>
          <a:bodyPr wrap="square" rtlCol="0">
            <a:spAutoFit/>
          </a:bodyPr>
          <a:lstStyle/>
          <a:p>
            <a:pPr>
              <a:lnSpc>
                <a:spcPct val="150000"/>
              </a:lnSpc>
            </a:pPr>
            <a:r>
              <a:rPr lang="en-US" sz="1200" b="1" dirty="0">
                <a:latin typeface="Arial" panose="020B0604020202020204" pitchFamily="34" charset="0"/>
                <a:cs typeface="Arial" panose="020B0604020202020204" pitchFamily="34" charset="0"/>
              </a:rPr>
              <a:t>FIGURE S1.</a:t>
            </a:r>
            <a:r>
              <a:rPr lang="en-US" sz="1200" dirty="0">
                <a:latin typeface="Arial" panose="020B0604020202020204" pitchFamily="34" charset="0"/>
                <a:cs typeface="Arial" panose="020B0604020202020204" pitchFamily="34" charset="0"/>
              </a:rPr>
              <a:t> </a:t>
            </a:r>
            <a:r>
              <a:rPr lang="en-US" sz="1200" b="1" dirty="0">
                <a:latin typeface="Arial" panose="020B0604020202020204" pitchFamily="34" charset="0"/>
                <a:cs typeface="Arial" panose="020B0604020202020204" pitchFamily="34" charset="0"/>
              </a:rPr>
              <a:t>Pairwise phenotypic profile similarity for </a:t>
            </a:r>
            <a:r>
              <a:rPr lang="en-US" sz="1200" b="1">
                <a:latin typeface="Arial" panose="020B0604020202020204" pitchFamily="34" charset="0"/>
                <a:cs typeface="Arial" panose="020B0604020202020204" pitchFamily="34" charset="0"/>
              </a:rPr>
              <a:t>genes annotated to </a:t>
            </a:r>
            <a:r>
              <a:rPr lang="en-US" sz="1200" b="1" dirty="0">
                <a:latin typeface="Arial" panose="020B0604020202020204" pitchFamily="34" charset="0"/>
                <a:cs typeface="Arial" panose="020B0604020202020204" pitchFamily="34" charset="0"/>
              </a:rPr>
              <a:t>the same </a:t>
            </a:r>
            <a:r>
              <a:rPr lang="en-US" sz="1200" b="1" dirty="0" err="1">
                <a:latin typeface="Arial" panose="020B0604020202020204" pitchFamily="34" charset="0"/>
                <a:cs typeface="Arial" panose="020B0604020202020204" pitchFamily="34" charset="0"/>
              </a:rPr>
              <a:t>EcoCyc</a:t>
            </a:r>
            <a:r>
              <a:rPr lang="en-US" sz="1200" b="1" dirty="0">
                <a:latin typeface="Arial" panose="020B0604020202020204" pitchFamily="34" charset="0"/>
                <a:cs typeface="Arial" panose="020B0604020202020204" pitchFamily="34" charset="0"/>
              </a:rPr>
              <a:t> pathway.</a:t>
            </a:r>
            <a:r>
              <a:rPr lang="en-US" sz="1200" dirty="0">
                <a:latin typeface="Arial" panose="020B0604020202020204" pitchFamily="34" charset="0"/>
                <a:cs typeface="Arial" panose="020B0604020202020204" pitchFamily="34" charset="0"/>
              </a:rPr>
              <a:t> The distribution of phenotypic profile similarity values determined by |PCC| for all pairwise combinations of genes assigned to each of 366 </a:t>
            </a:r>
            <a:r>
              <a:rPr lang="en-US" sz="1200" dirty="0" err="1">
                <a:latin typeface="Arial" panose="020B0604020202020204" pitchFamily="34" charset="0"/>
                <a:cs typeface="Arial" panose="020B0604020202020204" pitchFamily="34" charset="0"/>
              </a:rPr>
              <a:t>EcoCyc</a:t>
            </a:r>
            <a:r>
              <a:rPr lang="en-US" sz="1200" dirty="0">
                <a:latin typeface="Arial" panose="020B0604020202020204" pitchFamily="34" charset="0"/>
                <a:cs typeface="Arial" panose="020B0604020202020204" pitchFamily="34" charset="0"/>
              </a:rPr>
              <a:t> pathways is shown. Profile similarity is plotted on the y-axis and the individual pathways are arrayed along the x-axis. The identity of each pathway is indicated by a numeric label that is defined in Table S1. The pathways are sorted by the number of genes in the pathway and then by the median |PCC| value. For pathways that have two or three members, the results are shown as scatter plots. For pathways with more than three genes, the results are shown as box plots with the outliers shown as black dots. The red dashed line shows the mean |PCC| value for all possible gene pairs. Asterisks indicate the permutation-based FDR-corrected     p-values: * for p&lt;0.05, ** for p&lt;0.01, and *** for p&lt;0.001. </a:t>
            </a:r>
          </a:p>
        </p:txBody>
      </p:sp>
      <p:grpSp>
        <p:nvGrpSpPr>
          <p:cNvPr id="80" name="Group 79">
            <a:extLst>
              <a:ext uri="{FF2B5EF4-FFF2-40B4-BE49-F238E27FC236}">
                <a16:creationId xmlns:a16="http://schemas.microsoft.com/office/drawing/2014/main" id="{3F4CDB99-821E-5243-9B97-4D4044F3F68D}"/>
              </a:ext>
            </a:extLst>
          </p:cNvPr>
          <p:cNvGrpSpPr/>
          <p:nvPr/>
        </p:nvGrpSpPr>
        <p:grpSpPr>
          <a:xfrm>
            <a:off x="0" y="463918"/>
            <a:ext cx="8915400" cy="3610394"/>
            <a:chOff x="0" y="463918"/>
            <a:chExt cx="8915400" cy="3610394"/>
          </a:xfrm>
        </p:grpSpPr>
        <p:pic>
          <p:nvPicPr>
            <p:cNvPr id="3" name="Picture 2">
              <a:extLst>
                <a:ext uri="{FF2B5EF4-FFF2-40B4-BE49-F238E27FC236}">
                  <a16:creationId xmlns:a16="http://schemas.microsoft.com/office/drawing/2014/main" id="{4C703765-7658-534B-B682-3FF2F2B1262E}"/>
                </a:ext>
              </a:extLst>
            </p:cNvPr>
            <p:cNvPicPr>
              <a:picLocks noChangeAspect="1"/>
            </p:cNvPicPr>
            <p:nvPr/>
          </p:nvPicPr>
          <p:blipFill rotWithShape="1">
            <a:blip r:embed="rId2"/>
            <a:srcRect t="59504"/>
            <a:stretch/>
          </p:blipFill>
          <p:spPr>
            <a:xfrm>
              <a:off x="0" y="463918"/>
              <a:ext cx="8915400" cy="3610394"/>
            </a:xfrm>
            <a:prstGeom prst="rect">
              <a:avLst/>
            </a:prstGeom>
          </p:spPr>
        </p:pic>
        <p:sp>
          <p:nvSpPr>
            <p:cNvPr id="10" name="Rectangle 9">
              <a:extLst>
                <a:ext uri="{FF2B5EF4-FFF2-40B4-BE49-F238E27FC236}">
                  <a16:creationId xmlns:a16="http://schemas.microsoft.com/office/drawing/2014/main" id="{6003F5B1-D75E-3344-8CCD-3747D70BAB11}"/>
                </a:ext>
              </a:extLst>
            </p:cNvPr>
            <p:cNvSpPr/>
            <p:nvPr/>
          </p:nvSpPr>
          <p:spPr>
            <a:xfrm>
              <a:off x="1735281" y="592282"/>
              <a:ext cx="124691" cy="82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7E1D8E32-73EE-4241-A0FC-739BE3360856}"/>
                </a:ext>
              </a:extLst>
            </p:cNvPr>
            <p:cNvSpPr txBox="1"/>
            <p:nvPr/>
          </p:nvSpPr>
          <p:spPr>
            <a:xfrm>
              <a:off x="1676439" y="513706"/>
              <a:ext cx="242374" cy="215444"/>
            </a:xfrm>
            <a:prstGeom prst="rect">
              <a:avLst/>
            </a:prstGeom>
            <a:noFill/>
            <a:ln>
              <a:noFill/>
            </a:ln>
          </p:spPr>
          <p:txBody>
            <a:bodyPr wrap="none" rtlCol="0">
              <a:spAutoFit/>
            </a:bodyPr>
            <a:lstStyle/>
            <a:p>
              <a:r>
                <a:rPr lang="en-US" sz="800" dirty="0">
                  <a:latin typeface="Arial" panose="020B0604020202020204" pitchFamily="34" charset="0"/>
                  <a:cs typeface="Arial" panose="020B0604020202020204" pitchFamily="34" charset="0"/>
                </a:rPr>
                <a:t>7</a:t>
              </a:r>
            </a:p>
          </p:txBody>
        </p:sp>
        <p:sp>
          <p:nvSpPr>
            <p:cNvPr id="16" name="Rectangle 15">
              <a:extLst>
                <a:ext uri="{FF2B5EF4-FFF2-40B4-BE49-F238E27FC236}">
                  <a16:creationId xmlns:a16="http://schemas.microsoft.com/office/drawing/2014/main" id="{E35F036A-0E7D-B746-8DA5-24F3C79A00BB}"/>
                </a:ext>
              </a:extLst>
            </p:cNvPr>
            <p:cNvSpPr/>
            <p:nvPr/>
          </p:nvSpPr>
          <p:spPr>
            <a:xfrm>
              <a:off x="4428347" y="592282"/>
              <a:ext cx="124691" cy="82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26780AC-9A56-254A-BE54-793228E3FE81}"/>
                </a:ext>
              </a:extLst>
            </p:cNvPr>
            <p:cNvSpPr/>
            <p:nvPr/>
          </p:nvSpPr>
          <p:spPr>
            <a:xfrm>
              <a:off x="7985679" y="582023"/>
              <a:ext cx="124691" cy="82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662FD805-F97C-C946-91F3-3F08E37BE9FF}"/>
                </a:ext>
              </a:extLst>
            </p:cNvPr>
            <p:cNvSpPr txBox="1"/>
            <p:nvPr/>
          </p:nvSpPr>
          <p:spPr>
            <a:xfrm>
              <a:off x="7897983" y="515449"/>
              <a:ext cx="300082" cy="215444"/>
            </a:xfrm>
            <a:prstGeom prst="rect">
              <a:avLst/>
            </a:prstGeom>
            <a:noFill/>
            <a:ln>
              <a:noFill/>
            </a:ln>
          </p:spPr>
          <p:txBody>
            <a:bodyPr wrap="none" rtlCol="0">
              <a:spAutoFit/>
            </a:bodyPr>
            <a:lstStyle/>
            <a:p>
              <a:r>
                <a:rPr lang="en-US" sz="800" dirty="0">
                  <a:latin typeface="Arial" panose="020B0604020202020204" pitchFamily="34" charset="0"/>
                  <a:cs typeface="Arial" panose="020B0604020202020204" pitchFamily="34" charset="0"/>
                </a:rPr>
                <a:t>10</a:t>
              </a:r>
            </a:p>
          </p:txBody>
        </p:sp>
        <p:grpSp>
          <p:nvGrpSpPr>
            <p:cNvPr id="2" name="Group 1">
              <a:extLst>
                <a:ext uri="{FF2B5EF4-FFF2-40B4-BE49-F238E27FC236}">
                  <a16:creationId xmlns:a16="http://schemas.microsoft.com/office/drawing/2014/main" id="{97C0C725-737E-9A4A-970E-94B93ED8C300}"/>
                </a:ext>
              </a:extLst>
            </p:cNvPr>
            <p:cNvGrpSpPr/>
            <p:nvPr/>
          </p:nvGrpSpPr>
          <p:grpSpPr>
            <a:xfrm>
              <a:off x="3111918" y="2296284"/>
              <a:ext cx="300082" cy="215444"/>
              <a:chOff x="4468716" y="64444"/>
              <a:chExt cx="300082" cy="215444"/>
            </a:xfrm>
          </p:grpSpPr>
          <p:sp>
            <p:nvSpPr>
              <p:cNvPr id="15" name="Rectangle 14">
                <a:extLst>
                  <a:ext uri="{FF2B5EF4-FFF2-40B4-BE49-F238E27FC236}">
                    <a16:creationId xmlns:a16="http://schemas.microsoft.com/office/drawing/2014/main" id="{2B59D321-7170-F345-A47C-1E397F234F07}"/>
                  </a:ext>
                </a:extLst>
              </p:cNvPr>
              <p:cNvSpPr/>
              <p:nvPr/>
            </p:nvSpPr>
            <p:spPr>
              <a:xfrm>
                <a:off x="4556412" y="135081"/>
                <a:ext cx="124691" cy="82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0B2AAE50-656D-6A48-94A8-0AF80822A104}"/>
                  </a:ext>
                </a:extLst>
              </p:cNvPr>
              <p:cNvSpPr txBox="1"/>
              <p:nvPr/>
            </p:nvSpPr>
            <p:spPr>
              <a:xfrm>
                <a:off x="4468716" y="64444"/>
                <a:ext cx="300082" cy="215444"/>
              </a:xfrm>
              <a:prstGeom prst="rect">
                <a:avLst/>
              </a:prstGeom>
              <a:noFill/>
              <a:ln>
                <a:noFill/>
              </a:ln>
            </p:spPr>
            <p:txBody>
              <a:bodyPr wrap="none" rtlCol="0">
                <a:spAutoFit/>
              </a:bodyPr>
              <a:lstStyle/>
              <a:p>
                <a:r>
                  <a:rPr lang="en-US" sz="800" dirty="0">
                    <a:latin typeface="Arial" panose="020B0604020202020204" pitchFamily="34" charset="0"/>
                    <a:cs typeface="Arial" panose="020B0604020202020204" pitchFamily="34" charset="0"/>
                  </a:rPr>
                  <a:t>14</a:t>
                </a:r>
              </a:p>
            </p:txBody>
          </p:sp>
        </p:grpSp>
        <p:sp>
          <p:nvSpPr>
            <p:cNvPr id="9" name="TextBox 8">
              <a:extLst>
                <a:ext uri="{FF2B5EF4-FFF2-40B4-BE49-F238E27FC236}">
                  <a16:creationId xmlns:a16="http://schemas.microsoft.com/office/drawing/2014/main" id="{C8C952D3-9470-BB45-B848-09682392D282}"/>
                </a:ext>
              </a:extLst>
            </p:cNvPr>
            <p:cNvSpPr txBox="1"/>
            <p:nvPr/>
          </p:nvSpPr>
          <p:spPr>
            <a:xfrm>
              <a:off x="4369505" y="515449"/>
              <a:ext cx="242374" cy="215444"/>
            </a:xfrm>
            <a:prstGeom prst="rect">
              <a:avLst/>
            </a:prstGeom>
            <a:noFill/>
            <a:ln>
              <a:noFill/>
            </a:ln>
          </p:spPr>
          <p:txBody>
            <a:bodyPr wrap="none" rtlCol="0">
              <a:spAutoFit/>
            </a:bodyPr>
            <a:lstStyle/>
            <a:p>
              <a:r>
                <a:rPr lang="en-US" sz="800" dirty="0">
                  <a:latin typeface="Arial" panose="020B0604020202020204" pitchFamily="34" charset="0"/>
                  <a:cs typeface="Arial" panose="020B0604020202020204" pitchFamily="34" charset="0"/>
                </a:rPr>
                <a:t>8</a:t>
              </a:r>
            </a:p>
          </p:txBody>
        </p:sp>
        <p:sp>
          <p:nvSpPr>
            <p:cNvPr id="17" name="Rectangle 16">
              <a:extLst>
                <a:ext uri="{FF2B5EF4-FFF2-40B4-BE49-F238E27FC236}">
                  <a16:creationId xmlns:a16="http://schemas.microsoft.com/office/drawing/2014/main" id="{12B1F841-1EF1-C64F-ADED-361617F3AC4E}"/>
                </a:ext>
              </a:extLst>
            </p:cNvPr>
            <p:cNvSpPr/>
            <p:nvPr/>
          </p:nvSpPr>
          <p:spPr>
            <a:xfrm>
              <a:off x="6429597" y="582023"/>
              <a:ext cx="124691" cy="82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5A5B2745-B551-434F-BFD5-D77399062757}"/>
                </a:ext>
              </a:extLst>
            </p:cNvPr>
            <p:cNvSpPr txBox="1"/>
            <p:nvPr/>
          </p:nvSpPr>
          <p:spPr>
            <a:xfrm>
              <a:off x="6370755" y="515449"/>
              <a:ext cx="242374" cy="215444"/>
            </a:xfrm>
            <a:prstGeom prst="rect">
              <a:avLst/>
            </a:prstGeom>
            <a:noFill/>
            <a:ln>
              <a:noFill/>
            </a:ln>
          </p:spPr>
          <p:txBody>
            <a:bodyPr wrap="none" rtlCol="0">
              <a:spAutoFit/>
            </a:bodyPr>
            <a:lstStyle/>
            <a:p>
              <a:r>
                <a:rPr lang="en-US" sz="800" dirty="0">
                  <a:latin typeface="Arial" panose="020B0604020202020204" pitchFamily="34" charset="0"/>
                  <a:cs typeface="Arial" panose="020B0604020202020204" pitchFamily="34" charset="0"/>
                </a:rPr>
                <a:t>9</a:t>
              </a:r>
            </a:p>
          </p:txBody>
        </p:sp>
        <p:grpSp>
          <p:nvGrpSpPr>
            <p:cNvPr id="22" name="Group 21">
              <a:extLst>
                <a:ext uri="{FF2B5EF4-FFF2-40B4-BE49-F238E27FC236}">
                  <a16:creationId xmlns:a16="http://schemas.microsoft.com/office/drawing/2014/main" id="{E2C00392-2083-F344-A7FC-7621BCD8F1F2}"/>
                </a:ext>
              </a:extLst>
            </p:cNvPr>
            <p:cNvGrpSpPr/>
            <p:nvPr/>
          </p:nvGrpSpPr>
          <p:grpSpPr>
            <a:xfrm>
              <a:off x="1918813" y="2294009"/>
              <a:ext cx="300082" cy="215444"/>
              <a:chOff x="4468716" y="64444"/>
              <a:chExt cx="300082" cy="215444"/>
            </a:xfrm>
          </p:grpSpPr>
          <p:sp>
            <p:nvSpPr>
              <p:cNvPr id="23" name="Rectangle 22">
                <a:extLst>
                  <a:ext uri="{FF2B5EF4-FFF2-40B4-BE49-F238E27FC236}">
                    <a16:creationId xmlns:a16="http://schemas.microsoft.com/office/drawing/2014/main" id="{5F2A0155-87A6-2444-BBF3-F447BE557854}"/>
                  </a:ext>
                </a:extLst>
              </p:cNvPr>
              <p:cNvSpPr/>
              <p:nvPr/>
            </p:nvSpPr>
            <p:spPr>
              <a:xfrm>
                <a:off x="4556412" y="135081"/>
                <a:ext cx="124691" cy="82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BCD70757-767E-AC45-9DA4-2BDC193D874F}"/>
                  </a:ext>
                </a:extLst>
              </p:cNvPr>
              <p:cNvSpPr txBox="1"/>
              <p:nvPr/>
            </p:nvSpPr>
            <p:spPr>
              <a:xfrm>
                <a:off x="4468716" y="64444"/>
                <a:ext cx="300082" cy="215444"/>
              </a:xfrm>
              <a:prstGeom prst="rect">
                <a:avLst/>
              </a:prstGeom>
              <a:noFill/>
              <a:ln>
                <a:noFill/>
              </a:ln>
            </p:spPr>
            <p:txBody>
              <a:bodyPr wrap="none" rtlCol="0">
                <a:spAutoFit/>
              </a:bodyPr>
              <a:lstStyle/>
              <a:p>
                <a:r>
                  <a:rPr lang="en-US" sz="800" dirty="0">
                    <a:latin typeface="Arial" panose="020B0604020202020204" pitchFamily="34" charset="0"/>
                    <a:cs typeface="Arial" panose="020B0604020202020204" pitchFamily="34" charset="0"/>
                  </a:rPr>
                  <a:t>12</a:t>
                </a:r>
              </a:p>
            </p:txBody>
          </p:sp>
        </p:grpSp>
        <p:grpSp>
          <p:nvGrpSpPr>
            <p:cNvPr id="25" name="Group 24">
              <a:extLst>
                <a:ext uri="{FF2B5EF4-FFF2-40B4-BE49-F238E27FC236}">
                  <a16:creationId xmlns:a16="http://schemas.microsoft.com/office/drawing/2014/main" id="{0E7642C5-86A0-A543-9D25-5E10D505A829}"/>
                </a:ext>
              </a:extLst>
            </p:cNvPr>
            <p:cNvGrpSpPr/>
            <p:nvPr/>
          </p:nvGrpSpPr>
          <p:grpSpPr>
            <a:xfrm>
              <a:off x="3561066" y="2294009"/>
              <a:ext cx="300082" cy="215444"/>
              <a:chOff x="4468716" y="64444"/>
              <a:chExt cx="300082" cy="215444"/>
            </a:xfrm>
          </p:grpSpPr>
          <p:sp>
            <p:nvSpPr>
              <p:cNvPr id="26" name="Rectangle 25">
                <a:extLst>
                  <a:ext uri="{FF2B5EF4-FFF2-40B4-BE49-F238E27FC236}">
                    <a16:creationId xmlns:a16="http://schemas.microsoft.com/office/drawing/2014/main" id="{146C2E1D-401B-1E45-AB7E-810D7E97D89C}"/>
                  </a:ext>
                </a:extLst>
              </p:cNvPr>
              <p:cNvSpPr/>
              <p:nvPr/>
            </p:nvSpPr>
            <p:spPr>
              <a:xfrm>
                <a:off x="4556412" y="135081"/>
                <a:ext cx="124691" cy="82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B1F8F8E2-CF8F-5B4B-BB87-C2D7667F098E}"/>
                  </a:ext>
                </a:extLst>
              </p:cNvPr>
              <p:cNvSpPr txBox="1"/>
              <p:nvPr/>
            </p:nvSpPr>
            <p:spPr>
              <a:xfrm>
                <a:off x="4468716" y="64444"/>
                <a:ext cx="300082" cy="215444"/>
              </a:xfrm>
              <a:prstGeom prst="rect">
                <a:avLst/>
              </a:prstGeom>
              <a:noFill/>
              <a:ln>
                <a:noFill/>
              </a:ln>
            </p:spPr>
            <p:txBody>
              <a:bodyPr wrap="none" rtlCol="0">
                <a:spAutoFit/>
              </a:bodyPr>
              <a:lstStyle/>
              <a:p>
                <a:r>
                  <a:rPr lang="en-US" sz="800" dirty="0">
                    <a:latin typeface="Arial" panose="020B0604020202020204" pitchFamily="34" charset="0"/>
                    <a:cs typeface="Arial" panose="020B0604020202020204" pitchFamily="34" charset="0"/>
                  </a:rPr>
                  <a:t>15</a:t>
                </a:r>
              </a:p>
            </p:txBody>
          </p:sp>
        </p:grpSp>
        <p:grpSp>
          <p:nvGrpSpPr>
            <p:cNvPr id="28" name="Group 27">
              <a:extLst>
                <a:ext uri="{FF2B5EF4-FFF2-40B4-BE49-F238E27FC236}">
                  <a16:creationId xmlns:a16="http://schemas.microsoft.com/office/drawing/2014/main" id="{09B695AD-3259-EB44-9435-E49A5E8A9D26}"/>
                </a:ext>
              </a:extLst>
            </p:cNvPr>
            <p:cNvGrpSpPr/>
            <p:nvPr/>
          </p:nvGrpSpPr>
          <p:grpSpPr>
            <a:xfrm>
              <a:off x="659325" y="2294009"/>
              <a:ext cx="300082" cy="215444"/>
              <a:chOff x="4468716" y="64444"/>
              <a:chExt cx="300082" cy="215444"/>
            </a:xfrm>
          </p:grpSpPr>
          <p:sp>
            <p:nvSpPr>
              <p:cNvPr id="29" name="Rectangle 28">
                <a:extLst>
                  <a:ext uri="{FF2B5EF4-FFF2-40B4-BE49-F238E27FC236}">
                    <a16:creationId xmlns:a16="http://schemas.microsoft.com/office/drawing/2014/main" id="{FB1E918F-A751-224D-AE05-9ECC1C25A08E}"/>
                  </a:ext>
                </a:extLst>
              </p:cNvPr>
              <p:cNvSpPr/>
              <p:nvPr/>
            </p:nvSpPr>
            <p:spPr>
              <a:xfrm>
                <a:off x="4556412" y="135081"/>
                <a:ext cx="124691" cy="82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B81AEE16-2210-2540-B087-E8D4E17B8C2F}"/>
                  </a:ext>
                </a:extLst>
              </p:cNvPr>
              <p:cNvSpPr txBox="1"/>
              <p:nvPr/>
            </p:nvSpPr>
            <p:spPr>
              <a:xfrm>
                <a:off x="4468716" y="64444"/>
                <a:ext cx="300082" cy="215444"/>
              </a:xfrm>
              <a:prstGeom prst="rect">
                <a:avLst/>
              </a:prstGeom>
              <a:noFill/>
              <a:ln>
                <a:noFill/>
              </a:ln>
            </p:spPr>
            <p:txBody>
              <a:bodyPr wrap="none" rtlCol="0">
                <a:spAutoFit/>
              </a:bodyPr>
              <a:lstStyle/>
              <a:p>
                <a:r>
                  <a:rPr lang="en-US" sz="800" dirty="0">
                    <a:latin typeface="Arial" panose="020B0604020202020204" pitchFamily="34" charset="0"/>
                    <a:cs typeface="Arial" panose="020B0604020202020204" pitchFamily="34" charset="0"/>
                  </a:rPr>
                  <a:t>11</a:t>
                </a:r>
              </a:p>
            </p:txBody>
          </p:sp>
        </p:grpSp>
        <p:grpSp>
          <p:nvGrpSpPr>
            <p:cNvPr id="31" name="Group 30">
              <a:extLst>
                <a:ext uri="{FF2B5EF4-FFF2-40B4-BE49-F238E27FC236}">
                  <a16:creationId xmlns:a16="http://schemas.microsoft.com/office/drawing/2014/main" id="{F7A7BB3F-3E45-CB43-9C0C-C553AF42271A}"/>
                </a:ext>
              </a:extLst>
            </p:cNvPr>
            <p:cNvGrpSpPr/>
            <p:nvPr/>
          </p:nvGrpSpPr>
          <p:grpSpPr>
            <a:xfrm>
              <a:off x="2813189" y="2296434"/>
              <a:ext cx="300082" cy="215444"/>
              <a:chOff x="4468716" y="64444"/>
              <a:chExt cx="300082" cy="215444"/>
            </a:xfrm>
          </p:grpSpPr>
          <p:sp>
            <p:nvSpPr>
              <p:cNvPr id="32" name="Rectangle 31">
                <a:extLst>
                  <a:ext uri="{FF2B5EF4-FFF2-40B4-BE49-F238E27FC236}">
                    <a16:creationId xmlns:a16="http://schemas.microsoft.com/office/drawing/2014/main" id="{0EEF60E2-B051-984B-B18C-16BCB8A932A8}"/>
                  </a:ext>
                </a:extLst>
              </p:cNvPr>
              <p:cNvSpPr/>
              <p:nvPr/>
            </p:nvSpPr>
            <p:spPr>
              <a:xfrm>
                <a:off x="4556412" y="135081"/>
                <a:ext cx="124691" cy="82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DAD1570-90A3-9347-9C60-B627D67ADF79}"/>
                  </a:ext>
                </a:extLst>
              </p:cNvPr>
              <p:cNvSpPr txBox="1"/>
              <p:nvPr/>
            </p:nvSpPr>
            <p:spPr>
              <a:xfrm>
                <a:off x="4468716" y="64444"/>
                <a:ext cx="300082" cy="215444"/>
              </a:xfrm>
              <a:prstGeom prst="rect">
                <a:avLst/>
              </a:prstGeom>
              <a:noFill/>
              <a:ln>
                <a:noFill/>
              </a:ln>
            </p:spPr>
            <p:txBody>
              <a:bodyPr wrap="none" rtlCol="0">
                <a:spAutoFit/>
              </a:bodyPr>
              <a:lstStyle/>
              <a:p>
                <a:r>
                  <a:rPr lang="en-US" sz="800" dirty="0">
                    <a:latin typeface="Arial" panose="020B0604020202020204" pitchFamily="34" charset="0"/>
                    <a:cs typeface="Arial" panose="020B0604020202020204" pitchFamily="34" charset="0"/>
                  </a:rPr>
                  <a:t>13</a:t>
                </a:r>
              </a:p>
            </p:txBody>
          </p:sp>
        </p:grpSp>
        <p:grpSp>
          <p:nvGrpSpPr>
            <p:cNvPr id="34" name="Group 33">
              <a:extLst>
                <a:ext uri="{FF2B5EF4-FFF2-40B4-BE49-F238E27FC236}">
                  <a16:creationId xmlns:a16="http://schemas.microsoft.com/office/drawing/2014/main" id="{0E6419EF-4453-8A40-ACF6-727BDD060DAD}"/>
                </a:ext>
              </a:extLst>
            </p:cNvPr>
            <p:cNvGrpSpPr/>
            <p:nvPr/>
          </p:nvGrpSpPr>
          <p:grpSpPr>
            <a:xfrm>
              <a:off x="4340651" y="2300497"/>
              <a:ext cx="300082" cy="215444"/>
              <a:chOff x="4475540" y="64444"/>
              <a:chExt cx="300082" cy="215444"/>
            </a:xfrm>
          </p:grpSpPr>
          <p:sp>
            <p:nvSpPr>
              <p:cNvPr id="35" name="Rectangle 34">
                <a:extLst>
                  <a:ext uri="{FF2B5EF4-FFF2-40B4-BE49-F238E27FC236}">
                    <a16:creationId xmlns:a16="http://schemas.microsoft.com/office/drawing/2014/main" id="{63965F29-940A-E441-BF47-C609AD55704C}"/>
                  </a:ext>
                </a:extLst>
              </p:cNvPr>
              <p:cNvSpPr/>
              <p:nvPr/>
            </p:nvSpPr>
            <p:spPr>
              <a:xfrm>
                <a:off x="4556412" y="135081"/>
                <a:ext cx="124691" cy="82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FE7D4BC-53F3-194D-98D7-4A691866B351}"/>
                  </a:ext>
                </a:extLst>
              </p:cNvPr>
              <p:cNvSpPr txBox="1"/>
              <p:nvPr/>
            </p:nvSpPr>
            <p:spPr>
              <a:xfrm>
                <a:off x="4475540" y="64444"/>
                <a:ext cx="300082" cy="215444"/>
              </a:xfrm>
              <a:prstGeom prst="rect">
                <a:avLst/>
              </a:prstGeom>
              <a:noFill/>
              <a:ln>
                <a:noFill/>
              </a:ln>
            </p:spPr>
            <p:txBody>
              <a:bodyPr wrap="none" rtlCol="0">
                <a:spAutoFit/>
              </a:bodyPr>
              <a:lstStyle/>
              <a:p>
                <a:r>
                  <a:rPr lang="en-US" sz="800" dirty="0">
                    <a:latin typeface="Arial" panose="020B0604020202020204" pitchFamily="34" charset="0"/>
                    <a:cs typeface="Arial" panose="020B0604020202020204" pitchFamily="34" charset="0"/>
                  </a:rPr>
                  <a:t>16</a:t>
                </a:r>
              </a:p>
            </p:txBody>
          </p:sp>
        </p:grpSp>
        <p:grpSp>
          <p:nvGrpSpPr>
            <p:cNvPr id="37" name="Group 36">
              <a:extLst>
                <a:ext uri="{FF2B5EF4-FFF2-40B4-BE49-F238E27FC236}">
                  <a16:creationId xmlns:a16="http://schemas.microsoft.com/office/drawing/2014/main" id="{B5384447-DC64-1F48-9517-C1782269679F}"/>
                </a:ext>
              </a:extLst>
            </p:cNvPr>
            <p:cNvGrpSpPr/>
            <p:nvPr/>
          </p:nvGrpSpPr>
          <p:grpSpPr>
            <a:xfrm>
              <a:off x="5111451" y="2300497"/>
              <a:ext cx="300082" cy="215444"/>
              <a:chOff x="4468716" y="64444"/>
              <a:chExt cx="300082" cy="215444"/>
            </a:xfrm>
          </p:grpSpPr>
          <p:sp>
            <p:nvSpPr>
              <p:cNvPr id="38" name="Rectangle 37">
                <a:extLst>
                  <a:ext uri="{FF2B5EF4-FFF2-40B4-BE49-F238E27FC236}">
                    <a16:creationId xmlns:a16="http://schemas.microsoft.com/office/drawing/2014/main" id="{BA5D5FDD-3AD1-AA43-B994-0531CE2831FD}"/>
                  </a:ext>
                </a:extLst>
              </p:cNvPr>
              <p:cNvSpPr/>
              <p:nvPr/>
            </p:nvSpPr>
            <p:spPr>
              <a:xfrm>
                <a:off x="4556412" y="135081"/>
                <a:ext cx="124691" cy="82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B1D12AC-0221-774B-8C28-3371E985FF70}"/>
                  </a:ext>
                </a:extLst>
              </p:cNvPr>
              <p:cNvSpPr txBox="1"/>
              <p:nvPr/>
            </p:nvSpPr>
            <p:spPr>
              <a:xfrm>
                <a:off x="4468716" y="64444"/>
                <a:ext cx="300082" cy="215444"/>
              </a:xfrm>
              <a:prstGeom prst="rect">
                <a:avLst/>
              </a:prstGeom>
              <a:noFill/>
              <a:ln>
                <a:noFill/>
              </a:ln>
            </p:spPr>
            <p:txBody>
              <a:bodyPr wrap="none" rtlCol="0">
                <a:spAutoFit/>
              </a:bodyPr>
              <a:lstStyle/>
              <a:p>
                <a:r>
                  <a:rPr lang="en-US" sz="800" dirty="0">
                    <a:latin typeface="Arial" panose="020B0604020202020204" pitchFamily="34" charset="0"/>
                    <a:cs typeface="Arial" panose="020B0604020202020204" pitchFamily="34" charset="0"/>
                  </a:rPr>
                  <a:t>17</a:t>
                </a:r>
              </a:p>
            </p:txBody>
          </p:sp>
        </p:grpSp>
        <p:grpSp>
          <p:nvGrpSpPr>
            <p:cNvPr id="40" name="Group 39">
              <a:extLst>
                <a:ext uri="{FF2B5EF4-FFF2-40B4-BE49-F238E27FC236}">
                  <a16:creationId xmlns:a16="http://schemas.microsoft.com/office/drawing/2014/main" id="{AAEAD7D2-C88B-F140-B600-48F48D29C6DA}"/>
                </a:ext>
              </a:extLst>
            </p:cNvPr>
            <p:cNvGrpSpPr/>
            <p:nvPr/>
          </p:nvGrpSpPr>
          <p:grpSpPr>
            <a:xfrm>
              <a:off x="5718072" y="2294152"/>
              <a:ext cx="300082" cy="215444"/>
              <a:chOff x="4468716" y="64444"/>
              <a:chExt cx="300082" cy="215444"/>
            </a:xfrm>
          </p:grpSpPr>
          <p:sp>
            <p:nvSpPr>
              <p:cNvPr id="41" name="Rectangle 40">
                <a:extLst>
                  <a:ext uri="{FF2B5EF4-FFF2-40B4-BE49-F238E27FC236}">
                    <a16:creationId xmlns:a16="http://schemas.microsoft.com/office/drawing/2014/main" id="{7BE10EC9-F781-9D49-A931-EBDEDAE300D7}"/>
                  </a:ext>
                </a:extLst>
              </p:cNvPr>
              <p:cNvSpPr/>
              <p:nvPr/>
            </p:nvSpPr>
            <p:spPr>
              <a:xfrm>
                <a:off x="4556412" y="135081"/>
                <a:ext cx="124691" cy="82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4C71ECEA-FAFA-9248-A860-F1364F362177}"/>
                  </a:ext>
                </a:extLst>
              </p:cNvPr>
              <p:cNvSpPr txBox="1"/>
              <p:nvPr/>
            </p:nvSpPr>
            <p:spPr>
              <a:xfrm>
                <a:off x="4468716" y="64444"/>
                <a:ext cx="300082" cy="215444"/>
              </a:xfrm>
              <a:prstGeom prst="rect">
                <a:avLst/>
              </a:prstGeom>
              <a:noFill/>
              <a:ln>
                <a:noFill/>
              </a:ln>
            </p:spPr>
            <p:txBody>
              <a:bodyPr wrap="none" rtlCol="0">
                <a:spAutoFit/>
              </a:bodyPr>
              <a:lstStyle/>
              <a:p>
                <a:r>
                  <a:rPr lang="en-US" sz="800" dirty="0">
                    <a:latin typeface="Arial" panose="020B0604020202020204" pitchFamily="34" charset="0"/>
                    <a:cs typeface="Arial" panose="020B0604020202020204" pitchFamily="34" charset="0"/>
                  </a:rPr>
                  <a:t>18</a:t>
                </a:r>
              </a:p>
            </p:txBody>
          </p:sp>
        </p:grpSp>
        <p:grpSp>
          <p:nvGrpSpPr>
            <p:cNvPr id="43" name="Group 42">
              <a:extLst>
                <a:ext uri="{FF2B5EF4-FFF2-40B4-BE49-F238E27FC236}">
                  <a16:creationId xmlns:a16="http://schemas.microsoft.com/office/drawing/2014/main" id="{7AEE3FE1-451A-5045-BB7B-DC22D735DD72}"/>
                </a:ext>
              </a:extLst>
            </p:cNvPr>
            <p:cNvGrpSpPr/>
            <p:nvPr/>
          </p:nvGrpSpPr>
          <p:grpSpPr>
            <a:xfrm>
              <a:off x="7330088" y="2310516"/>
              <a:ext cx="300082" cy="215444"/>
              <a:chOff x="4468716" y="64444"/>
              <a:chExt cx="300082" cy="215444"/>
            </a:xfrm>
          </p:grpSpPr>
          <p:sp>
            <p:nvSpPr>
              <p:cNvPr id="44" name="Rectangle 43">
                <a:extLst>
                  <a:ext uri="{FF2B5EF4-FFF2-40B4-BE49-F238E27FC236}">
                    <a16:creationId xmlns:a16="http://schemas.microsoft.com/office/drawing/2014/main" id="{2DE9F454-86C7-C747-A6BC-55297AD2C137}"/>
                  </a:ext>
                </a:extLst>
              </p:cNvPr>
              <p:cNvSpPr/>
              <p:nvPr/>
            </p:nvSpPr>
            <p:spPr>
              <a:xfrm>
                <a:off x="4556412" y="135081"/>
                <a:ext cx="124691" cy="82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B8B87521-B250-B74B-84B0-D7D31BAFCC8D}"/>
                  </a:ext>
                </a:extLst>
              </p:cNvPr>
              <p:cNvSpPr txBox="1"/>
              <p:nvPr/>
            </p:nvSpPr>
            <p:spPr>
              <a:xfrm>
                <a:off x="4468716" y="64444"/>
                <a:ext cx="300082" cy="215444"/>
              </a:xfrm>
              <a:prstGeom prst="rect">
                <a:avLst/>
              </a:prstGeom>
              <a:noFill/>
              <a:ln>
                <a:noFill/>
              </a:ln>
            </p:spPr>
            <p:txBody>
              <a:bodyPr wrap="none" rtlCol="0">
                <a:spAutoFit/>
              </a:bodyPr>
              <a:lstStyle/>
              <a:p>
                <a:r>
                  <a:rPr lang="en-US" sz="800" dirty="0">
                    <a:latin typeface="Arial" panose="020B0604020202020204" pitchFamily="34" charset="0"/>
                    <a:cs typeface="Arial" panose="020B0604020202020204" pitchFamily="34" charset="0"/>
                  </a:rPr>
                  <a:t>26</a:t>
                </a:r>
              </a:p>
            </p:txBody>
          </p:sp>
        </p:grpSp>
        <p:grpSp>
          <p:nvGrpSpPr>
            <p:cNvPr id="46" name="Group 45">
              <a:extLst>
                <a:ext uri="{FF2B5EF4-FFF2-40B4-BE49-F238E27FC236}">
                  <a16:creationId xmlns:a16="http://schemas.microsoft.com/office/drawing/2014/main" id="{67D39BAA-5550-E345-8E8D-9232AA21AB33}"/>
                </a:ext>
              </a:extLst>
            </p:cNvPr>
            <p:cNvGrpSpPr/>
            <p:nvPr/>
          </p:nvGrpSpPr>
          <p:grpSpPr>
            <a:xfrm>
              <a:off x="6188790" y="2307215"/>
              <a:ext cx="300082" cy="215444"/>
              <a:chOff x="4468716" y="64444"/>
              <a:chExt cx="300082" cy="215444"/>
            </a:xfrm>
          </p:grpSpPr>
          <p:sp>
            <p:nvSpPr>
              <p:cNvPr id="47" name="Rectangle 46">
                <a:extLst>
                  <a:ext uri="{FF2B5EF4-FFF2-40B4-BE49-F238E27FC236}">
                    <a16:creationId xmlns:a16="http://schemas.microsoft.com/office/drawing/2014/main" id="{E23AB770-92D0-BC4C-AC10-930AA5F49FD8}"/>
                  </a:ext>
                </a:extLst>
              </p:cNvPr>
              <p:cNvSpPr/>
              <p:nvPr/>
            </p:nvSpPr>
            <p:spPr>
              <a:xfrm>
                <a:off x="4556412" y="135081"/>
                <a:ext cx="124691" cy="82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2DBC3735-88C1-2042-8438-24E9CD363CBB}"/>
                  </a:ext>
                </a:extLst>
              </p:cNvPr>
              <p:cNvSpPr txBox="1"/>
              <p:nvPr/>
            </p:nvSpPr>
            <p:spPr>
              <a:xfrm>
                <a:off x="4468716" y="64444"/>
                <a:ext cx="300082" cy="215444"/>
              </a:xfrm>
              <a:prstGeom prst="rect">
                <a:avLst/>
              </a:prstGeom>
              <a:noFill/>
              <a:ln>
                <a:noFill/>
              </a:ln>
            </p:spPr>
            <p:txBody>
              <a:bodyPr wrap="none" rtlCol="0">
                <a:spAutoFit/>
              </a:bodyPr>
              <a:lstStyle/>
              <a:p>
                <a:r>
                  <a:rPr lang="en-US" sz="800" dirty="0">
                    <a:latin typeface="Arial" panose="020B0604020202020204" pitchFamily="34" charset="0"/>
                    <a:cs typeface="Arial" panose="020B0604020202020204" pitchFamily="34" charset="0"/>
                  </a:rPr>
                  <a:t>20</a:t>
                </a:r>
              </a:p>
            </p:txBody>
          </p:sp>
        </p:grpSp>
        <p:grpSp>
          <p:nvGrpSpPr>
            <p:cNvPr id="49" name="Group 48">
              <a:extLst>
                <a:ext uri="{FF2B5EF4-FFF2-40B4-BE49-F238E27FC236}">
                  <a16:creationId xmlns:a16="http://schemas.microsoft.com/office/drawing/2014/main" id="{C0EBC5A1-EDB8-AE46-A2ED-E9697615C79B}"/>
                </a:ext>
              </a:extLst>
            </p:cNvPr>
            <p:cNvGrpSpPr/>
            <p:nvPr/>
          </p:nvGrpSpPr>
          <p:grpSpPr>
            <a:xfrm>
              <a:off x="6487519" y="2307215"/>
              <a:ext cx="300082" cy="215444"/>
              <a:chOff x="4468716" y="64444"/>
              <a:chExt cx="300082" cy="215444"/>
            </a:xfrm>
          </p:grpSpPr>
          <p:sp>
            <p:nvSpPr>
              <p:cNvPr id="50" name="Rectangle 49">
                <a:extLst>
                  <a:ext uri="{FF2B5EF4-FFF2-40B4-BE49-F238E27FC236}">
                    <a16:creationId xmlns:a16="http://schemas.microsoft.com/office/drawing/2014/main" id="{B34D0897-056F-C540-9811-7BF175D994AA}"/>
                  </a:ext>
                </a:extLst>
              </p:cNvPr>
              <p:cNvSpPr/>
              <p:nvPr/>
            </p:nvSpPr>
            <p:spPr>
              <a:xfrm>
                <a:off x="4556412" y="135081"/>
                <a:ext cx="124691" cy="82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E3072A6B-1591-FF4D-9EE1-030F6054809D}"/>
                  </a:ext>
                </a:extLst>
              </p:cNvPr>
              <p:cNvSpPr txBox="1"/>
              <p:nvPr/>
            </p:nvSpPr>
            <p:spPr>
              <a:xfrm>
                <a:off x="4468716" y="64444"/>
                <a:ext cx="300082" cy="215444"/>
              </a:xfrm>
              <a:prstGeom prst="rect">
                <a:avLst/>
              </a:prstGeom>
              <a:noFill/>
              <a:ln>
                <a:noFill/>
              </a:ln>
            </p:spPr>
            <p:txBody>
              <a:bodyPr wrap="none" rtlCol="0">
                <a:spAutoFit/>
              </a:bodyPr>
              <a:lstStyle/>
              <a:p>
                <a:r>
                  <a:rPr lang="en-US" sz="800" dirty="0">
                    <a:latin typeface="Arial" panose="020B0604020202020204" pitchFamily="34" charset="0"/>
                    <a:cs typeface="Arial" panose="020B0604020202020204" pitchFamily="34" charset="0"/>
                  </a:rPr>
                  <a:t>21</a:t>
                </a:r>
              </a:p>
            </p:txBody>
          </p:sp>
        </p:grpSp>
        <p:grpSp>
          <p:nvGrpSpPr>
            <p:cNvPr id="55" name="Group 54">
              <a:extLst>
                <a:ext uri="{FF2B5EF4-FFF2-40B4-BE49-F238E27FC236}">
                  <a16:creationId xmlns:a16="http://schemas.microsoft.com/office/drawing/2014/main" id="{EB11FDEE-6F6B-EA47-8377-6B2DB28BFE63}"/>
                </a:ext>
              </a:extLst>
            </p:cNvPr>
            <p:cNvGrpSpPr/>
            <p:nvPr/>
          </p:nvGrpSpPr>
          <p:grpSpPr>
            <a:xfrm>
              <a:off x="7561716" y="2302887"/>
              <a:ext cx="300082" cy="215444"/>
              <a:chOff x="4468716" y="64444"/>
              <a:chExt cx="300082" cy="215444"/>
            </a:xfrm>
          </p:grpSpPr>
          <p:sp>
            <p:nvSpPr>
              <p:cNvPr id="56" name="Rectangle 55">
                <a:extLst>
                  <a:ext uri="{FF2B5EF4-FFF2-40B4-BE49-F238E27FC236}">
                    <a16:creationId xmlns:a16="http://schemas.microsoft.com/office/drawing/2014/main" id="{09E567C7-5C82-E341-8482-5E414424371E}"/>
                  </a:ext>
                </a:extLst>
              </p:cNvPr>
              <p:cNvSpPr/>
              <p:nvPr/>
            </p:nvSpPr>
            <p:spPr>
              <a:xfrm>
                <a:off x="4556412" y="135081"/>
                <a:ext cx="124691" cy="82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0AA68EB4-C730-0F4B-A834-74C5EA5ED200}"/>
                  </a:ext>
                </a:extLst>
              </p:cNvPr>
              <p:cNvSpPr txBox="1"/>
              <p:nvPr/>
            </p:nvSpPr>
            <p:spPr>
              <a:xfrm>
                <a:off x="4468716" y="64444"/>
                <a:ext cx="300082" cy="215444"/>
              </a:xfrm>
              <a:prstGeom prst="rect">
                <a:avLst/>
              </a:prstGeom>
              <a:noFill/>
              <a:ln>
                <a:noFill/>
              </a:ln>
            </p:spPr>
            <p:txBody>
              <a:bodyPr wrap="none" rtlCol="0">
                <a:spAutoFit/>
              </a:bodyPr>
              <a:lstStyle/>
              <a:p>
                <a:r>
                  <a:rPr lang="en-US" sz="800" dirty="0">
                    <a:latin typeface="Arial" panose="020B0604020202020204" pitchFamily="34" charset="0"/>
                    <a:cs typeface="Arial" panose="020B0604020202020204" pitchFamily="34" charset="0"/>
                  </a:rPr>
                  <a:t>27</a:t>
                </a:r>
              </a:p>
            </p:txBody>
          </p:sp>
        </p:grpSp>
        <p:grpSp>
          <p:nvGrpSpPr>
            <p:cNvPr id="58" name="Group 57">
              <a:extLst>
                <a:ext uri="{FF2B5EF4-FFF2-40B4-BE49-F238E27FC236}">
                  <a16:creationId xmlns:a16="http://schemas.microsoft.com/office/drawing/2014/main" id="{ED2AB8EB-1765-1342-BC85-D0AFFD2D8793}"/>
                </a:ext>
              </a:extLst>
            </p:cNvPr>
            <p:cNvGrpSpPr/>
            <p:nvPr/>
          </p:nvGrpSpPr>
          <p:grpSpPr>
            <a:xfrm>
              <a:off x="6942310" y="2302887"/>
              <a:ext cx="300082" cy="215444"/>
              <a:chOff x="4468716" y="64444"/>
              <a:chExt cx="300082" cy="215444"/>
            </a:xfrm>
          </p:grpSpPr>
          <p:sp>
            <p:nvSpPr>
              <p:cNvPr id="59" name="Rectangle 58">
                <a:extLst>
                  <a:ext uri="{FF2B5EF4-FFF2-40B4-BE49-F238E27FC236}">
                    <a16:creationId xmlns:a16="http://schemas.microsoft.com/office/drawing/2014/main" id="{F040546E-5147-5643-B376-6EB221427B4D}"/>
                  </a:ext>
                </a:extLst>
              </p:cNvPr>
              <p:cNvSpPr/>
              <p:nvPr/>
            </p:nvSpPr>
            <p:spPr>
              <a:xfrm>
                <a:off x="4556412" y="135081"/>
                <a:ext cx="124691" cy="82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BF399E51-CCB8-ED43-AD7C-1CB5B5F0A3AB}"/>
                  </a:ext>
                </a:extLst>
              </p:cNvPr>
              <p:cNvSpPr txBox="1"/>
              <p:nvPr/>
            </p:nvSpPr>
            <p:spPr>
              <a:xfrm>
                <a:off x="4468716" y="64444"/>
                <a:ext cx="300082" cy="215444"/>
              </a:xfrm>
              <a:prstGeom prst="rect">
                <a:avLst/>
              </a:prstGeom>
              <a:noFill/>
              <a:ln>
                <a:noFill/>
              </a:ln>
            </p:spPr>
            <p:txBody>
              <a:bodyPr wrap="none" rtlCol="0">
                <a:spAutoFit/>
              </a:bodyPr>
              <a:lstStyle/>
              <a:p>
                <a:r>
                  <a:rPr lang="en-US" sz="800" dirty="0">
                    <a:latin typeface="Arial" panose="020B0604020202020204" pitchFamily="34" charset="0"/>
                    <a:cs typeface="Arial" panose="020B0604020202020204" pitchFamily="34" charset="0"/>
                  </a:rPr>
                  <a:t>22</a:t>
                </a:r>
              </a:p>
            </p:txBody>
          </p:sp>
        </p:grpSp>
        <p:grpSp>
          <p:nvGrpSpPr>
            <p:cNvPr id="61" name="Group 60">
              <a:extLst>
                <a:ext uri="{FF2B5EF4-FFF2-40B4-BE49-F238E27FC236}">
                  <a16:creationId xmlns:a16="http://schemas.microsoft.com/office/drawing/2014/main" id="{CF22135B-2E41-514F-8F4F-66E025783682}"/>
                </a:ext>
              </a:extLst>
            </p:cNvPr>
            <p:cNvGrpSpPr/>
            <p:nvPr/>
          </p:nvGrpSpPr>
          <p:grpSpPr>
            <a:xfrm>
              <a:off x="7789533" y="2307215"/>
              <a:ext cx="300082" cy="215444"/>
              <a:chOff x="4468716" y="64444"/>
              <a:chExt cx="300082" cy="215444"/>
            </a:xfrm>
          </p:grpSpPr>
          <p:sp>
            <p:nvSpPr>
              <p:cNvPr id="62" name="Rectangle 61">
                <a:extLst>
                  <a:ext uri="{FF2B5EF4-FFF2-40B4-BE49-F238E27FC236}">
                    <a16:creationId xmlns:a16="http://schemas.microsoft.com/office/drawing/2014/main" id="{0963D046-0AF4-8F4D-90CA-AD481EA29FBD}"/>
                  </a:ext>
                </a:extLst>
              </p:cNvPr>
              <p:cNvSpPr/>
              <p:nvPr/>
            </p:nvSpPr>
            <p:spPr>
              <a:xfrm>
                <a:off x="4556412" y="135081"/>
                <a:ext cx="124691" cy="82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27D30D41-A02E-F24D-A16A-BFA98B4CA6E4}"/>
                  </a:ext>
                </a:extLst>
              </p:cNvPr>
              <p:cNvSpPr txBox="1"/>
              <p:nvPr/>
            </p:nvSpPr>
            <p:spPr>
              <a:xfrm>
                <a:off x="4468716" y="64444"/>
                <a:ext cx="300082" cy="215444"/>
              </a:xfrm>
              <a:prstGeom prst="rect">
                <a:avLst/>
              </a:prstGeom>
              <a:noFill/>
              <a:ln>
                <a:noFill/>
              </a:ln>
            </p:spPr>
            <p:txBody>
              <a:bodyPr wrap="none" rtlCol="0">
                <a:spAutoFit/>
              </a:bodyPr>
              <a:lstStyle/>
              <a:p>
                <a:r>
                  <a:rPr lang="en-US" sz="800" dirty="0">
                    <a:latin typeface="Arial" panose="020B0604020202020204" pitchFamily="34" charset="0"/>
                    <a:cs typeface="Arial" panose="020B0604020202020204" pitchFamily="34" charset="0"/>
                  </a:rPr>
                  <a:t>28</a:t>
                </a:r>
              </a:p>
            </p:txBody>
          </p:sp>
        </p:grpSp>
        <p:grpSp>
          <p:nvGrpSpPr>
            <p:cNvPr id="64" name="Group 63">
              <a:extLst>
                <a:ext uri="{FF2B5EF4-FFF2-40B4-BE49-F238E27FC236}">
                  <a16:creationId xmlns:a16="http://schemas.microsoft.com/office/drawing/2014/main" id="{99E56949-F068-EC4C-BA16-D3FEA08CE6CA}"/>
                </a:ext>
              </a:extLst>
            </p:cNvPr>
            <p:cNvGrpSpPr/>
            <p:nvPr/>
          </p:nvGrpSpPr>
          <p:grpSpPr>
            <a:xfrm>
              <a:off x="8016507" y="2309375"/>
              <a:ext cx="300082" cy="215444"/>
              <a:chOff x="4468716" y="64444"/>
              <a:chExt cx="300082" cy="215444"/>
            </a:xfrm>
          </p:grpSpPr>
          <p:sp>
            <p:nvSpPr>
              <p:cNvPr id="65" name="Rectangle 64">
                <a:extLst>
                  <a:ext uri="{FF2B5EF4-FFF2-40B4-BE49-F238E27FC236}">
                    <a16:creationId xmlns:a16="http://schemas.microsoft.com/office/drawing/2014/main" id="{1765CAAB-79C8-B84B-B88F-E6E4977AE78B}"/>
                  </a:ext>
                </a:extLst>
              </p:cNvPr>
              <p:cNvSpPr/>
              <p:nvPr/>
            </p:nvSpPr>
            <p:spPr>
              <a:xfrm>
                <a:off x="4556412" y="135081"/>
                <a:ext cx="124691" cy="82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C304D3F-C6C3-BF47-8714-3C8E7144875D}"/>
                  </a:ext>
                </a:extLst>
              </p:cNvPr>
              <p:cNvSpPr txBox="1"/>
              <p:nvPr/>
            </p:nvSpPr>
            <p:spPr>
              <a:xfrm>
                <a:off x="4468716" y="64444"/>
                <a:ext cx="300082" cy="215444"/>
              </a:xfrm>
              <a:prstGeom prst="rect">
                <a:avLst/>
              </a:prstGeom>
              <a:noFill/>
              <a:ln>
                <a:noFill/>
              </a:ln>
            </p:spPr>
            <p:txBody>
              <a:bodyPr wrap="none" rtlCol="0">
                <a:spAutoFit/>
              </a:bodyPr>
              <a:lstStyle/>
              <a:p>
                <a:r>
                  <a:rPr lang="en-US" sz="800" dirty="0">
                    <a:latin typeface="Arial" panose="020B0604020202020204" pitchFamily="34" charset="0"/>
                    <a:cs typeface="Arial" panose="020B0604020202020204" pitchFamily="34" charset="0"/>
                  </a:rPr>
                  <a:t>31</a:t>
                </a:r>
              </a:p>
            </p:txBody>
          </p:sp>
        </p:grpSp>
        <p:grpSp>
          <p:nvGrpSpPr>
            <p:cNvPr id="67" name="Group 66">
              <a:extLst>
                <a:ext uri="{FF2B5EF4-FFF2-40B4-BE49-F238E27FC236}">
                  <a16:creationId xmlns:a16="http://schemas.microsoft.com/office/drawing/2014/main" id="{C3C65188-980D-D347-8E35-3A5D3929B3F1}"/>
                </a:ext>
              </a:extLst>
            </p:cNvPr>
            <p:cNvGrpSpPr/>
            <p:nvPr/>
          </p:nvGrpSpPr>
          <p:grpSpPr>
            <a:xfrm>
              <a:off x="8253606" y="2307215"/>
              <a:ext cx="300082" cy="215444"/>
              <a:chOff x="4468716" y="64444"/>
              <a:chExt cx="300082" cy="215444"/>
            </a:xfrm>
          </p:grpSpPr>
          <p:sp>
            <p:nvSpPr>
              <p:cNvPr id="68" name="Rectangle 67">
                <a:extLst>
                  <a:ext uri="{FF2B5EF4-FFF2-40B4-BE49-F238E27FC236}">
                    <a16:creationId xmlns:a16="http://schemas.microsoft.com/office/drawing/2014/main" id="{334209D1-A596-EE4A-AAF7-E95B2DE37B76}"/>
                  </a:ext>
                </a:extLst>
              </p:cNvPr>
              <p:cNvSpPr/>
              <p:nvPr/>
            </p:nvSpPr>
            <p:spPr>
              <a:xfrm>
                <a:off x="4556412" y="135081"/>
                <a:ext cx="124691" cy="82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E16630CD-60A3-284B-AD25-ECABC49B6B13}"/>
                  </a:ext>
                </a:extLst>
              </p:cNvPr>
              <p:cNvSpPr txBox="1"/>
              <p:nvPr/>
            </p:nvSpPr>
            <p:spPr>
              <a:xfrm>
                <a:off x="4468716" y="64444"/>
                <a:ext cx="300082" cy="215444"/>
              </a:xfrm>
              <a:prstGeom prst="rect">
                <a:avLst/>
              </a:prstGeom>
              <a:noFill/>
              <a:ln>
                <a:noFill/>
              </a:ln>
            </p:spPr>
            <p:txBody>
              <a:bodyPr wrap="none" rtlCol="0">
                <a:spAutoFit/>
              </a:bodyPr>
              <a:lstStyle/>
              <a:p>
                <a:r>
                  <a:rPr lang="en-US" sz="800" dirty="0">
                    <a:latin typeface="Arial" panose="020B0604020202020204" pitchFamily="34" charset="0"/>
                    <a:cs typeface="Arial" panose="020B0604020202020204" pitchFamily="34" charset="0"/>
                  </a:rPr>
                  <a:t>41</a:t>
                </a:r>
              </a:p>
            </p:txBody>
          </p:sp>
        </p:grpSp>
        <p:grpSp>
          <p:nvGrpSpPr>
            <p:cNvPr id="70" name="Group 69">
              <a:extLst>
                <a:ext uri="{FF2B5EF4-FFF2-40B4-BE49-F238E27FC236}">
                  <a16:creationId xmlns:a16="http://schemas.microsoft.com/office/drawing/2014/main" id="{BD4E4E50-F56A-3440-9E38-7BB1A201346D}"/>
                </a:ext>
              </a:extLst>
            </p:cNvPr>
            <p:cNvGrpSpPr/>
            <p:nvPr/>
          </p:nvGrpSpPr>
          <p:grpSpPr>
            <a:xfrm>
              <a:off x="8543563" y="2306864"/>
              <a:ext cx="300082" cy="215444"/>
              <a:chOff x="4468716" y="64444"/>
              <a:chExt cx="300082" cy="215444"/>
            </a:xfrm>
          </p:grpSpPr>
          <p:sp>
            <p:nvSpPr>
              <p:cNvPr id="71" name="Rectangle 70">
                <a:extLst>
                  <a:ext uri="{FF2B5EF4-FFF2-40B4-BE49-F238E27FC236}">
                    <a16:creationId xmlns:a16="http://schemas.microsoft.com/office/drawing/2014/main" id="{6B865B6F-904F-EE48-8AC3-B898BCEF564D}"/>
                  </a:ext>
                </a:extLst>
              </p:cNvPr>
              <p:cNvSpPr/>
              <p:nvPr/>
            </p:nvSpPr>
            <p:spPr>
              <a:xfrm>
                <a:off x="4556412" y="135081"/>
                <a:ext cx="124691" cy="82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a:extLst>
                  <a:ext uri="{FF2B5EF4-FFF2-40B4-BE49-F238E27FC236}">
                    <a16:creationId xmlns:a16="http://schemas.microsoft.com/office/drawing/2014/main" id="{B8CDAD77-3B7D-C04D-9869-805035902F6A}"/>
                  </a:ext>
                </a:extLst>
              </p:cNvPr>
              <p:cNvSpPr txBox="1"/>
              <p:nvPr/>
            </p:nvSpPr>
            <p:spPr>
              <a:xfrm>
                <a:off x="4468716" y="64444"/>
                <a:ext cx="300082" cy="215444"/>
              </a:xfrm>
              <a:prstGeom prst="rect">
                <a:avLst/>
              </a:prstGeom>
              <a:noFill/>
              <a:ln>
                <a:noFill/>
              </a:ln>
            </p:spPr>
            <p:txBody>
              <a:bodyPr wrap="none" rtlCol="0">
                <a:spAutoFit/>
              </a:bodyPr>
              <a:lstStyle/>
              <a:p>
                <a:r>
                  <a:rPr lang="en-US" sz="800" dirty="0">
                    <a:latin typeface="Arial" panose="020B0604020202020204" pitchFamily="34" charset="0"/>
                    <a:cs typeface="Arial" panose="020B0604020202020204" pitchFamily="34" charset="0"/>
                  </a:rPr>
                  <a:t>48</a:t>
                </a:r>
              </a:p>
            </p:txBody>
          </p:sp>
        </p:grpSp>
      </p:grpSp>
    </p:spTree>
    <p:extLst>
      <p:ext uri="{BB962C8B-B14F-4D97-AF65-F5344CB8AC3E}">
        <p14:creationId xmlns:p14="http://schemas.microsoft.com/office/powerpoint/2010/main" val="35484287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11788</TotalTime>
  <Words>211</Words>
  <Application>Microsoft Macintosh PowerPoint</Application>
  <PresentationFormat>Letter Paper (8.5x11 in)</PresentationFormat>
  <Paragraphs>28</Paragraphs>
  <Slides>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Arial</vt:lpstr>
      <vt:lpstr>Calibri</vt:lpstr>
      <vt:lpstr>Calibri Light</vt:lpstr>
      <vt:lpstr>Office Theme</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吳逸凡</dc:creator>
  <cp:lastModifiedBy>Siegele</cp:lastModifiedBy>
  <cp:revision>180</cp:revision>
  <cp:lastPrinted>2020-11-23T04:50:01Z</cp:lastPrinted>
  <dcterms:created xsi:type="dcterms:W3CDTF">2019-04-27T22:31:05Z</dcterms:created>
  <dcterms:modified xsi:type="dcterms:W3CDTF">2020-12-09T00:11:09Z</dcterms:modified>
</cp:coreProperties>
</file>