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3"/>
    <p:restoredTop sz="93814"/>
  </p:normalViewPr>
  <p:slideViewPr>
    <p:cSldViewPr snapToGrid="0" snapToObjects="1">
      <p:cViewPr>
        <p:scale>
          <a:sx n="100" d="100"/>
          <a:sy n="100" d="100"/>
        </p:scale>
        <p:origin x="204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D1FD-42F6-1849-AA3B-AF52206BB567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6C434-C3F9-4243-B5C4-6C862D5C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3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8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B35C-E47C-6D4F-A0F4-534F52F1EA49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6040-DE76-D348-B82B-40DF159CC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4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BCC947-D37E-8C4F-B82E-A612933EE64E}"/>
              </a:ext>
            </a:extLst>
          </p:cNvPr>
          <p:cNvSpPr/>
          <p:nvPr/>
        </p:nvSpPr>
        <p:spPr>
          <a:xfrm>
            <a:off x="228600" y="5043922"/>
            <a:ext cx="87582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FIGURE S6. Precision-recall curves when phenotypic profile similarity is determined by |PCC|.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Gene pairs were ranked from high to low similarity based on |PCC| using either all growth conditions (blue line) or after minimal media conditions were excluded (red line). Precision and recall were then calculated for the 5,000 top-ranked gene pairs. The panels show precision-recall curves for gene pairs annotated to either (A) the same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EcoCyc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pathway, (B) the same heteromeric protein complex, (C) the same pathway or complex, or (D) gene pairs co-annotated in any of annotation sets 1 through 5. Circles indicate the positions of the 250th and 500th top-ranked gene pairs.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dashed lines show precision for randomly ordered gene pairs generated as described in the Methods (negative control).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The areas under the curve for randomly ordered gene pairs, for all growth conditions, and when minimal media conditions are excluded are: (A) 0.11, 0.19, and 0.50, respectively; (B) 0.03, 0.04, and 0.31, respectively; (C), 0.12, 0.20, and 0.57, respectively; and (D) 0.16, 0.24, and 0.47, respectively.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9B31BC-52E7-E545-AC58-144BFA6B837E}"/>
              </a:ext>
            </a:extLst>
          </p:cNvPr>
          <p:cNvGrpSpPr/>
          <p:nvPr/>
        </p:nvGrpSpPr>
        <p:grpSpPr>
          <a:xfrm>
            <a:off x="992760" y="0"/>
            <a:ext cx="7172620" cy="5020834"/>
            <a:chOff x="992760" y="0"/>
            <a:chExt cx="7172620" cy="502083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996E3A8-9E5D-4F4D-BC55-F07E8AAA4988}"/>
                </a:ext>
              </a:extLst>
            </p:cNvPr>
            <p:cNvGrpSpPr/>
            <p:nvPr/>
          </p:nvGrpSpPr>
          <p:grpSpPr>
            <a:xfrm>
              <a:off x="992760" y="0"/>
              <a:ext cx="7172620" cy="5020834"/>
              <a:chOff x="1399880" y="81776"/>
              <a:chExt cx="9563493" cy="6694445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98B11ABA-7BB1-3F4C-9B0E-6AF5391F9C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99880" y="81776"/>
                <a:ext cx="9563493" cy="6694445"/>
              </a:xfrm>
              <a:prstGeom prst="rect">
                <a:avLst/>
              </a:prstGeom>
            </p:spPr>
          </p:pic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B7BE6D-8BA1-A645-BEFB-8DA389B1D33A}"/>
                  </a:ext>
                </a:extLst>
              </p:cNvPr>
              <p:cNvSpPr txBox="1"/>
              <p:nvPr/>
            </p:nvSpPr>
            <p:spPr>
              <a:xfrm>
                <a:off x="2931736" y="1253767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FBB15C-DAC9-0646-B11E-5FAA2C4E6D0C}"/>
                  </a:ext>
                </a:extLst>
              </p:cNvPr>
              <p:cNvSpPr txBox="1"/>
              <p:nvPr/>
            </p:nvSpPr>
            <p:spPr>
              <a:xfrm>
                <a:off x="3093563" y="1717251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7E183F2-61DE-F04C-91E9-91DFCC1BBA6C}"/>
                  </a:ext>
                </a:extLst>
              </p:cNvPr>
              <p:cNvSpPr txBox="1"/>
              <p:nvPr/>
            </p:nvSpPr>
            <p:spPr>
              <a:xfrm>
                <a:off x="2179163" y="1971771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33B232-D38E-5240-8A66-D45AF5166A54}"/>
                  </a:ext>
                </a:extLst>
              </p:cNvPr>
              <p:cNvSpPr txBox="1"/>
              <p:nvPr/>
            </p:nvSpPr>
            <p:spPr>
              <a:xfrm>
                <a:off x="6760589" y="2367699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DF5DA3-20C8-FA4B-87B4-1299A72BDE90}"/>
                  </a:ext>
                </a:extLst>
              </p:cNvPr>
              <p:cNvSpPr txBox="1"/>
              <p:nvPr/>
            </p:nvSpPr>
            <p:spPr>
              <a:xfrm>
                <a:off x="2132029" y="5299434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F45EF1-3213-4349-BE3B-F885A2B6FA9F}"/>
                  </a:ext>
                </a:extLst>
              </p:cNvPr>
              <p:cNvSpPr txBox="1"/>
              <p:nvPr/>
            </p:nvSpPr>
            <p:spPr>
              <a:xfrm>
                <a:off x="7495880" y="4177646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913E92-FED8-C541-93E7-CAA8CD8F13B4}"/>
                  </a:ext>
                </a:extLst>
              </p:cNvPr>
              <p:cNvSpPr txBox="1"/>
              <p:nvPr/>
            </p:nvSpPr>
            <p:spPr>
              <a:xfrm>
                <a:off x="6845430" y="5219066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19940A-B05A-3D45-9359-9E0B5652B6D3}"/>
                  </a:ext>
                </a:extLst>
              </p:cNvPr>
              <p:cNvSpPr txBox="1"/>
              <p:nvPr/>
            </p:nvSpPr>
            <p:spPr>
              <a:xfrm>
                <a:off x="9288544" y="2013103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9D34DE-24AC-E441-BC61-2FA23E7A18AD}"/>
                  </a:ext>
                </a:extLst>
              </p:cNvPr>
              <p:cNvSpPr txBox="1"/>
              <p:nvPr/>
            </p:nvSpPr>
            <p:spPr>
              <a:xfrm>
                <a:off x="8845482" y="1693439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B89A07-F8AA-BD49-B571-AD6C07C24766}"/>
                  </a:ext>
                </a:extLst>
              </p:cNvPr>
              <p:cNvSpPr txBox="1"/>
              <p:nvPr/>
            </p:nvSpPr>
            <p:spPr>
              <a:xfrm>
                <a:off x="3019720" y="4396030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250th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D09139-E71F-4244-9DB9-755753D40FF8}"/>
                  </a:ext>
                </a:extLst>
              </p:cNvPr>
              <p:cNvSpPr txBox="1"/>
              <p:nvPr/>
            </p:nvSpPr>
            <p:spPr>
              <a:xfrm>
                <a:off x="7254497" y="5299434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F4EC4B1-638E-5F4F-B464-C91781BE3459}"/>
                  </a:ext>
                </a:extLst>
              </p:cNvPr>
              <p:cNvSpPr txBox="1"/>
              <p:nvPr/>
            </p:nvSpPr>
            <p:spPr>
              <a:xfrm>
                <a:off x="3279244" y="5080566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8C81AD-CB71-834D-A67C-3F6F44CB1A4D}"/>
                  </a:ext>
                </a:extLst>
              </p:cNvPr>
              <p:cNvSpPr txBox="1"/>
              <p:nvPr/>
            </p:nvSpPr>
            <p:spPr>
              <a:xfrm>
                <a:off x="7904374" y="4897218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D120D0-8906-F947-B18E-A7E189693865}"/>
                  </a:ext>
                </a:extLst>
              </p:cNvPr>
              <p:cNvSpPr txBox="1"/>
              <p:nvPr/>
            </p:nvSpPr>
            <p:spPr>
              <a:xfrm>
                <a:off x="7171582" y="2403359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801868-5770-D346-A43D-DEB5459B5655}"/>
                  </a:ext>
                </a:extLst>
              </p:cNvPr>
              <p:cNvSpPr txBox="1"/>
              <p:nvPr/>
            </p:nvSpPr>
            <p:spPr>
              <a:xfrm>
                <a:off x="2636363" y="2019147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5D0A88-6B15-C940-8F21-4CAB3C44CBD8}"/>
                  </a:ext>
                </a:extLst>
              </p:cNvPr>
              <p:cNvSpPr txBox="1"/>
              <p:nvPr/>
            </p:nvSpPr>
            <p:spPr>
              <a:xfrm>
                <a:off x="2594301" y="5354182"/>
                <a:ext cx="609568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TW" sz="900" dirty="0"/>
                  <a:t>500th</a:t>
                </a: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B30478-AC97-274A-9604-107FD4252F47}"/>
                </a:ext>
              </a:extLst>
            </p:cNvPr>
            <p:cNvSpPr/>
            <p:nvPr/>
          </p:nvSpPr>
          <p:spPr>
            <a:xfrm>
              <a:off x="7067583" y="2712484"/>
              <a:ext cx="82296" cy="114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904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10305</TotalTime>
  <Words>238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吳逸凡</dc:creator>
  <cp:lastModifiedBy>Siegele</cp:lastModifiedBy>
  <cp:revision>143</cp:revision>
  <cp:lastPrinted>2020-12-02T17:03:46Z</cp:lastPrinted>
  <dcterms:created xsi:type="dcterms:W3CDTF">2019-04-27T22:31:05Z</dcterms:created>
  <dcterms:modified xsi:type="dcterms:W3CDTF">2020-12-02T17:08:38Z</dcterms:modified>
</cp:coreProperties>
</file>