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4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72" y="102"/>
      </p:cViewPr>
      <p:guideLst>
        <p:guide orient="horz" pos="888"/>
        <p:guide pos="4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5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6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4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2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89FB-4FA1-439B-960E-F34B468A713D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1096-B601-4005-95AD-04A6A45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5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F6DEF8-79CB-4407-A9D1-28D2277AC85F}"/>
              </a:ext>
            </a:extLst>
          </p:cNvPr>
          <p:cNvSpPr txBox="1"/>
          <p:nvPr/>
        </p:nvSpPr>
        <p:spPr>
          <a:xfrm>
            <a:off x="1545493" y="645943"/>
            <a:ext cx="889987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Larvae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Exercised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Exercised </a:t>
            </a:r>
          </a:p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80B611-9DBE-4271-B030-9BE3218B756B}"/>
              </a:ext>
            </a:extLst>
          </p:cNvPr>
          <p:cNvSpPr txBox="1"/>
          <p:nvPr/>
        </p:nvSpPr>
        <p:spPr>
          <a:xfrm>
            <a:off x="3242621" y="54960"/>
            <a:ext cx="46570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WT				    A31P			        R820W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66224F-A16F-491C-B208-EB4F54157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201" y="317024"/>
            <a:ext cx="1851098" cy="10972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09167" y="317024"/>
            <a:ext cx="1847088" cy="1097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571023" y="317024"/>
            <a:ext cx="1847088" cy="109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100-000011000000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456219" y="1457847"/>
            <a:ext cx="1847088" cy="1097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000000-0008-0000-0100-00001200000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507689" y="1457847"/>
            <a:ext cx="1847088" cy="10972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6566337" y="1455372"/>
            <a:ext cx="1847088" cy="10972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2452886" y="2646785"/>
            <a:ext cx="1847088" cy="10972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507887" y="2646785"/>
            <a:ext cx="1847088" cy="10972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6571934" y="2649637"/>
            <a:ext cx="1847088" cy="10972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455336" y="3827209"/>
            <a:ext cx="1847088" cy="10972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4507689" y="3823846"/>
            <a:ext cx="1847088" cy="10972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6566337" y="3814486"/>
            <a:ext cx="1847088" cy="10972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2445201" y="5113146"/>
            <a:ext cx="1847088" cy="10972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000000-0008-0000-0400-000007000000}"/>
              </a:ext>
            </a:extLst>
          </p:cNvPr>
          <p:cNvPicPr>
            <a:picLocks/>
          </p:cNvPicPr>
          <p:nvPr/>
        </p:nvPicPr>
        <p:blipFill>
          <a:blip r:embed="rId15"/>
          <a:stretch>
            <a:fillRect/>
          </a:stretch>
        </p:blipFill>
        <p:spPr>
          <a:xfrm>
            <a:off x="4507689" y="5111747"/>
            <a:ext cx="1847088" cy="10972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6566337" y="5103200"/>
            <a:ext cx="184708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7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584" y="823784"/>
            <a:ext cx="7398196" cy="2255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S3. Volcano plots.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expression analysis of genes in the </a:t>
            </a:r>
            <a:r>
              <a:rPr lang="en-US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MYBPC3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transgenic lines (WT, A31P, and R820W) normalized to the control line (</a:t>
            </a:r>
            <a:r>
              <a:rPr lang="en-US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Attp2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expressed in cardiac tissue. Data sets are shown for larvae and for exercised and non-exercised adult flies. The X-axis shows the magnitude of change in expression (Log2Fold-change) and the Y-axis the statistical significance (-Log10(FDR P-value)). Blue dots represent genes that are significantly down-regulated and red dots represent genes that are significantly up-regulated. Gray dots represent unchanged genes. See File S2 for the raw data.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2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126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Anna Carbone</dc:creator>
  <cp:lastModifiedBy>Mary Anna Carbone</cp:lastModifiedBy>
  <cp:revision>38</cp:revision>
  <dcterms:created xsi:type="dcterms:W3CDTF">2020-07-14T15:04:19Z</dcterms:created>
  <dcterms:modified xsi:type="dcterms:W3CDTF">2020-10-07T16:31:31Z</dcterms:modified>
</cp:coreProperties>
</file>