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9486-35AF-4569-89E4-3293A255A8CD}" type="datetimeFigureOut">
              <a:rPr lang="en-NZ" smtClean="0"/>
              <a:t>11/11/2020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5DA7-1032-4C7E-BC32-7C825F470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186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9486-35AF-4569-89E4-3293A255A8CD}" type="datetimeFigureOut">
              <a:rPr lang="en-NZ" smtClean="0"/>
              <a:t>11/11/2020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5DA7-1032-4C7E-BC32-7C825F470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047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9486-35AF-4569-89E4-3293A255A8CD}" type="datetimeFigureOut">
              <a:rPr lang="en-NZ" smtClean="0"/>
              <a:t>11/11/2020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5DA7-1032-4C7E-BC32-7C825F470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638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9486-35AF-4569-89E4-3293A255A8CD}" type="datetimeFigureOut">
              <a:rPr lang="en-NZ" smtClean="0"/>
              <a:t>11/11/2020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5DA7-1032-4C7E-BC32-7C825F470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766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9486-35AF-4569-89E4-3293A255A8CD}" type="datetimeFigureOut">
              <a:rPr lang="en-NZ" smtClean="0"/>
              <a:t>11/11/2020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5DA7-1032-4C7E-BC32-7C825F470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195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9486-35AF-4569-89E4-3293A255A8CD}" type="datetimeFigureOut">
              <a:rPr lang="en-NZ" smtClean="0"/>
              <a:t>11/11/2020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5DA7-1032-4C7E-BC32-7C825F470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632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9486-35AF-4569-89E4-3293A255A8CD}" type="datetimeFigureOut">
              <a:rPr lang="en-NZ" smtClean="0"/>
              <a:t>11/11/2020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5DA7-1032-4C7E-BC32-7C825F470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222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9486-35AF-4569-89E4-3293A255A8CD}" type="datetimeFigureOut">
              <a:rPr lang="en-NZ" smtClean="0"/>
              <a:t>11/11/2020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5DA7-1032-4C7E-BC32-7C825F470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326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9486-35AF-4569-89E4-3293A255A8CD}" type="datetimeFigureOut">
              <a:rPr lang="en-NZ" smtClean="0"/>
              <a:t>11/11/2020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5DA7-1032-4C7E-BC32-7C825F470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864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9486-35AF-4569-89E4-3293A255A8CD}" type="datetimeFigureOut">
              <a:rPr lang="en-NZ" smtClean="0"/>
              <a:t>11/11/2020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5DA7-1032-4C7E-BC32-7C825F470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78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9486-35AF-4569-89E4-3293A255A8CD}" type="datetimeFigureOut">
              <a:rPr lang="en-NZ" smtClean="0"/>
              <a:t>11/11/2020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5DA7-1032-4C7E-BC32-7C825F470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738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49486-35AF-4569-89E4-3293A255A8CD}" type="datetimeFigureOut">
              <a:rPr lang="en-NZ" smtClean="0"/>
              <a:t>11/11/2020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05DA7-1032-4C7E-BC32-7C825F470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26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200" b="1" dirty="0"/>
              <a:t>Supplementary </a:t>
            </a:r>
            <a:r>
              <a:rPr lang="en-US" sz="1200" b="1"/>
              <a:t>Figure </a:t>
            </a:r>
            <a:r>
              <a:rPr lang="en-US" sz="1200" b="1" smtClean="0"/>
              <a:t>S1: </a:t>
            </a:r>
            <a:r>
              <a:rPr lang="en-US" sz="1200" b="1" dirty="0" smtClean="0"/>
              <a:t>Pedigree structure of the ZE28 family. Female and male parents are represented by circles and squares, respectively. </a:t>
            </a:r>
            <a:endParaRPr lang="en-NZ" sz="1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1" y="1262456"/>
            <a:ext cx="6836574" cy="491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91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Supplementary Figure S1: Pedigree structure of the ZE28 family. Female and male parents are represented by circles and squares, respectively. </vt:lpstr>
    </vt:vector>
  </TitlesOfParts>
  <Company>Plant &amp; Food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Popowski</dc:creator>
  <cp:lastModifiedBy>Elizabeth Popowski</cp:lastModifiedBy>
  <cp:revision>2</cp:revision>
  <dcterms:created xsi:type="dcterms:W3CDTF">2020-11-11T00:14:39Z</dcterms:created>
  <dcterms:modified xsi:type="dcterms:W3CDTF">2020-11-11T00:38:39Z</dcterms:modified>
</cp:coreProperties>
</file>