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F852127\Documents\Genome%20profile%20for%20AFB1%20resistance\Master%20Lists%20and%20Growth%20Curves\Growth%20curves\Area%20Under%20the%20Curve\Area%20under%20the%20curve%20for%20selected%20strains%20with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852127\Documents\Genome%20profile%20for%20AFB1%20resistance\Master%20Lists%20and%20Growth%20Curves\Growth%20curves\Area%20Under%20the%20Curve\Area%20under%20the%20curve%20for%20selected%20strains%20with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F852127\Documents\Genome%20profile%20for%20AFB1%20resistance\Master%20Lists%20and%20Growth%20Curves\Growth%20curves\Area%20Under%20the%20Curve\Area%20under%20the%20curve%20for%20selected%20strains%20with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33830299901037E-2"/>
          <c:y val="0.14294720753739512"/>
          <c:w val="0.90947334452045958"/>
          <c:h val="0.50169940254026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graphs!$H$1</c:f>
              <c:strCache>
                <c:ptCount val="1"/>
                <c:pt idx="0">
                  <c:v>50 mM AFB1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graphs!$G$2:$G$45</c:f>
              <c:strCache>
                <c:ptCount val="43"/>
                <c:pt idx="0">
                  <c:v>BY4743 </c:v>
                </c:pt>
                <c:pt idx="1">
                  <c:v>tma20</c:v>
                </c:pt>
                <c:pt idx="2">
                  <c:v>rit1 </c:v>
                </c:pt>
                <c:pt idx="3">
                  <c:v>ppg1 </c:v>
                </c:pt>
                <c:pt idx="4">
                  <c:v>pyk2</c:v>
                </c:pt>
                <c:pt idx="5">
                  <c:v>gtb1 </c:v>
                </c:pt>
                <c:pt idx="6">
                  <c:v>met6</c:v>
                </c:pt>
                <c:pt idx="7">
                  <c:v>rad17</c:v>
                </c:pt>
                <c:pt idx="8">
                  <c:v>ckb2</c:v>
                </c:pt>
                <c:pt idx="9">
                  <c:v>mis1</c:v>
                </c:pt>
                <c:pt idx="10">
                  <c:v>pex3</c:v>
                </c:pt>
                <c:pt idx="11">
                  <c:v>voa1</c:v>
                </c:pt>
                <c:pt idx="12">
                  <c:v>rot2</c:v>
                </c:pt>
                <c:pt idx="13">
                  <c:v>mix23</c:v>
                </c:pt>
                <c:pt idx="14">
                  <c:v>psy2</c:v>
                </c:pt>
                <c:pt idx="15">
                  <c:v>csm2 </c:v>
                </c:pt>
                <c:pt idx="16">
                  <c:v>bit2</c:v>
                </c:pt>
                <c:pt idx="17">
                  <c:v>lag2</c:v>
                </c:pt>
                <c:pt idx="18">
                  <c:v>glo1</c:v>
                </c:pt>
                <c:pt idx="19">
                  <c:v>rnr3</c:v>
                </c:pt>
                <c:pt idx="20">
                  <c:v>pib2</c:v>
                </c:pt>
                <c:pt idx="21">
                  <c:v>fum1</c:v>
                </c:pt>
                <c:pt idx="22">
                  <c:v>trm9</c:v>
                </c:pt>
                <c:pt idx="23">
                  <c:v>psy3 </c:v>
                </c:pt>
                <c:pt idx="24">
                  <c:v>scw10</c:v>
                </c:pt>
                <c:pt idx="25">
                  <c:v>rad2</c:v>
                </c:pt>
                <c:pt idx="26">
                  <c:v>yih1</c:v>
                </c:pt>
                <c:pt idx="27">
                  <c:v>ssm4</c:v>
                </c:pt>
                <c:pt idx="28">
                  <c:v>clb5</c:v>
                </c:pt>
                <c:pt idx="29">
                  <c:v>shh3</c:v>
                </c:pt>
                <c:pt idx="30">
                  <c:v>pip2</c:v>
                </c:pt>
                <c:pt idx="31">
                  <c:v>mms4</c:v>
                </c:pt>
                <c:pt idx="32">
                  <c:v>rps4A</c:v>
                </c:pt>
                <c:pt idx="33">
                  <c:v>mrpl35 </c:v>
                </c:pt>
                <c:pt idx="34">
                  <c:v>rav1</c:v>
                </c:pt>
                <c:pt idx="35">
                  <c:v>rad23</c:v>
                </c:pt>
                <c:pt idx="36">
                  <c:v>mnn10</c:v>
                </c:pt>
                <c:pt idx="37">
                  <c:v>rad54 </c:v>
                </c:pt>
                <c:pt idx="38">
                  <c:v>rad18</c:v>
                </c:pt>
                <c:pt idx="39">
                  <c:v>shu2</c:v>
                </c:pt>
                <c:pt idx="40">
                  <c:v>rad1 </c:v>
                </c:pt>
                <c:pt idx="41">
                  <c:v>rad55</c:v>
                </c:pt>
                <c:pt idx="42">
                  <c:v>rad4</c:v>
                </c:pt>
              </c:strCache>
            </c:strRef>
          </c:cat>
          <c:val>
            <c:numRef>
              <c:f>graphs!$H$2:$H$45</c:f>
              <c:numCache>
                <c:formatCode>General</c:formatCode>
                <c:ptCount val="44"/>
                <c:pt idx="0">
                  <c:v>90.5</c:v>
                </c:pt>
                <c:pt idx="1">
                  <c:v>82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  <c:pt idx="5">
                  <c:v>81</c:v>
                </c:pt>
                <c:pt idx="6">
                  <c:v>81</c:v>
                </c:pt>
                <c:pt idx="7">
                  <c:v>81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79</c:v>
                </c:pt>
                <c:pt idx="15">
                  <c:v>78</c:v>
                </c:pt>
                <c:pt idx="16">
                  <c:v>78</c:v>
                </c:pt>
                <c:pt idx="17">
                  <c:v>78</c:v>
                </c:pt>
                <c:pt idx="18">
                  <c:v>77</c:v>
                </c:pt>
                <c:pt idx="19">
                  <c:v>76.5</c:v>
                </c:pt>
                <c:pt idx="20">
                  <c:v>77</c:v>
                </c:pt>
                <c:pt idx="21">
                  <c:v>76</c:v>
                </c:pt>
                <c:pt idx="22">
                  <c:v>76</c:v>
                </c:pt>
                <c:pt idx="23">
                  <c:v>76</c:v>
                </c:pt>
                <c:pt idx="24">
                  <c:v>75</c:v>
                </c:pt>
                <c:pt idx="25">
                  <c:v>73</c:v>
                </c:pt>
                <c:pt idx="26">
                  <c:v>72</c:v>
                </c:pt>
                <c:pt idx="27">
                  <c:v>72</c:v>
                </c:pt>
                <c:pt idx="28">
                  <c:v>72</c:v>
                </c:pt>
                <c:pt idx="29">
                  <c:v>71</c:v>
                </c:pt>
                <c:pt idx="30">
                  <c:v>70.3</c:v>
                </c:pt>
                <c:pt idx="31">
                  <c:v>69</c:v>
                </c:pt>
                <c:pt idx="32">
                  <c:v>68</c:v>
                </c:pt>
                <c:pt idx="33">
                  <c:v>67</c:v>
                </c:pt>
                <c:pt idx="34">
                  <c:v>67</c:v>
                </c:pt>
                <c:pt idx="35">
                  <c:v>63</c:v>
                </c:pt>
                <c:pt idx="36">
                  <c:v>62</c:v>
                </c:pt>
                <c:pt idx="37">
                  <c:v>61</c:v>
                </c:pt>
                <c:pt idx="38">
                  <c:v>55.5</c:v>
                </c:pt>
                <c:pt idx="39">
                  <c:v>52</c:v>
                </c:pt>
                <c:pt idx="40">
                  <c:v>51</c:v>
                </c:pt>
                <c:pt idx="41">
                  <c:v>38</c:v>
                </c:pt>
                <c:pt idx="4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11296"/>
        <c:axId val="187112832"/>
      </c:barChart>
      <c:catAx>
        <c:axId val="18711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87112832"/>
        <c:crosses val="autoZero"/>
        <c:auto val="1"/>
        <c:lblAlgn val="ctr"/>
        <c:lblOffset val="100"/>
        <c:noMultiLvlLbl val="0"/>
      </c:catAx>
      <c:valAx>
        <c:axId val="187112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7111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43873927523762E-2"/>
          <c:y val="0.18070610965296008"/>
          <c:w val="0.91809226913457243"/>
          <c:h val="0.54752697579469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graphs!$E$1</c:f>
              <c:strCache>
                <c:ptCount val="1"/>
                <c:pt idx="0">
                  <c:v>50 mM AFB1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graphs!$D$2:$D$46</c:f>
              <c:strCache>
                <c:ptCount val="45"/>
                <c:pt idx="0">
                  <c:v>BY4743 </c:v>
                </c:pt>
                <c:pt idx="1">
                  <c:v>myo4 </c:v>
                </c:pt>
                <c:pt idx="2">
                  <c:v>hhf1</c:v>
                </c:pt>
                <c:pt idx="3">
                  <c:v>ynd1</c:v>
                </c:pt>
                <c:pt idx="4">
                  <c:v>gre3 </c:v>
                </c:pt>
                <c:pt idx="5">
                  <c:v>rpl9A</c:v>
                </c:pt>
                <c:pt idx="6">
                  <c:v>dst1</c:v>
                </c:pt>
                <c:pt idx="7">
                  <c:v>skg3</c:v>
                </c:pt>
                <c:pt idx="8">
                  <c:v>vps13 </c:v>
                </c:pt>
                <c:pt idx="9">
                  <c:v>svf1 </c:v>
                </c:pt>
                <c:pt idx="10">
                  <c:v>tcm62</c:v>
                </c:pt>
                <c:pt idx="11">
                  <c:v>tes1 </c:v>
                </c:pt>
                <c:pt idx="12">
                  <c:v>rpn10</c:v>
                </c:pt>
                <c:pt idx="13">
                  <c:v>bck2</c:v>
                </c:pt>
                <c:pt idx="14">
                  <c:v>dus1 </c:v>
                </c:pt>
                <c:pt idx="15">
                  <c:v>hxk2</c:v>
                </c:pt>
                <c:pt idx="16">
                  <c:v>shu1</c:v>
                </c:pt>
                <c:pt idx="17">
                  <c:v>rev3</c:v>
                </c:pt>
                <c:pt idx="18">
                  <c:v>atp15</c:v>
                </c:pt>
                <c:pt idx="19">
                  <c:v>det1</c:v>
                </c:pt>
                <c:pt idx="20">
                  <c:v>nup60</c:v>
                </c:pt>
                <c:pt idx="21">
                  <c:v>fkh2</c:v>
                </c:pt>
                <c:pt idx="22">
                  <c:v>pet10</c:v>
                </c:pt>
                <c:pt idx="23">
                  <c:v>erv46</c:v>
                </c:pt>
                <c:pt idx="24">
                  <c:v>swm1</c:v>
                </c:pt>
                <c:pt idx="25">
                  <c:v>nrp1</c:v>
                </c:pt>
                <c:pt idx="26">
                  <c:v>bsc1</c:v>
                </c:pt>
                <c:pt idx="27">
                  <c:v>dpb3</c:v>
                </c:pt>
                <c:pt idx="28">
                  <c:v>atp11</c:v>
                </c:pt>
                <c:pt idx="29">
                  <c:v>rev1</c:v>
                </c:pt>
                <c:pt idx="30">
                  <c:v>gfd1</c:v>
                </c:pt>
                <c:pt idx="31">
                  <c:v>akl1</c:v>
                </c:pt>
                <c:pt idx="32">
                  <c:v>aua1</c:v>
                </c:pt>
                <c:pt idx="33">
                  <c:v>atg29</c:v>
                </c:pt>
                <c:pt idx="34">
                  <c:v>blm10</c:v>
                </c:pt>
                <c:pt idx="35">
                  <c:v>rvs167</c:v>
                </c:pt>
                <c:pt idx="36">
                  <c:v>trx3 </c:v>
                </c:pt>
                <c:pt idx="37">
                  <c:v>clg1</c:v>
                </c:pt>
                <c:pt idx="38">
                  <c:v>ato3 </c:v>
                </c:pt>
                <c:pt idx="39">
                  <c:v>ckb1</c:v>
                </c:pt>
                <c:pt idx="40">
                  <c:v>bud20</c:v>
                </c:pt>
                <c:pt idx="41">
                  <c:v>dal82</c:v>
                </c:pt>
                <c:pt idx="42">
                  <c:v>dit1</c:v>
                </c:pt>
                <c:pt idx="43">
                  <c:v>spo1</c:v>
                </c:pt>
                <c:pt idx="44">
                  <c:v>cue1</c:v>
                </c:pt>
              </c:strCache>
            </c:strRef>
          </c:cat>
          <c:val>
            <c:numRef>
              <c:f>graphs!$E$2:$E$46</c:f>
              <c:numCache>
                <c:formatCode>General</c:formatCode>
                <c:ptCount val="45"/>
                <c:pt idx="0">
                  <c:v>90.5</c:v>
                </c:pt>
                <c:pt idx="1">
                  <c:v>95</c:v>
                </c:pt>
                <c:pt idx="2">
                  <c:v>93</c:v>
                </c:pt>
                <c:pt idx="3">
                  <c:v>93</c:v>
                </c:pt>
                <c:pt idx="4">
                  <c:v>91</c:v>
                </c:pt>
                <c:pt idx="5">
                  <c:v>90</c:v>
                </c:pt>
                <c:pt idx="6">
                  <c:v>90</c:v>
                </c:pt>
                <c:pt idx="7">
                  <c:v>89</c:v>
                </c:pt>
                <c:pt idx="8">
                  <c:v>88</c:v>
                </c:pt>
                <c:pt idx="9">
                  <c:v>88</c:v>
                </c:pt>
                <c:pt idx="10">
                  <c:v>88</c:v>
                </c:pt>
                <c:pt idx="11">
                  <c:v>88</c:v>
                </c:pt>
                <c:pt idx="12">
                  <c:v>88</c:v>
                </c:pt>
                <c:pt idx="13">
                  <c:v>87</c:v>
                </c:pt>
                <c:pt idx="14">
                  <c:v>87</c:v>
                </c:pt>
                <c:pt idx="15">
                  <c:v>87</c:v>
                </c:pt>
                <c:pt idx="16">
                  <c:v>87</c:v>
                </c:pt>
                <c:pt idx="17">
                  <c:v>87</c:v>
                </c:pt>
                <c:pt idx="18">
                  <c:v>87</c:v>
                </c:pt>
                <c:pt idx="19">
                  <c:v>86</c:v>
                </c:pt>
                <c:pt idx="20">
                  <c:v>86</c:v>
                </c:pt>
                <c:pt idx="21">
                  <c:v>86</c:v>
                </c:pt>
                <c:pt idx="22">
                  <c:v>86</c:v>
                </c:pt>
                <c:pt idx="23">
                  <c:v>86</c:v>
                </c:pt>
                <c:pt idx="24">
                  <c:v>86</c:v>
                </c:pt>
                <c:pt idx="25">
                  <c:v>86</c:v>
                </c:pt>
                <c:pt idx="26">
                  <c:v>86</c:v>
                </c:pt>
                <c:pt idx="27">
                  <c:v>86</c:v>
                </c:pt>
                <c:pt idx="28">
                  <c:v>86</c:v>
                </c:pt>
                <c:pt idx="29">
                  <c:v>86</c:v>
                </c:pt>
                <c:pt idx="30">
                  <c:v>85</c:v>
                </c:pt>
                <c:pt idx="31">
                  <c:v>84</c:v>
                </c:pt>
                <c:pt idx="32">
                  <c:v>84</c:v>
                </c:pt>
                <c:pt idx="33">
                  <c:v>84</c:v>
                </c:pt>
                <c:pt idx="34">
                  <c:v>84</c:v>
                </c:pt>
                <c:pt idx="35">
                  <c:v>84</c:v>
                </c:pt>
                <c:pt idx="36">
                  <c:v>84</c:v>
                </c:pt>
                <c:pt idx="37">
                  <c:v>84</c:v>
                </c:pt>
                <c:pt idx="38">
                  <c:v>83</c:v>
                </c:pt>
                <c:pt idx="39">
                  <c:v>83</c:v>
                </c:pt>
                <c:pt idx="40">
                  <c:v>83</c:v>
                </c:pt>
                <c:pt idx="41">
                  <c:v>83</c:v>
                </c:pt>
                <c:pt idx="42">
                  <c:v>82</c:v>
                </c:pt>
                <c:pt idx="43">
                  <c:v>82</c:v>
                </c:pt>
                <c:pt idx="44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548800"/>
        <c:axId val="39550336"/>
      </c:barChart>
      <c:catAx>
        <c:axId val="39548800"/>
        <c:scaling>
          <c:orientation val="minMax"/>
        </c:scaling>
        <c:delete val="0"/>
        <c:axPos val="b"/>
        <c:majorTickMark val="out"/>
        <c:minorTickMark val="none"/>
        <c:tickLblPos val="nextTo"/>
        <c:crossAx val="39550336"/>
        <c:crosses val="autoZero"/>
        <c:auto val="1"/>
        <c:lblAlgn val="ctr"/>
        <c:lblOffset val="100"/>
        <c:noMultiLvlLbl val="0"/>
      </c:catAx>
      <c:valAx>
        <c:axId val="39550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954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23410008746268E-2"/>
          <c:y val="6.6086426696662912E-2"/>
          <c:w val="0.89276245260680398"/>
          <c:h val="0.510233408323959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'50uM and 100 uM AFB1'!$H$2</c:f>
              <c:strCache>
                <c:ptCount val="1"/>
                <c:pt idx="0">
                  <c:v>50 uM 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'50uM and 100 uM AFB1'!$G$3:$G$26</c:f>
              <c:strCache>
                <c:ptCount val="24"/>
                <c:pt idx="0">
                  <c:v>BY4743 </c:v>
                </c:pt>
                <c:pt idx="1">
                  <c:v>myo4 </c:v>
                </c:pt>
                <c:pt idx="2">
                  <c:v>hhf1*</c:v>
                </c:pt>
                <c:pt idx="3">
                  <c:v>ynd1*</c:v>
                </c:pt>
                <c:pt idx="4">
                  <c:v>rpl9A</c:v>
                </c:pt>
                <c:pt idx="5">
                  <c:v>dst1*</c:v>
                </c:pt>
                <c:pt idx="6">
                  <c:v>gre3*</c:v>
                </c:pt>
                <c:pt idx="7">
                  <c:v>skg3</c:v>
                </c:pt>
                <c:pt idx="8">
                  <c:v>svf1#*</c:v>
                </c:pt>
                <c:pt idx="9">
                  <c:v>tcm62</c:v>
                </c:pt>
                <c:pt idx="10">
                  <c:v>tes1 </c:v>
                </c:pt>
                <c:pt idx="11">
                  <c:v>rpn10#</c:v>
                </c:pt>
                <c:pt idx="12">
                  <c:v>vps13 </c:v>
                </c:pt>
                <c:pt idx="13">
                  <c:v>bck2*</c:v>
                </c:pt>
                <c:pt idx="14">
                  <c:v>dus1* </c:v>
                </c:pt>
                <c:pt idx="15">
                  <c:v>atp15# </c:v>
                </c:pt>
                <c:pt idx="16">
                  <c:v>hxk2*</c:v>
                </c:pt>
                <c:pt idx="17">
                  <c:v>rev1*</c:v>
                </c:pt>
                <c:pt idx="18">
                  <c:v>tma20#*</c:v>
                </c:pt>
                <c:pt idx="19">
                  <c:v>gtb1#*</c:v>
                </c:pt>
                <c:pt idx="20">
                  <c:v>bit2#*</c:v>
                </c:pt>
                <c:pt idx="21">
                  <c:v>ckb1#*</c:v>
                </c:pt>
                <c:pt idx="22">
                  <c:v>rad54#*</c:v>
                </c:pt>
                <c:pt idx="23">
                  <c:v>rad18#*</c:v>
                </c:pt>
              </c:strCache>
            </c:strRef>
          </c:cat>
          <c:val>
            <c:numRef>
              <c:f>'50uM and 100 uM AFB1'!$H$3:$H$26</c:f>
              <c:numCache>
                <c:formatCode>General</c:formatCode>
                <c:ptCount val="24"/>
                <c:pt idx="0">
                  <c:v>90.5</c:v>
                </c:pt>
                <c:pt idx="1">
                  <c:v>95</c:v>
                </c:pt>
                <c:pt idx="2">
                  <c:v>93</c:v>
                </c:pt>
                <c:pt idx="3">
                  <c:v>93</c:v>
                </c:pt>
                <c:pt idx="4">
                  <c:v>92</c:v>
                </c:pt>
                <c:pt idx="5">
                  <c:v>90</c:v>
                </c:pt>
                <c:pt idx="6">
                  <c:v>90.5</c:v>
                </c:pt>
                <c:pt idx="7">
                  <c:v>89</c:v>
                </c:pt>
                <c:pt idx="8">
                  <c:v>88</c:v>
                </c:pt>
                <c:pt idx="9">
                  <c:v>88</c:v>
                </c:pt>
                <c:pt idx="10">
                  <c:v>88</c:v>
                </c:pt>
                <c:pt idx="11">
                  <c:v>88</c:v>
                </c:pt>
                <c:pt idx="12">
                  <c:v>88</c:v>
                </c:pt>
                <c:pt idx="13">
                  <c:v>87</c:v>
                </c:pt>
                <c:pt idx="14">
                  <c:v>87</c:v>
                </c:pt>
                <c:pt idx="15">
                  <c:v>87</c:v>
                </c:pt>
                <c:pt idx="16">
                  <c:v>87</c:v>
                </c:pt>
                <c:pt idx="17">
                  <c:v>86</c:v>
                </c:pt>
                <c:pt idx="18">
                  <c:v>82</c:v>
                </c:pt>
                <c:pt idx="19">
                  <c:v>81</c:v>
                </c:pt>
                <c:pt idx="20">
                  <c:v>78</c:v>
                </c:pt>
                <c:pt idx="21">
                  <c:v>78</c:v>
                </c:pt>
                <c:pt idx="22">
                  <c:v>61</c:v>
                </c:pt>
                <c:pt idx="23">
                  <c:v>56</c:v>
                </c:pt>
              </c:numCache>
            </c:numRef>
          </c:val>
        </c:ser>
        <c:ser>
          <c:idx val="1"/>
          <c:order val="1"/>
          <c:tx>
            <c:strRef>
              <c:f>'50uM and 100 uM AFB1'!$I$2</c:f>
              <c:strCache>
                <c:ptCount val="1"/>
                <c:pt idx="0">
                  <c:v>100 uM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'50uM and 100 uM AFB1'!$G$3:$G$26</c:f>
              <c:strCache>
                <c:ptCount val="24"/>
                <c:pt idx="0">
                  <c:v>BY4743 </c:v>
                </c:pt>
                <c:pt idx="1">
                  <c:v>myo4 </c:v>
                </c:pt>
                <c:pt idx="2">
                  <c:v>hhf1*</c:v>
                </c:pt>
                <c:pt idx="3">
                  <c:v>ynd1*</c:v>
                </c:pt>
                <c:pt idx="4">
                  <c:v>rpl9A</c:v>
                </c:pt>
                <c:pt idx="5">
                  <c:v>dst1*</c:v>
                </c:pt>
                <c:pt idx="6">
                  <c:v>gre3*</c:v>
                </c:pt>
                <c:pt idx="7">
                  <c:v>skg3</c:v>
                </c:pt>
                <c:pt idx="8">
                  <c:v>svf1#*</c:v>
                </c:pt>
                <c:pt idx="9">
                  <c:v>tcm62</c:v>
                </c:pt>
                <c:pt idx="10">
                  <c:v>tes1 </c:v>
                </c:pt>
                <c:pt idx="11">
                  <c:v>rpn10#</c:v>
                </c:pt>
                <c:pt idx="12">
                  <c:v>vps13 </c:v>
                </c:pt>
                <c:pt idx="13">
                  <c:v>bck2*</c:v>
                </c:pt>
                <c:pt idx="14">
                  <c:v>dus1* </c:v>
                </c:pt>
                <c:pt idx="15">
                  <c:v>atp15# </c:v>
                </c:pt>
                <c:pt idx="16">
                  <c:v>hxk2*</c:v>
                </c:pt>
                <c:pt idx="17">
                  <c:v>rev1*</c:v>
                </c:pt>
                <c:pt idx="18">
                  <c:v>tma20#*</c:v>
                </c:pt>
                <c:pt idx="19">
                  <c:v>gtb1#*</c:v>
                </c:pt>
                <c:pt idx="20">
                  <c:v>bit2#*</c:v>
                </c:pt>
                <c:pt idx="21">
                  <c:v>ckb1#*</c:v>
                </c:pt>
                <c:pt idx="22">
                  <c:v>rad54#*</c:v>
                </c:pt>
                <c:pt idx="23">
                  <c:v>rad18#*</c:v>
                </c:pt>
              </c:strCache>
            </c:strRef>
          </c:cat>
          <c:val>
            <c:numRef>
              <c:f>'50uM and 100 uM AFB1'!$I$3:$I$26</c:f>
              <c:numCache>
                <c:formatCode>General</c:formatCode>
                <c:ptCount val="24"/>
                <c:pt idx="0">
                  <c:v>86</c:v>
                </c:pt>
                <c:pt idx="1">
                  <c:v>83</c:v>
                </c:pt>
                <c:pt idx="2">
                  <c:v>79</c:v>
                </c:pt>
                <c:pt idx="3">
                  <c:v>82</c:v>
                </c:pt>
                <c:pt idx="4">
                  <c:v>84</c:v>
                </c:pt>
                <c:pt idx="5">
                  <c:v>76</c:v>
                </c:pt>
                <c:pt idx="6">
                  <c:v>81</c:v>
                </c:pt>
                <c:pt idx="7">
                  <c:v>87</c:v>
                </c:pt>
                <c:pt idx="8">
                  <c:v>77</c:v>
                </c:pt>
                <c:pt idx="9">
                  <c:v>81</c:v>
                </c:pt>
                <c:pt idx="10">
                  <c:v>87</c:v>
                </c:pt>
                <c:pt idx="11">
                  <c:v>85</c:v>
                </c:pt>
                <c:pt idx="12">
                  <c:v>86</c:v>
                </c:pt>
                <c:pt idx="13">
                  <c:v>81</c:v>
                </c:pt>
                <c:pt idx="14">
                  <c:v>82</c:v>
                </c:pt>
                <c:pt idx="15">
                  <c:v>85</c:v>
                </c:pt>
                <c:pt idx="16">
                  <c:v>82</c:v>
                </c:pt>
                <c:pt idx="17">
                  <c:v>61</c:v>
                </c:pt>
                <c:pt idx="18">
                  <c:v>66</c:v>
                </c:pt>
                <c:pt idx="19">
                  <c:v>77</c:v>
                </c:pt>
                <c:pt idx="20">
                  <c:v>74</c:v>
                </c:pt>
                <c:pt idx="21">
                  <c:v>71</c:v>
                </c:pt>
                <c:pt idx="22">
                  <c:v>42</c:v>
                </c:pt>
                <c:pt idx="23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0572800"/>
        <c:axId val="40574336"/>
      </c:barChart>
      <c:catAx>
        <c:axId val="40572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574336"/>
        <c:crosses val="autoZero"/>
        <c:auto val="1"/>
        <c:lblAlgn val="ctr"/>
        <c:lblOffset val="100"/>
        <c:noMultiLvlLbl val="0"/>
      </c:catAx>
      <c:valAx>
        <c:axId val="4057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0572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0.01639</cdr:x>
      <cdr:y>0</cdr:y>
    </cdr:from>
    <cdr:to>
      <cdr:x>0.10704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462169" y="-214263"/>
          <a:ext cx="4071795" cy="842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A75D4-0857-4753-B771-78642BA67A71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BBB12-B4DD-4CB2-AFC5-73513C000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1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Figure S1.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Percent growth calculated by area under the curves (AUCs) for yeast diploid strains containing designated deletions after exposure to 50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Symbol" panose="05050102010706020507" pitchFamily="18" charset="2"/>
                <a:ea typeface="+mn-ea"/>
                <a:cs typeface="+mn-cs"/>
              </a:rPr>
              <a:t>u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and/or 100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Diploid strains contain pCS316 and express CYP1A2   Panel A: Percent growth calculated for specific deletion strains after exposure to 50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Panel B: Percent growth calculated for specific strains after exposure to 50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and/or 100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AFB. Percent growth were calculated by determining the ratio of the AUC after exposure to toxin to the AUC exposed to solvent (dimethyl sulfoxide) alone and multiplying by 100%. In panel B the asterisk “*” indicates that the growth inhibition of the mutant strain after exposure to 100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statistically different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0.05) than that of wild type, while the hashtag “#” indicates that the growth inhibition of the mutant strain after exposure to 50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AFB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statistically different 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 0.05) that of wild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BB12-B4DD-4CB2-AFC5-73513C0009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1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1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3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0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1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6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1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D8AF-9379-4D11-B7BD-4989525C5F6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0E59-906E-4CF9-8558-0CCFEB929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6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085704"/>
              </p:ext>
            </p:extLst>
          </p:nvPr>
        </p:nvGraphicFramePr>
        <p:xfrm>
          <a:off x="-120588" y="2286000"/>
          <a:ext cx="9296400" cy="248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523379"/>
              </p:ext>
            </p:extLst>
          </p:nvPr>
        </p:nvGraphicFramePr>
        <p:xfrm>
          <a:off x="78275" y="-228600"/>
          <a:ext cx="9067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253427"/>
              </p:ext>
            </p:extLst>
          </p:nvPr>
        </p:nvGraphicFramePr>
        <p:xfrm>
          <a:off x="-228600" y="4572000"/>
          <a:ext cx="9601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857796" y="5321840"/>
            <a:ext cx="2205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Percent Growth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AFB</a:t>
            </a:r>
            <a:r>
              <a:rPr lang="en-US" sz="1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094156" y="2076828"/>
            <a:ext cx="2757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Percent Growth in 50</a:t>
            </a:r>
            <a:r>
              <a:rPr lang="en-US" sz="1400" b="1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  AFB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2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3841"/>
            <a:ext cx="807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Figure S1. Percent growth calculated by area under the curves (AUCs) for yeast diploid strains containing designated deletions after exposure to 50 </a:t>
            </a:r>
            <a:r>
              <a:rPr lang="el-GR" b="1" dirty="0" smtClean="0">
                <a:latin typeface="Calibri"/>
                <a:cs typeface="Calibri"/>
              </a:rPr>
              <a:t>μ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AFB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and/or 100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AFB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Diploid strains contain pCS316 and express CYP1A2   Panel A: Percent growth calculated for specific deletion strains after exposure to 50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AFB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Panel B: Percent growth calculated for specific strains after exposure to 50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 AFB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100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AFB. Percent growth were calculated by determining the ratio of the AUC after exposure to toxin to the AUC exposed to solvent (dimethyl sulfoxide) alone and multiplying by 100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panel B the asterisk “*” indicates that the growth inhibition of the mutant strain after exposure to 100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AFB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statistically different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 0.05) than that of wild type, while the hashtag “#” indicates that the growth inhibition of the mutant strain after exposure to 50 </a:t>
            </a:r>
            <a:r>
              <a:rPr lang="el-GR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AFB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statistically different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 0.05) that of wild type.</a:t>
            </a:r>
          </a:p>
        </p:txBody>
      </p:sp>
    </p:spTree>
    <p:extLst>
      <p:ext uri="{BB962C8B-B14F-4D97-AF65-F5344CB8AC3E}">
        <p14:creationId xmlns:p14="http://schemas.microsoft.com/office/powerpoint/2010/main" val="111884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6376</TotalTime>
  <Words>368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Fasullo, M</dc:creator>
  <cp:lastModifiedBy>Copy Editor</cp:lastModifiedBy>
  <cp:revision>27</cp:revision>
  <dcterms:created xsi:type="dcterms:W3CDTF">2020-08-12T21:58:36Z</dcterms:created>
  <dcterms:modified xsi:type="dcterms:W3CDTF">2020-09-29T15:00:41Z</dcterms:modified>
</cp:coreProperties>
</file>