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3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6102-C5C5-4C21-BFE2-F0EDC0C7358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05B5-B844-4B4C-B993-9A5D9343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25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6102-C5C5-4C21-BFE2-F0EDC0C7358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05B5-B844-4B4C-B993-9A5D9343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61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6102-C5C5-4C21-BFE2-F0EDC0C7358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05B5-B844-4B4C-B993-9A5D9343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8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6102-C5C5-4C21-BFE2-F0EDC0C7358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05B5-B844-4B4C-B993-9A5D9343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6102-C5C5-4C21-BFE2-F0EDC0C7358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05B5-B844-4B4C-B993-9A5D9343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8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6102-C5C5-4C21-BFE2-F0EDC0C7358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05B5-B844-4B4C-B993-9A5D9343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2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6102-C5C5-4C21-BFE2-F0EDC0C7358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05B5-B844-4B4C-B993-9A5D9343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9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6102-C5C5-4C21-BFE2-F0EDC0C7358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05B5-B844-4B4C-B993-9A5D9343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6102-C5C5-4C21-BFE2-F0EDC0C7358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05B5-B844-4B4C-B993-9A5D9343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8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6102-C5C5-4C21-BFE2-F0EDC0C7358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05B5-B844-4B4C-B993-9A5D9343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7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6102-C5C5-4C21-BFE2-F0EDC0C7358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05B5-B844-4B4C-B993-9A5D9343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3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76102-C5C5-4C21-BFE2-F0EDC0C7358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305B5-B844-4B4C-B993-9A5D9343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0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234" y="5414305"/>
            <a:ext cx="106500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Figure S2.  Tiling path of introgressions from </a:t>
            </a:r>
            <a:r>
              <a:rPr lang="en-US" sz="1600" dirty="0" err="1"/>
              <a:t>nNIL</a:t>
            </a:r>
            <a:r>
              <a:rPr lang="en-US" sz="1600" dirty="0"/>
              <a:t> library across the maize genome with introgression donors color-coded to indicate specific donor contributions.  NILs were ordered along the y-axis based on the first introgression start site.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218" y="189247"/>
            <a:ext cx="8273326" cy="525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69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38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Judith M. Kolkman</dc:creator>
  <cp:lastModifiedBy>Judith M. Kolkman</cp:lastModifiedBy>
  <cp:revision>4</cp:revision>
  <dcterms:created xsi:type="dcterms:W3CDTF">2020-06-21T05:06:10Z</dcterms:created>
  <dcterms:modified xsi:type="dcterms:W3CDTF">2020-08-14T18:38:25Z</dcterms:modified>
</cp:coreProperties>
</file>