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5" r:id="rId2"/>
    <p:sldId id="276" r:id="rId3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 showGuides="1">
      <p:cViewPr varScale="1">
        <p:scale>
          <a:sx n="93" d="100"/>
          <a:sy n="93" d="100"/>
        </p:scale>
        <p:origin x="3312" y="20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8162-6A5E-744D-9B72-CC1D64A762CD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7A3B-9FF0-1741-90A8-518D54CB7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8162-6A5E-744D-9B72-CC1D64A762CD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7A3B-9FF0-1741-90A8-518D54CB7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29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8162-6A5E-744D-9B72-CC1D64A762CD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7A3B-9FF0-1741-90A8-518D54CB7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8162-6A5E-744D-9B72-CC1D64A762CD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7A3B-9FF0-1741-90A8-518D54CB7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78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8162-6A5E-744D-9B72-CC1D64A762CD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7A3B-9FF0-1741-90A8-518D54CB7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35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8162-6A5E-744D-9B72-CC1D64A762CD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7A3B-9FF0-1741-90A8-518D54CB7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4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8162-6A5E-744D-9B72-CC1D64A762CD}" type="datetimeFigureOut">
              <a:rPr lang="en-US" smtClean="0"/>
              <a:t>3/10/20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7A3B-9FF0-1741-90A8-518D54CB7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57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8162-6A5E-744D-9B72-CC1D64A762CD}" type="datetimeFigureOut">
              <a:rPr lang="en-US" smtClean="0"/>
              <a:t>3/10/20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7A3B-9FF0-1741-90A8-518D54CB7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9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8162-6A5E-744D-9B72-CC1D64A762CD}" type="datetimeFigureOut">
              <a:rPr lang="en-US" smtClean="0"/>
              <a:t>3/10/20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7A3B-9FF0-1741-90A8-518D54CB7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91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8162-6A5E-744D-9B72-CC1D64A762CD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7A3B-9FF0-1741-90A8-518D54CB7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96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8162-6A5E-744D-9B72-CC1D64A762CD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7A3B-9FF0-1741-90A8-518D54CB7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3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8162-6A5E-744D-9B72-CC1D64A762CD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D7A3B-9FF0-1741-90A8-518D54CB7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3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26" Type="http://schemas.openxmlformats.org/officeDocument/2006/relationships/image" Target="../media/image25.jpg"/><Relationship Id="rId39" Type="http://schemas.openxmlformats.org/officeDocument/2006/relationships/image" Target="../media/image38.jpg"/><Relationship Id="rId21" Type="http://schemas.openxmlformats.org/officeDocument/2006/relationships/image" Target="../media/image20.jpg"/><Relationship Id="rId34" Type="http://schemas.openxmlformats.org/officeDocument/2006/relationships/image" Target="../media/image33.jpg"/><Relationship Id="rId42" Type="http://schemas.openxmlformats.org/officeDocument/2006/relationships/image" Target="../media/image41.jpg"/><Relationship Id="rId47" Type="http://schemas.openxmlformats.org/officeDocument/2006/relationships/image" Target="../media/image46.jpg"/><Relationship Id="rId50" Type="http://schemas.openxmlformats.org/officeDocument/2006/relationships/image" Target="../media/image49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29" Type="http://schemas.openxmlformats.org/officeDocument/2006/relationships/image" Target="../media/image28.jpg"/><Relationship Id="rId11" Type="http://schemas.openxmlformats.org/officeDocument/2006/relationships/image" Target="../media/image10.jpg"/><Relationship Id="rId24" Type="http://schemas.openxmlformats.org/officeDocument/2006/relationships/image" Target="../media/image23.jpg"/><Relationship Id="rId32" Type="http://schemas.openxmlformats.org/officeDocument/2006/relationships/image" Target="../media/image31.jpg"/><Relationship Id="rId37" Type="http://schemas.openxmlformats.org/officeDocument/2006/relationships/image" Target="../media/image36.jpg"/><Relationship Id="rId40" Type="http://schemas.openxmlformats.org/officeDocument/2006/relationships/image" Target="../media/image39.jpg"/><Relationship Id="rId45" Type="http://schemas.openxmlformats.org/officeDocument/2006/relationships/image" Target="../media/image44.jpg"/><Relationship Id="rId53" Type="http://schemas.openxmlformats.org/officeDocument/2006/relationships/image" Target="../media/image52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31" Type="http://schemas.openxmlformats.org/officeDocument/2006/relationships/image" Target="../media/image30.jpg"/><Relationship Id="rId44" Type="http://schemas.openxmlformats.org/officeDocument/2006/relationships/image" Target="../media/image43.jpg"/><Relationship Id="rId52" Type="http://schemas.openxmlformats.org/officeDocument/2006/relationships/image" Target="../media/image51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21.jpg"/><Relationship Id="rId27" Type="http://schemas.openxmlformats.org/officeDocument/2006/relationships/image" Target="../media/image26.jpg"/><Relationship Id="rId30" Type="http://schemas.openxmlformats.org/officeDocument/2006/relationships/image" Target="../media/image29.jpg"/><Relationship Id="rId35" Type="http://schemas.openxmlformats.org/officeDocument/2006/relationships/image" Target="../media/image34.jpg"/><Relationship Id="rId43" Type="http://schemas.openxmlformats.org/officeDocument/2006/relationships/image" Target="../media/image42.jpg"/><Relationship Id="rId48" Type="http://schemas.openxmlformats.org/officeDocument/2006/relationships/image" Target="../media/image47.jpg"/><Relationship Id="rId8" Type="http://schemas.openxmlformats.org/officeDocument/2006/relationships/image" Target="../media/image7.jpg"/><Relationship Id="rId51" Type="http://schemas.openxmlformats.org/officeDocument/2006/relationships/image" Target="../media/image50.jpg"/><Relationship Id="rId3" Type="http://schemas.openxmlformats.org/officeDocument/2006/relationships/image" Target="../media/image2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4.jpg"/><Relationship Id="rId33" Type="http://schemas.openxmlformats.org/officeDocument/2006/relationships/image" Target="../media/image32.jpg"/><Relationship Id="rId38" Type="http://schemas.openxmlformats.org/officeDocument/2006/relationships/image" Target="../media/image37.jpg"/><Relationship Id="rId46" Type="http://schemas.openxmlformats.org/officeDocument/2006/relationships/image" Target="../media/image45.jpg"/><Relationship Id="rId20" Type="http://schemas.openxmlformats.org/officeDocument/2006/relationships/image" Target="../media/image19.jpg"/><Relationship Id="rId41" Type="http://schemas.openxmlformats.org/officeDocument/2006/relationships/image" Target="../media/image40.jpg"/><Relationship Id="rId54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5" Type="http://schemas.openxmlformats.org/officeDocument/2006/relationships/image" Target="../media/image14.jpg"/><Relationship Id="rId23" Type="http://schemas.openxmlformats.org/officeDocument/2006/relationships/image" Target="../media/image22.jpg"/><Relationship Id="rId28" Type="http://schemas.openxmlformats.org/officeDocument/2006/relationships/image" Target="../media/image27.jpg"/><Relationship Id="rId36" Type="http://schemas.openxmlformats.org/officeDocument/2006/relationships/image" Target="../media/image35.jpg"/><Relationship Id="rId49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A12F58-AB83-5F4B-81DF-236310C44211}"/>
              </a:ext>
            </a:extLst>
          </p:cNvPr>
          <p:cNvGrpSpPr>
            <a:grpSpLocks noChangeAspect="1"/>
          </p:cNvGrpSpPr>
          <p:nvPr/>
        </p:nvGrpSpPr>
        <p:grpSpPr>
          <a:xfrm>
            <a:off x="767516" y="985845"/>
            <a:ext cx="2935224" cy="2223849"/>
            <a:chOff x="283360" y="1701584"/>
            <a:chExt cx="4066108" cy="3080654"/>
          </a:xfrm>
        </p:grpSpPr>
        <p:pic>
          <p:nvPicPr>
            <p:cNvPr id="7" name="Picture 6" descr="A picture containing indoor, kite, animal&#10;&#10;Description automatically generated">
              <a:extLst>
                <a:ext uri="{FF2B5EF4-FFF2-40B4-BE49-F238E27FC236}">
                  <a16:creationId xmlns:a16="http://schemas.microsoft.com/office/drawing/2014/main" id="{FE44E6F7-5909-EB46-85CF-1D6E1EBCA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360" y="1701584"/>
              <a:ext cx="1333456" cy="1005840"/>
            </a:xfrm>
            <a:prstGeom prst="rect">
              <a:avLst/>
            </a:prstGeom>
          </p:spPr>
        </p:pic>
        <p:pic>
          <p:nvPicPr>
            <p:cNvPr id="8" name="Picture 7" descr="A picture containing indoor, laptop, animal, dark&#10;&#10;Description automatically generated">
              <a:extLst>
                <a:ext uri="{FF2B5EF4-FFF2-40B4-BE49-F238E27FC236}">
                  <a16:creationId xmlns:a16="http://schemas.microsoft.com/office/drawing/2014/main" id="{56E114FF-C7E5-5A4A-B621-63BB0EC6C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6012" y="3776398"/>
              <a:ext cx="1333456" cy="1005840"/>
            </a:xfrm>
            <a:prstGeom prst="rect">
              <a:avLst/>
            </a:prstGeom>
          </p:spPr>
        </p:pic>
        <p:pic>
          <p:nvPicPr>
            <p:cNvPr id="9" name="Picture 8" descr="A picture containing laptop, indoor, screen, kite&#10;&#10;Description automatically generated">
              <a:extLst>
                <a:ext uri="{FF2B5EF4-FFF2-40B4-BE49-F238E27FC236}">
                  <a16:creationId xmlns:a16="http://schemas.microsoft.com/office/drawing/2014/main" id="{5DD635A9-638B-A84E-9F08-BEFD7E20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6794" y="3776398"/>
              <a:ext cx="1333456" cy="1005840"/>
            </a:xfrm>
            <a:prstGeom prst="rect">
              <a:avLst/>
            </a:prstGeom>
          </p:spPr>
        </p:pic>
        <p:pic>
          <p:nvPicPr>
            <p:cNvPr id="10" name="Picture 9" descr="A picture containing indoor, laptop, animal&#10;&#10;Description automatically generated">
              <a:extLst>
                <a:ext uri="{FF2B5EF4-FFF2-40B4-BE49-F238E27FC236}">
                  <a16:creationId xmlns:a16="http://schemas.microsoft.com/office/drawing/2014/main" id="{8F16E595-3148-6B47-901B-117601186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360" y="3776398"/>
              <a:ext cx="1333456" cy="1005840"/>
            </a:xfrm>
            <a:prstGeom prst="rect">
              <a:avLst/>
            </a:prstGeom>
          </p:spPr>
        </p:pic>
        <p:pic>
          <p:nvPicPr>
            <p:cNvPr id="11" name="Picture 10" descr="A picture containing animal&#10;&#10;Description automatically generated">
              <a:extLst>
                <a:ext uri="{FF2B5EF4-FFF2-40B4-BE49-F238E27FC236}">
                  <a16:creationId xmlns:a16="http://schemas.microsoft.com/office/drawing/2014/main" id="{D0F0D4C6-635B-2140-A618-A54B678DC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6012" y="2733548"/>
              <a:ext cx="1333456" cy="1005840"/>
            </a:xfrm>
            <a:prstGeom prst="rect">
              <a:avLst/>
            </a:prstGeom>
          </p:spPr>
        </p:pic>
        <p:pic>
          <p:nvPicPr>
            <p:cNvPr id="12" name="Picture 11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40EAFB02-33B4-344D-9368-2C8535443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6794" y="2733548"/>
              <a:ext cx="1333456" cy="1005840"/>
            </a:xfrm>
            <a:prstGeom prst="rect">
              <a:avLst/>
            </a:prstGeom>
          </p:spPr>
        </p:pic>
        <p:pic>
          <p:nvPicPr>
            <p:cNvPr id="13" name="Picture 1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73C5BA3A-54FB-3942-8036-6CD094B21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360" y="2733548"/>
              <a:ext cx="1333456" cy="1005840"/>
            </a:xfrm>
            <a:prstGeom prst="rect">
              <a:avLst/>
            </a:prstGeom>
          </p:spPr>
        </p:pic>
        <p:pic>
          <p:nvPicPr>
            <p:cNvPr id="14" name="Picture 13" descr="A picture containing animal&#10;&#10;Description automatically generated">
              <a:extLst>
                <a:ext uri="{FF2B5EF4-FFF2-40B4-BE49-F238E27FC236}">
                  <a16:creationId xmlns:a16="http://schemas.microsoft.com/office/drawing/2014/main" id="{6718FDF8-6AF5-7145-9C66-352760751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16012" y="1701584"/>
              <a:ext cx="1333456" cy="1005840"/>
            </a:xfrm>
            <a:prstGeom prst="rect">
              <a:avLst/>
            </a:prstGeom>
          </p:spPr>
        </p:pic>
        <p:pic>
          <p:nvPicPr>
            <p:cNvPr id="15" name="Picture 14" descr="A picture containing animal&#10;&#10;Description automatically generated">
              <a:extLst>
                <a:ext uri="{FF2B5EF4-FFF2-40B4-BE49-F238E27FC236}">
                  <a16:creationId xmlns:a16="http://schemas.microsoft.com/office/drawing/2014/main" id="{887BE6DB-D21E-E34F-B320-07F477398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6794" y="1701584"/>
              <a:ext cx="1333456" cy="100584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148C50-6122-4741-A1FB-92C5A6E3F6A0}"/>
              </a:ext>
            </a:extLst>
          </p:cNvPr>
          <p:cNvGrpSpPr>
            <a:grpSpLocks noChangeAspect="1"/>
          </p:cNvGrpSpPr>
          <p:nvPr/>
        </p:nvGrpSpPr>
        <p:grpSpPr>
          <a:xfrm>
            <a:off x="3768204" y="985845"/>
            <a:ext cx="2944368" cy="2224992"/>
            <a:chOff x="4572000" y="1700401"/>
            <a:chExt cx="4074155" cy="307874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21F4B4-A959-C049-AB23-8E71CC67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72000" y="1700401"/>
              <a:ext cx="1335024" cy="1007023"/>
            </a:xfrm>
            <a:prstGeom prst="rect">
              <a:avLst/>
            </a:prstGeom>
          </p:spPr>
        </p:pic>
        <p:pic>
          <p:nvPicPr>
            <p:cNvPr id="18" name="Picture 17" descr="A picture containing indoor, laptop, computer, screen&#10;&#10;Description automatically generated">
              <a:extLst>
                <a:ext uri="{FF2B5EF4-FFF2-40B4-BE49-F238E27FC236}">
                  <a16:creationId xmlns:a16="http://schemas.microsoft.com/office/drawing/2014/main" id="{671E4006-CBE6-2E42-8CBA-6B55812A6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41565" y="3772124"/>
              <a:ext cx="1335024" cy="100702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FB87EA9-0D65-5E4E-881C-89A05E04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72000" y="3772124"/>
              <a:ext cx="1335024" cy="100702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0BF29D9-A402-1940-84E5-1DAEC5869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11131" y="2734543"/>
              <a:ext cx="1335024" cy="1007023"/>
            </a:xfrm>
            <a:prstGeom prst="rect">
              <a:avLst/>
            </a:prstGeom>
          </p:spPr>
        </p:pic>
        <p:pic>
          <p:nvPicPr>
            <p:cNvPr id="21" name="Picture 20" descr="A picture containing indoor, laptop, computer&#10;&#10;Description automatically generated">
              <a:extLst>
                <a:ext uri="{FF2B5EF4-FFF2-40B4-BE49-F238E27FC236}">
                  <a16:creationId xmlns:a16="http://schemas.microsoft.com/office/drawing/2014/main" id="{1F5F30DA-FDB5-FE42-A51B-867CFF66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941565" y="2734543"/>
              <a:ext cx="1335024" cy="1007023"/>
            </a:xfrm>
            <a:prstGeom prst="rect">
              <a:avLst/>
            </a:prstGeom>
          </p:spPr>
        </p:pic>
        <p:pic>
          <p:nvPicPr>
            <p:cNvPr id="22" name="Picture 21" descr="A picture containing laptop, indoor, computer&#10;&#10;Description automatically generated">
              <a:extLst>
                <a:ext uri="{FF2B5EF4-FFF2-40B4-BE49-F238E27FC236}">
                  <a16:creationId xmlns:a16="http://schemas.microsoft.com/office/drawing/2014/main" id="{886BF10F-5D3C-BC44-B3BE-F1BDE1426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72000" y="2734543"/>
              <a:ext cx="1335024" cy="1007023"/>
            </a:xfrm>
            <a:prstGeom prst="rect">
              <a:avLst/>
            </a:prstGeom>
          </p:spPr>
        </p:pic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A8F7E819-166D-E043-9DEE-0F9908961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311131" y="1700401"/>
              <a:ext cx="1335024" cy="1007023"/>
            </a:xfrm>
            <a:prstGeom prst="rect">
              <a:avLst/>
            </a:prstGeom>
          </p:spPr>
        </p:pic>
        <p:pic>
          <p:nvPicPr>
            <p:cNvPr id="24" name="Picture 2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B3786C60-8486-BC4A-BC24-3B8FC87F0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941565" y="1700401"/>
              <a:ext cx="1335024" cy="100702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93F266-5A26-664F-821A-5CEE16875321}"/>
              </a:ext>
            </a:extLst>
          </p:cNvPr>
          <p:cNvGrpSpPr>
            <a:grpSpLocks noChangeAspect="1"/>
          </p:cNvGrpSpPr>
          <p:nvPr/>
        </p:nvGrpSpPr>
        <p:grpSpPr>
          <a:xfrm>
            <a:off x="767516" y="3304359"/>
            <a:ext cx="2935224" cy="2224899"/>
            <a:chOff x="191515" y="1655425"/>
            <a:chExt cx="4114580" cy="3118850"/>
          </a:xfrm>
        </p:grpSpPr>
        <p:pic>
          <p:nvPicPr>
            <p:cNvPr id="26" name="Picture 25" descr="A picture containing indoor, person&#10;&#10;Description automatically generated">
              <a:extLst>
                <a:ext uri="{FF2B5EF4-FFF2-40B4-BE49-F238E27FC236}">
                  <a16:creationId xmlns:a16="http://schemas.microsoft.com/office/drawing/2014/main" id="{73D2DB03-C5D2-1947-A53B-EECB115FF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91515" y="1655425"/>
              <a:ext cx="1335024" cy="1007023"/>
            </a:xfrm>
            <a:prstGeom prst="rect">
              <a:avLst/>
            </a:prstGeom>
          </p:spPr>
        </p:pic>
        <p:pic>
          <p:nvPicPr>
            <p:cNvPr id="27" name="Picture 26" descr="A picture containing animal, indoor&#10;&#10;Description automatically generated">
              <a:extLst>
                <a:ext uri="{FF2B5EF4-FFF2-40B4-BE49-F238E27FC236}">
                  <a16:creationId xmlns:a16="http://schemas.microsoft.com/office/drawing/2014/main" id="{E38EF7D6-C0A2-BF40-A44B-8E030DB7B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971071" y="3767252"/>
              <a:ext cx="1335024" cy="1007023"/>
            </a:xfrm>
            <a:prstGeom prst="rect">
              <a:avLst/>
            </a:prstGeom>
          </p:spPr>
        </p:pic>
        <p:pic>
          <p:nvPicPr>
            <p:cNvPr id="28" name="Picture 27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22FFE5A7-31E5-764C-B7CE-209645F49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577702" y="3767252"/>
              <a:ext cx="1335024" cy="1007023"/>
            </a:xfrm>
            <a:prstGeom prst="rect">
              <a:avLst/>
            </a:prstGeom>
          </p:spPr>
        </p:pic>
        <p:pic>
          <p:nvPicPr>
            <p:cNvPr id="29" name="Picture 28" descr="A picture containing indoor, animal&#10;&#10;Description automatically generated">
              <a:extLst>
                <a:ext uri="{FF2B5EF4-FFF2-40B4-BE49-F238E27FC236}">
                  <a16:creationId xmlns:a16="http://schemas.microsoft.com/office/drawing/2014/main" id="{6303EA43-3E47-5A4F-B90E-7C01DD20A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91515" y="3767252"/>
              <a:ext cx="1335024" cy="1007023"/>
            </a:xfrm>
            <a:prstGeom prst="rect">
              <a:avLst/>
            </a:prstGeom>
          </p:spPr>
        </p:pic>
        <p:pic>
          <p:nvPicPr>
            <p:cNvPr id="30" name="Picture 29" descr="A picture containing indoor, animal, sitting, laptop&#10;&#10;Description automatically generated">
              <a:extLst>
                <a:ext uri="{FF2B5EF4-FFF2-40B4-BE49-F238E27FC236}">
                  <a16:creationId xmlns:a16="http://schemas.microsoft.com/office/drawing/2014/main" id="{A739D8B4-CB0A-6E4F-BCCB-2ECA7231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971071" y="2712292"/>
              <a:ext cx="1335024" cy="1007023"/>
            </a:xfrm>
            <a:prstGeom prst="rect">
              <a:avLst/>
            </a:prstGeom>
          </p:spPr>
        </p:pic>
        <p:pic>
          <p:nvPicPr>
            <p:cNvPr id="31" name="Picture 30" descr="A picture containing laptop, indoor, animal&#10;&#10;Description automatically generated">
              <a:extLst>
                <a:ext uri="{FF2B5EF4-FFF2-40B4-BE49-F238E27FC236}">
                  <a16:creationId xmlns:a16="http://schemas.microsoft.com/office/drawing/2014/main" id="{1CBE87ED-7A1D-9D4B-A8B5-95A5C2141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577702" y="2712292"/>
              <a:ext cx="1335024" cy="1007023"/>
            </a:xfrm>
            <a:prstGeom prst="rect">
              <a:avLst/>
            </a:prstGeom>
          </p:spPr>
        </p:pic>
        <p:pic>
          <p:nvPicPr>
            <p:cNvPr id="32" name="Picture 31" descr="A picture containing indoor, animal, laptop&#10;&#10;Description automatically generated">
              <a:extLst>
                <a:ext uri="{FF2B5EF4-FFF2-40B4-BE49-F238E27FC236}">
                  <a16:creationId xmlns:a16="http://schemas.microsoft.com/office/drawing/2014/main" id="{A6820AB1-5D6B-DB49-BC3B-B65FD6B5B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91515" y="2712292"/>
              <a:ext cx="1335024" cy="1007023"/>
            </a:xfrm>
            <a:prstGeom prst="rect">
              <a:avLst/>
            </a:prstGeom>
          </p:spPr>
        </p:pic>
        <p:pic>
          <p:nvPicPr>
            <p:cNvPr id="33" name="Picture 32" descr="A picture containing indoor, person, laptop, sitting&#10;&#10;Description automatically generated">
              <a:extLst>
                <a:ext uri="{FF2B5EF4-FFF2-40B4-BE49-F238E27FC236}">
                  <a16:creationId xmlns:a16="http://schemas.microsoft.com/office/drawing/2014/main" id="{40059715-537D-8842-B7F6-D1D360190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971071" y="1655425"/>
              <a:ext cx="1335024" cy="1007023"/>
            </a:xfrm>
            <a:prstGeom prst="rect">
              <a:avLst/>
            </a:prstGeom>
          </p:spPr>
        </p:pic>
        <p:pic>
          <p:nvPicPr>
            <p:cNvPr id="34" name="Picture 33" descr="A picture containing animal, laptop, indoor&#10;&#10;Description automatically generated">
              <a:extLst>
                <a:ext uri="{FF2B5EF4-FFF2-40B4-BE49-F238E27FC236}">
                  <a16:creationId xmlns:a16="http://schemas.microsoft.com/office/drawing/2014/main" id="{DE7AE367-5734-4945-86A3-7D33C14FB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577702" y="1655425"/>
              <a:ext cx="1335024" cy="100702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A801D8-A9A3-AD43-9666-73FFE49EA3B8}"/>
              </a:ext>
            </a:extLst>
          </p:cNvPr>
          <p:cNvGrpSpPr>
            <a:grpSpLocks noChangeAspect="1"/>
          </p:cNvGrpSpPr>
          <p:nvPr/>
        </p:nvGrpSpPr>
        <p:grpSpPr>
          <a:xfrm>
            <a:off x="3768204" y="3304805"/>
            <a:ext cx="2962656" cy="2225367"/>
            <a:chOff x="4572000" y="1655425"/>
            <a:chExt cx="4129023" cy="3101471"/>
          </a:xfrm>
        </p:grpSpPr>
        <p:pic>
          <p:nvPicPr>
            <p:cNvPr id="36" name="Picture 3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A5D9E717-4437-7944-B18D-1FCBB2470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961742" y="1655425"/>
              <a:ext cx="1335024" cy="1007023"/>
            </a:xfrm>
            <a:prstGeom prst="rect">
              <a:avLst/>
            </a:prstGeom>
          </p:spPr>
        </p:pic>
        <p:pic>
          <p:nvPicPr>
            <p:cNvPr id="37" name="Picture 36" descr="A picture containing animal&#10;&#10;Description automatically generated">
              <a:extLst>
                <a:ext uri="{FF2B5EF4-FFF2-40B4-BE49-F238E27FC236}">
                  <a16:creationId xmlns:a16="http://schemas.microsoft.com/office/drawing/2014/main" id="{736B6E26-165A-CF40-ADD4-A4B57F751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365999" y="3749873"/>
              <a:ext cx="1335024" cy="100702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C53754D-9CF1-1E44-91BD-93BA58DBB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961742" y="3749873"/>
              <a:ext cx="1335024" cy="1007023"/>
            </a:xfrm>
            <a:prstGeom prst="rect">
              <a:avLst/>
            </a:prstGeom>
          </p:spPr>
        </p:pic>
        <p:pic>
          <p:nvPicPr>
            <p:cNvPr id="39" name="Picture 38" descr="A picture containing kite, animal, person, indoor&#10;&#10;Description automatically generated">
              <a:extLst>
                <a:ext uri="{FF2B5EF4-FFF2-40B4-BE49-F238E27FC236}">
                  <a16:creationId xmlns:a16="http://schemas.microsoft.com/office/drawing/2014/main" id="{5982BB50-48EF-4146-BF2D-32AA583AD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572000" y="3749873"/>
              <a:ext cx="1335024" cy="1007023"/>
            </a:xfrm>
            <a:prstGeom prst="rect">
              <a:avLst/>
            </a:prstGeom>
          </p:spPr>
        </p:pic>
        <p:pic>
          <p:nvPicPr>
            <p:cNvPr id="40" name="Picture 39" descr="A picture containing sport&#10;&#10;Description automatically generated">
              <a:extLst>
                <a:ext uri="{FF2B5EF4-FFF2-40B4-BE49-F238E27FC236}">
                  <a16:creationId xmlns:a16="http://schemas.microsoft.com/office/drawing/2014/main" id="{CDF00B5B-FE6E-AC45-AF8F-73B665929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7365999" y="2697684"/>
              <a:ext cx="1335024" cy="100702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357EAB2-5610-2649-B0F1-A9E6F8712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5961742" y="2697684"/>
              <a:ext cx="1335024" cy="100702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0EEA460-1854-1342-BA62-0D44F1CCF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4572000" y="2697684"/>
              <a:ext cx="1335024" cy="1007023"/>
            </a:xfrm>
            <a:prstGeom prst="rect">
              <a:avLst/>
            </a:prstGeom>
          </p:spPr>
        </p:pic>
        <p:pic>
          <p:nvPicPr>
            <p:cNvPr id="43" name="Picture 42" descr="A picture containing animal, indoor&#10;&#10;Description automatically generated">
              <a:extLst>
                <a:ext uri="{FF2B5EF4-FFF2-40B4-BE49-F238E27FC236}">
                  <a16:creationId xmlns:a16="http://schemas.microsoft.com/office/drawing/2014/main" id="{CE51FAA4-4E4D-3A46-87FC-141C67704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365999" y="1655425"/>
              <a:ext cx="1335024" cy="100702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2A928D2-CDCA-4344-979C-E752187F1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4572000" y="1655425"/>
              <a:ext cx="1335024" cy="100702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D54D70C-1BE4-CA42-9B76-CAA34472474D}"/>
              </a:ext>
            </a:extLst>
          </p:cNvPr>
          <p:cNvGrpSpPr>
            <a:grpSpLocks noChangeAspect="1"/>
          </p:cNvGrpSpPr>
          <p:nvPr/>
        </p:nvGrpSpPr>
        <p:grpSpPr>
          <a:xfrm>
            <a:off x="767516" y="5655044"/>
            <a:ext cx="2953512" cy="2221708"/>
            <a:chOff x="601910" y="912585"/>
            <a:chExt cx="4089542" cy="3076259"/>
          </a:xfrm>
        </p:grpSpPr>
        <p:pic>
          <p:nvPicPr>
            <p:cNvPr id="46" name="Picture 45" descr="A picture containing laptop, sitting, indoor&#10;&#10;Description automatically generated">
              <a:extLst>
                <a:ext uri="{FF2B5EF4-FFF2-40B4-BE49-F238E27FC236}">
                  <a16:creationId xmlns:a16="http://schemas.microsoft.com/office/drawing/2014/main" id="{CFFB35D8-AFD7-EF48-B219-EAF7DA1DF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601910" y="912585"/>
              <a:ext cx="1335024" cy="1007023"/>
            </a:xfrm>
            <a:prstGeom prst="rect">
              <a:avLst/>
            </a:prstGeom>
          </p:spPr>
        </p:pic>
        <p:pic>
          <p:nvPicPr>
            <p:cNvPr id="47" name="Picture 46" descr="A picture containing animal, indoor&#10;&#10;Description automatically generated">
              <a:extLst>
                <a:ext uri="{FF2B5EF4-FFF2-40B4-BE49-F238E27FC236}">
                  <a16:creationId xmlns:a16="http://schemas.microsoft.com/office/drawing/2014/main" id="{DC4AF9DB-2DDA-4547-A875-1E5C4D7B4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3356428" y="2981821"/>
              <a:ext cx="1335024" cy="1007023"/>
            </a:xfrm>
            <a:prstGeom prst="rect">
              <a:avLst/>
            </a:prstGeom>
          </p:spPr>
        </p:pic>
        <p:pic>
          <p:nvPicPr>
            <p:cNvPr id="48" name="Picture 47" descr="A picture containing indoor, animal&#10;&#10;Description automatically generated">
              <a:extLst>
                <a:ext uri="{FF2B5EF4-FFF2-40B4-BE49-F238E27FC236}">
                  <a16:creationId xmlns:a16="http://schemas.microsoft.com/office/drawing/2014/main" id="{CF02C3E2-4694-AF49-A738-070CC2EB6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1973943" y="2981821"/>
              <a:ext cx="1335024" cy="1007023"/>
            </a:xfrm>
            <a:prstGeom prst="rect">
              <a:avLst/>
            </a:prstGeom>
          </p:spPr>
        </p:pic>
        <p:pic>
          <p:nvPicPr>
            <p:cNvPr id="49" name="Picture 48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7E8F05C8-9FEB-E042-8C55-2AEFB90A7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601910" y="2981821"/>
              <a:ext cx="1335024" cy="1007023"/>
            </a:xfrm>
            <a:prstGeom prst="rect">
              <a:avLst/>
            </a:prstGeom>
          </p:spPr>
        </p:pic>
        <p:pic>
          <p:nvPicPr>
            <p:cNvPr id="50" name="Picture 49" descr="A picture containing indoor, person, sitting&#10;&#10;Description automatically generated">
              <a:extLst>
                <a:ext uri="{FF2B5EF4-FFF2-40B4-BE49-F238E27FC236}">
                  <a16:creationId xmlns:a16="http://schemas.microsoft.com/office/drawing/2014/main" id="{5FE2A46B-0EED-594A-AB1A-155A8E8FF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3356428" y="1946728"/>
              <a:ext cx="1335024" cy="1007023"/>
            </a:xfrm>
            <a:prstGeom prst="rect">
              <a:avLst/>
            </a:prstGeom>
          </p:spPr>
        </p:pic>
        <p:pic>
          <p:nvPicPr>
            <p:cNvPr id="51" name="Picture 50" descr="A picture containing indoor, laptop, dark, computer&#10;&#10;Description automatically generated">
              <a:extLst>
                <a:ext uri="{FF2B5EF4-FFF2-40B4-BE49-F238E27FC236}">
                  <a16:creationId xmlns:a16="http://schemas.microsoft.com/office/drawing/2014/main" id="{5E45C8F4-C347-194D-89BD-F527E4EAF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1973943" y="1946728"/>
              <a:ext cx="1335024" cy="1007023"/>
            </a:xfrm>
            <a:prstGeom prst="rect">
              <a:avLst/>
            </a:prstGeom>
          </p:spPr>
        </p:pic>
        <p:pic>
          <p:nvPicPr>
            <p:cNvPr id="52" name="Picture 51" descr="A picture containing indoor, animal, laptop, computer&#10;&#10;Description automatically generated">
              <a:extLst>
                <a:ext uri="{FF2B5EF4-FFF2-40B4-BE49-F238E27FC236}">
                  <a16:creationId xmlns:a16="http://schemas.microsoft.com/office/drawing/2014/main" id="{CC19985F-D4C2-DC44-BD51-08C5A3D8B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601910" y="1946728"/>
              <a:ext cx="1335024" cy="1007023"/>
            </a:xfrm>
            <a:prstGeom prst="rect">
              <a:avLst/>
            </a:prstGeom>
          </p:spPr>
        </p:pic>
        <p:pic>
          <p:nvPicPr>
            <p:cNvPr id="53" name="Picture 52" descr="A picture containing indoor, laptop, person, animal&#10;&#10;Description automatically generated">
              <a:extLst>
                <a:ext uri="{FF2B5EF4-FFF2-40B4-BE49-F238E27FC236}">
                  <a16:creationId xmlns:a16="http://schemas.microsoft.com/office/drawing/2014/main" id="{6FA3BAF2-4EEE-0F4F-AFAE-7FB8D3E6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3356428" y="912585"/>
              <a:ext cx="1335024" cy="1007023"/>
            </a:xfrm>
            <a:prstGeom prst="rect">
              <a:avLst/>
            </a:prstGeom>
          </p:spPr>
        </p:pic>
        <p:pic>
          <p:nvPicPr>
            <p:cNvPr id="54" name="Picture 53" descr="A picture containing indoor, laptop, computer, sitting&#10;&#10;Description automatically generated">
              <a:extLst>
                <a:ext uri="{FF2B5EF4-FFF2-40B4-BE49-F238E27FC236}">
                  <a16:creationId xmlns:a16="http://schemas.microsoft.com/office/drawing/2014/main" id="{7CB79937-8DB7-2645-BB5E-11C5C212C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1973943" y="912585"/>
              <a:ext cx="1335024" cy="1007023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1834E8E-2CDD-A741-845E-F1F98BF61C09}"/>
              </a:ext>
            </a:extLst>
          </p:cNvPr>
          <p:cNvGrpSpPr>
            <a:grpSpLocks noChangeAspect="1"/>
          </p:cNvGrpSpPr>
          <p:nvPr/>
        </p:nvGrpSpPr>
        <p:grpSpPr>
          <a:xfrm>
            <a:off x="3768204" y="5674108"/>
            <a:ext cx="2944368" cy="2219603"/>
            <a:chOff x="743859" y="946193"/>
            <a:chExt cx="4078221" cy="3074355"/>
          </a:xfrm>
        </p:grpSpPr>
        <p:pic>
          <p:nvPicPr>
            <p:cNvPr id="56" name="Picture 55" descr="A picture containing animal&#10;&#10;Description automatically generated">
              <a:extLst>
                <a:ext uri="{FF2B5EF4-FFF2-40B4-BE49-F238E27FC236}">
                  <a16:creationId xmlns:a16="http://schemas.microsoft.com/office/drawing/2014/main" id="{5880F1BE-D462-5A43-977C-1F62192B0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743859" y="946193"/>
              <a:ext cx="1335024" cy="1007023"/>
            </a:xfrm>
            <a:prstGeom prst="rect">
              <a:avLst/>
            </a:prstGeom>
          </p:spPr>
        </p:pic>
        <p:pic>
          <p:nvPicPr>
            <p:cNvPr id="57" name="Picture 56" descr="A picture containing laptop, indoor&#10;&#10;Description automatically generated">
              <a:extLst>
                <a:ext uri="{FF2B5EF4-FFF2-40B4-BE49-F238E27FC236}">
                  <a16:creationId xmlns:a16="http://schemas.microsoft.com/office/drawing/2014/main" id="{7B742244-BF23-6E4E-8CE5-08BBAD09F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3487056" y="3013525"/>
              <a:ext cx="1335024" cy="1007023"/>
            </a:xfrm>
            <a:prstGeom prst="rect">
              <a:avLst/>
            </a:prstGeom>
          </p:spPr>
        </p:pic>
        <p:pic>
          <p:nvPicPr>
            <p:cNvPr id="58" name="Picture 57" descr="A picture containing indoor, laptop, animal&#10;&#10;Description automatically generated">
              <a:extLst>
                <a:ext uri="{FF2B5EF4-FFF2-40B4-BE49-F238E27FC236}">
                  <a16:creationId xmlns:a16="http://schemas.microsoft.com/office/drawing/2014/main" id="{1382CBD7-6E40-7E49-894C-A2DE852FE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2115457" y="3013525"/>
              <a:ext cx="1335024" cy="1007023"/>
            </a:xfrm>
            <a:prstGeom prst="rect">
              <a:avLst/>
            </a:prstGeom>
          </p:spPr>
        </p:pic>
        <p:pic>
          <p:nvPicPr>
            <p:cNvPr id="59" name="Picture 58" descr="A picture containing animal&#10;&#10;Description automatically generated">
              <a:extLst>
                <a:ext uri="{FF2B5EF4-FFF2-40B4-BE49-F238E27FC236}">
                  <a16:creationId xmlns:a16="http://schemas.microsoft.com/office/drawing/2014/main" id="{2A1A2BC5-1E2E-5748-84AC-B6ED48E7E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743859" y="3013525"/>
              <a:ext cx="1335024" cy="1007023"/>
            </a:xfrm>
            <a:prstGeom prst="rect">
              <a:avLst/>
            </a:prstGeom>
          </p:spPr>
        </p:pic>
        <p:pic>
          <p:nvPicPr>
            <p:cNvPr id="60" name="Picture 59" descr="A picture containing animal&#10;&#10;Description automatically generated">
              <a:extLst>
                <a:ext uri="{FF2B5EF4-FFF2-40B4-BE49-F238E27FC236}">
                  <a16:creationId xmlns:a16="http://schemas.microsoft.com/office/drawing/2014/main" id="{D912CF57-B4AF-4C4B-99C1-01A688A87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3487056" y="1979385"/>
              <a:ext cx="1335024" cy="1007023"/>
            </a:xfrm>
            <a:prstGeom prst="rect">
              <a:avLst/>
            </a:prstGeom>
          </p:spPr>
        </p:pic>
        <p:pic>
          <p:nvPicPr>
            <p:cNvPr id="61" name="Picture 60" descr="A picture containing indoor, animal&#10;&#10;Description automatically generated">
              <a:extLst>
                <a:ext uri="{FF2B5EF4-FFF2-40B4-BE49-F238E27FC236}">
                  <a16:creationId xmlns:a16="http://schemas.microsoft.com/office/drawing/2014/main" id="{3C084258-6AFF-BC47-80B0-787FAAB9D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2115457" y="1979385"/>
              <a:ext cx="1335024" cy="1007023"/>
            </a:xfrm>
            <a:prstGeom prst="rect">
              <a:avLst/>
            </a:prstGeom>
          </p:spPr>
        </p:pic>
        <p:pic>
          <p:nvPicPr>
            <p:cNvPr id="62" name="Picture 61" descr="A picture containing indoor, animal&#10;&#10;Description automatically generated">
              <a:extLst>
                <a:ext uri="{FF2B5EF4-FFF2-40B4-BE49-F238E27FC236}">
                  <a16:creationId xmlns:a16="http://schemas.microsoft.com/office/drawing/2014/main" id="{01363F9D-2F47-FB48-B49F-3A36A16D5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743859" y="1979385"/>
              <a:ext cx="1335024" cy="1007023"/>
            </a:xfrm>
            <a:prstGeom prst="rect">
              <a:avLst/>
            </a:prstGeom>
          </p:spPr>
        </p:pic>
        <p:pic>
          <p:nvPicPr>
            <p:cNvPr id="63" name="Picture 62" descr="A picture containing indoor, laptop, dark, animal&#10;&#10;Description automatically generated">
              <a:extLst>
                <a:ext uri="{FF2B5EF4-FFF2-40B4-BE49-F238E27FC236}">
                  <a16:creationId xmlns:a16="http://schemas.microsoft.com/office/drawing/2014/main" id="{B1EE776A-39B7-5844-B045-963AC7A5D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3487056" y="946193"/>
              <a:ext cx="1335024" cy="1007023"/>
            </a:xfrm>
            <a:prstGeom prst="rect">
              <a:avLst/>
            </a:prstGeom>
          </p:spPr>
        </p:pic>
        <p:pic>
          <p:nvPicPr>
            <p:cNvPr id="64" name="Picture 63" descr="A picture containing laptop, indoor&#10;&#10;Description automatically generated">
              <a:extLst>
                <a:ext uri="{FF2B5EF4-FFF2-40B4-BE49-F238E27FC236}">
                  <a16:creationId xmlns:a16="http://schemas.microsoft.com/office/drawing/2014/main" id="{3836EF7B-7AEF-8E47-B92B-02A50A3EE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2115457" y="946193"/>
              <a:ext cx="1335024" cy="1007023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3D207CAD-2480-9648-B5CD-FE988E177A61}"/>
              </a:ext>
            </a:extLst>
          </p:cNvPr>
          <p:cNvSpPr txBox="1"/>
          <p:nvPr/>
        </p:nvSpPr>
        <p:spPr>
          <a:xfrm>
            <a:off x="777679" y="985845"/>
            <a:ext cx="309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A’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4103A0C-6880-6445-B877-D8534626FE4B}"/>
              </a:ext>
            </a:extLst>
          </p:cNvPr>
          <p:cNvSpPr txBox="1"/>
          <p:nvPr/>
        </p:nvSpPr>
        <p:spPr>
          <a:xfrm>
            <a:off x="777679" y="1735387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B’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EEB1934-33A0-904D-96A1-26E66FEFF6D9}"/>
              </a:ext>
            </a:extLst>
          </p:cNvPr>
          <p:cNvSpPr txBox="1"/>
          <p:nvPr/>
        </p:nvSpPr>
        <p:spPr>
          <a:xfrm>
            <a:off x="767516" y="2483993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C’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2970E0A-3190-9D44-B907-3F41F2EDC79B}"/>
              </a:ext>
            </a:extLst>
          </p:cNvPr>
          <p:cNvSpPr txBox="1"/>
          <p:nvPr/>
        </p:nvSpPr>
        <p:spPr>
          <a:xfrm>
            <a:off x="1749782" y="985845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D’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7A9B170-6858-D447-B388-6DC114F64799}"/>
              </a:ext>
            </a:extLst>
          </p:cNvPr>
          <p:cNvSpPr txBox="1"/>
          <p:nvPr/>
        </p:nvSpPr>
        <p:spPr>
          <a:xfrm>
            <a:off x="1739257" y="1730549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E’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C3B5301-4CBF-A642-92B2-59B65AAABEFE}"/>
              </a:ext>
            </a:extLst>
          </p:cNvPr>
          <p:cNvSpPr txBox="1"/>
          <p:nvPr/>
        </p:nvSpPr>
        <p:spPr>
          <a:xfrm>
            <a:off x="1729439" y="2475253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F’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E79A063-B823-784C-B522-7B6F26E3E1CB}"/>
              </a:ext>
            </a:extLst>
          </p:cNvPr>
          <p:cNvSpPr txBox="1"/>
          <p:nvPr/>
        </p:nvSpPr>
        <p:spPr>
          <a:xfrm>
            <a:off x="2721985" y="993534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G’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AFADB78-F999-A841-A457-37938811D243}"/>
              </a:ext>
            </a:extLst>
          </p:cNvPr>
          <p:cNvSpPr txBox="1"/>
          <p:nvPr/>
        </p:nvSpPr>
        <p:spPr>
          <a:xfrm>
            <a:off x="2735704" y="1722015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H’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6BE83FE-02C2-D144-B967-BCDAFE3368AF}"/>
              </a:ext>
            </a:extLst>
          </p:cNvPr>
          <p:cNvSpPr txBox="1"/>
          <p:nvPr/>
        </p:nvSpPr>
        <p:spPr>
          <a:xfrm>
            <a:off x="2721985" y="248399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I’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6E0111F-BEB4-A74A-BD05-31D44EED6117}"/>
              </a:ext>
            </a:extLst>
          </p:cNvPr>
          <p:cNvSpPr txBox="1"/>
          <p:nvPr/>
        </p:nvSpPr>
        <p:spPr>
          <a:xfrm>
            <a:off x="3752808" y="988713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J’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071EB11-C666-BF4E-AE8E-22EF6A4A4499}"/>
              </a:ext>
            </a:extLst>
          </p:cNvPr>
          <p:cNvSpPr txBox="1"/>
          <p:nvPr/>
        </p:nvSpPr>
        <p:spPr>
          <a:xfrm>
            <a:off x="3736804" y="1729331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K’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4ADBCF2-E0FA-594B-ACF3-59AA12366679}"/>
              </a:ext>
            </a:extLst>
          </p:cNvPr>
          <p:cNvSpPr txBox="1"/>
          <p:nvPr/>
        </p:nvSpPr>
        <p:spPr>
          <a:xfrm>
            <a:off x="3746980" y="2478317"/>
            <a:ext cx="294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L’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B01539B-C37C-DE45-B379-1CFE4AFF9DCA}"/>
              </a:ext>
            </a:extLst>
          </p:cNvPr>
          <p:cNvSpPr txBox="1"/>
          <p:nvPr/>
        </p:nvSpPr>
        <p:spPr>
          <a:xfrm>
            <a:off x="4766408" y="995569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M’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9BE0BD7-7281-AD49-83AC-9445DD0F9DDF}"/>
              </a:ext>
            </a:extLst>
          </p:cNvPr>
          <p:cNvSpPr txBox="1"/>
          <p:nvPr/>
        </p:nvSpPr>
        <p:spPr>
          <a:xfrm>
            <a:off x="4733885" y="1722014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N’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D24B3CC-F8B8-4E4B-9F09-D903D1D59468}"/>
              </a:ext>
            </a:extLst>
          </p:cNvPr>
          <p:cNvSpPr txBox="1"/>
          <p:nvPr/>
        </p:nvSpPr>
        <p:spPr>
          <a:xfrm>
            <a:off x="4733885" y="247525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O’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8A856BC-C307-4D43-A924-C3E62C842ACE}"/>
              </a:ext>
            </a:extLst>
          </p:cNvPr>
          <p:cNvSpPr txBox="1"/>
          <p:nvPr/>
        </p:nvSpPr>
        <p:spPr>
          <a:xfrm>
            <a:off x="5741685" y="988252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P’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7FB06FF-A8E5-E047-A94B-496165CC9D1E}"/>
              </a:ext>
            </a:extLst>
          </p:cNvPr>
          <p:cNvSpPr txBox="1"/>
          <p:nvPr/>
        </p:nvSpPr>
        <p:spPr>
          <a:xfrm>
            <a:off x="5729034" y="172201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Q’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8472DA0-4AA8-AC4B-860A-F203C19862D2}"/>
              </a:ext>
            </a:extLst>
          </p:cNvPr>
          <p:cNvSpPr txBox="1"/>
          <p:nvPr/>
        </p:nvSpPr>
        <p:spPr>
          <a:xfrm>
            <a:off x="5722449" y="2464612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R’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B74906E-B176-FB4A-83A8-67E7DB346B3B}"/>
              </a:ext>
            </a:extLst>
          </p:cNvPr>
          <p:cNvSpPr txBox="1"/>
          <p:nvPr/>
        </p:nvSpPr>
        <p:spPr>
          <a:xfrm>
            <a:off x="777679" y="3320596"/>
            <a:ext cx="309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A’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7FAFB52-B3D8-A748-A3AD-67BF29F87D04}"/>
              </a:ext>
            </a:extLst>
          </p:cNvPr>
          <p:cNvSpPr txBox="1"/>
          <p:nvPr/>
        </p:nvSpPr>
        <p:spPr>
          <a:xfrm>
            <a:off x="777679" y="4070138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B’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FA021A9-1C2D-FD49-92BB-A37DCA0609BC}"/>
              </a:ext>
            </a:extLst>
          </p:cNvPr>
          <p:cNvSpPr txBox="1"/>
          <p:nvPr/>
        </p:nvSpPr>
        <p:spPr>
          <a:xfrm>
            <a:off x="767516" y="4818744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C’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A20ED08-FBC9-824E-B938-798D150F72AE}"/>
              </a:ext>
            </a:extLst>
          </p:cNvPr>
          <p:cNvSpPr txBox="1"/>
          <p:nvPr/>
        </p:nvSpPr>
        <p:spPr>
          <a:xfrm>
            <a:off x="1749782" y="3320596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D’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2E4B1A0-AA09-3343-9211-BCF075B7A6E9}"/>
              </a:ext>
            </a:extLst>
          </p:cNvPr>
          <p:cNvSpPr txBox="1"/>
          <p:nvPr/>
        </p:nvSpPr>
        <p:spPr>
          <a:xfrm>
            <a:off x="1739257" y="4065300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E’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5C33ED0-1B3A-C14C-8F75-B7BE20FDD5A0}"/>
              </a:ext>
            </a:extLst>
          </p:cNvPr>
          <p:cNvSpPr txBox="1"/>
          <p:nvPr/>
        </p:nvSpPr>
        <p:spPr>
          <a:xfrm>
            <a:off x="1729439" y="4810004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F’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B6CB5EC-A532-8042-B9D6-266F3680113F}"/>
              </a:ext>
            </a:extLst>
          </p:cNvPr>
          <p:cNvSpPr txBox="1"/>
          <p:nvPr/>
        </p:nvSpPr>
        <p:spPr>
          <a:xfrm>
            <a:off x="2721985" y="332828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G’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CA3E0D8-2B20-E04B-A56A-9F4B9A75D6EA}"/>
              </a:ext>
            </a:extLst>
          </p:cNvPr>
          <p:cNvSpPr txBox="1"/>
          <p:nvPr/>
        </p:nvSpPr>
        <p:spPr>
          <a:xfrm>
            <a:off x="2735704" y="4056766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H’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774FEA2-0EEC-6248-B419-EF57AD64603B}"/>
              </a:ext>
            </a:extLst>
          </p:cNvPr>
          <p:cNvSpPr txBox="1"/>
          <p:nvPr/>
        </p:nvSpPr>
        <p:spPr>
          <a:xfrm>
            <a:off x="2721985" y="481874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I’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BA07FE9-9FA2-E34A-AE92-BA6C41733A32}"/>
              </a:ext>
            </a:extLst>
          </p:cNvPr>
          <p:cNvSpPr txBox="1"/>
          <p:nvPr/>
        </p:nvSpPr>
        <p:spPr>
          <a:xfrm>
            <a:off x="3752808" y="3323464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J’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3D5F7DD-CEFB-6C4B-84AC-FFA5034054A9}"/>
              </a:ext>
            </a:extLst>
          </p:cNvPr>
          <p:cNvSpPr txBox="1"/>
          <p:nvPr/>
        </p:nvSpPr>
        <p:spPr>
          <a:xfrm>
            <a:off x="3736804" y="4064082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K’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4D9C9C8-DCAF-4841-A1C1-DA529CB14F64}"/>
              </a:ext>
            </a:extLst>
          </p:cNvPr>
          <p:cNvSpPr txBox="1"/>
          <p:nvPr/>
        </p:nvSpPr>
        <p:spPr>
          <a:xfrm>
            <a:off x="3746980" y="4813068"/>
            <a:ext cx="294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L’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C1893F7-0D2C-4C4D-A2F3-C35EF76E85AD}"/>
              </a:ext>
            </a:extLst>
          </p:cNvPr>
          <p:cNvSpPr txBox="1"/>
          <p:nvPr/>
        </p:nvSpPr>
        <p:spPr>
          <a:xfrm>
            <a:off x="4766408" y="3330320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M’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BE1DDF0-8643-0D4E-8AAF-F1D357CB40A3}"/>
              </a:ext>
            </a:extLst>
          </p:cNvPr>
          <p:cNvSpPr txBox="1"/>
          <p:nvPr/>
        </p:nvSpPr>
        <p:spPr>
          <a:xfrm>
            <a:off x="4733885" y="4056765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N’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AFCC8E3-EF7F-104E-AC6D-39F2DB537275}"/>
              </a:ext>
            </a:extLst>
          </p:cNvPr>
          <p:cNvSpPr txBox="1"/>
          <p:nvPr/>
        </p:nvSpPr>
        <p:spPr>
          <a:xfrm>
            <a:off x="4733885" y="4810004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O’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2EC6568-DA1B-EB48-86A5-D17E2A02A1C2}"/>
              </a:ext>
            </a:extLst>
          </p:cNvPr>
          <p:cNvSpPr txBox="1"/>
          <p:nvPr/>
        </p:nvSpPr>
        <p:spPr>
          <a:xfrm>
            <a:off x="5741685" y="3323003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P’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B1C86AA-ABBE-114B-B138-6AEF9B341981}"/>
              </a:ext>
            </a:extLst>
          </p:cNvPr>
          <p:cNvSpPr txBox="1"/>
          <p:nvPr/>
        </p:nvSpPr>
        <p:spPr>
          <a:xfrm>
            <a:off x="5729034" y="4056764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Q’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8B1A37E-C700-7043-A839-1A9D2A3FE554}"/>
              </a:ext>
            </a:extLst>
          </p:cNvPr>
          <p:cNvSpPr txBox="1"/>
          <p:nvPr/>
        </p:nvSpPr>
        <p:spPr>
          <a:xfrm>
            <a:off x="5722449" y="4799363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R’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3126C99-0EA8-CD49-8B45-6D4A786EBFC3}"/>
              </a:ext>
            </a:extLst>
          </p:cNvPr>
          <p:cNvSpPr txBox="1"/>
          <p:nvPr/>
        </p:nvSpPr>
        <p:spPr>
          <a:xfrm>
            <a:off x="777679" y="5627562"/>
            <a:ext cx="309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A’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8944030-334E-4D4C-B822-1DB79D62F49D}"/>
              </a:ext>
            </a:extLst>
          </p:cNvPr>
          <p:cNvSpPr txBox="1"/>
          <p:nvPr/>
        </p:nvSpPr>
        <p:spPr>
          <a:xfrm>
            <a:off x="777679" y="6377104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B’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12C0F05-9D55-974D-AFD9-E65182706E1F}"/>
              </a:ext>
            </a:extLst>
          </p:cNvPr>
          <p:cNvSpPr txBox="1"/>
          <p:nvPr/>
        </p:nvSpPr>
        <p:spPr>
          <a:xfrm>
            <a:off x="767516" y="7125710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C’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A2A9BEF-2317-ED47-944C-DF5766599AC1}"/>
              </a:ext>
            </a:extLst>
          </p:cNvPr>
          <p:cNvSpPr txBox="1"/>
          <p:nvPr/>
        </p:nvSpPr>
        <p:spPr>
          <a:xfrm>
            <a:off x="1749782" y="5627562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D’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0CE708E-9580-A44A-AD67-55F565B798F4}"/>
              </a:ext>
            </a:extLst>
          </p:cNvPr>
          <p:cNvSpPr txBox="1"/>
          <p:nvPr/>
        </p:nvSpPr>
        <p:spPr>
          <a:xfrm>
            <a:off x="1739257" y="6372266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E’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530C7FA-CF97-634B-876E-F947ED89F7A3}"/>
              </a:ext>
            </a:extLst>
          </p:cNvPr>
          <p:cNvSpPr txBox="1"/>
          <p:nvPr/>
        </p:nvSpPr>
        <p:spPr>
          <a:xfrm>
            <a:off x="1729439" y="7116970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F’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6FBEFBF-17E9-894B-8DF4-74627C40B5F4}"/>
              </a:ext>
            </a:extLst>
          </p:cNvPr>
          <p:cNvSpPr txBox="1"/>
          <p:nvPr/>
        </p:nvSpPr>
        <p:spPr>
          <a:xfrm>
            <a:off x="2721985" y="563525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G’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D122329-5DFD-2C42-A098-A327AB52225D}"/>
              </a:ext>
            </a:extLst>
          </p:cNvPr>
          <p:cNvSpPr txBox="1"/>
          <p:nvPr/>
        </p:nvSpPr>
        <p:spPr>
          <a:xfrm>
            <a:off x="2735704" y="6363732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H’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28B7B92-4C52-EF48-990C-1E13DAEE2EEC}"/>
              </a:ext>
            </a:extLst>
          </p:cNvPr>
          <p:cNvSpPr txBox="1"/>
          <p:nvPr/>
        </p:nvSpPr>
        <p:spPr>
          <a:xfrm>
            <a:off x="2721985" y="712571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I’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B420641-C51F-8D48-A3ED-A0A129340299}"/>
              </a:ext>
            </a:extLst>
          </p:cNvPr>
          <p:cNvSpPr txBox="1"/>
          <p:nvPr/>
        </p:nvSpPr>
        <p:spPr>
          <a:xfrm>
            <a:off x="3752808" y="5630430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J’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C17D963-8F56-164C-A15A-F9E33E7AEF10}"/>
              </a:ext>
            </a:extLst>
          </p:cNvPr>
          <p:cNvSpPr txBox="1"/>
          <p:nvPr/>
        </p:nvSpPr>
        <p:spPr>
          <a:xfrm>
            <a:off x="3736804" y="6371048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K’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7D29F93-3D3E-084B-B68A-0578C321EA2A}"/>
              </a:ext>
            </a:extLst>
          </p:cNvPr>
          <p:cNvSpPr txBox="1"/>
          <p:nvPr/>
        </p:nvSpPr>
        <p:spPr>
          <a:xfrm>
            <a:off x="3746980" y="7120034"/>
            <a:ext cx="294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L’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EC7B3CD-B2F7-634D-B391-9CF27D241158}"/>
              </a:ext>
            </a:extLst>
          </p:cNvPr>
          <p:cNvSpPr txBox="1"/>
          <p:nvPr/>
        </p:nvSpPr>
        <p:spPr>
          <a:xfrm>
            <a:off x="4766408" y="5637286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M’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22A01AD-F3A1-9A4E-8CF9-EB15FEF5DAA0}"/>
              </a:ext>
            </a:extLst>
          </p:cNvPr>
          <p:cNvSpPr txBox="1"/>
          <p:nvPr/>
        </p:nvSpPr>
        <p:spPr>
          <a:xfrm>
            <a:off x="4733885" y="6363731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N’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4AFE708-CB66-344C-BFA3-3E56866DBF81}"/>
              </a:ext>
            </a:extLst>
          </p:cNvPr>
          <p:cNvSpPr txBox="1"/>
          <p:nvPr/>
        </p:nvSpPr>
        <p:spPr>
          <a:xfrm>
            <a:off x="4733885" y="711697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O’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37A7375-0C53-2D41-9B8B-B86CDD76D36F}"/>
              </a:ext>
            </a:extLst>
          </p:cNvPr>
          <p:cNvSpPr txBox="1"/>
          <p:nvPr/>
        </p:nvSpPr>
        <p:spPr>
          <a:xfrm>
            <a:off x="5741685" y="5629969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P’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B79D130-F639-0E42-8C89-8ACB819ACC5C}"/>
              </a:ext>
            </a:extLst>
          </p:cNvPr>
          <p:cNvSpPr txBox="1"/>
          <p:nvPr/>
        </p:nvSpPr>
        <p:spPr>
          <a:xfrm>
            <a:off x="5729034" y="636373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Q’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44C7464-92E9-2949-A6F4-7D326BA5F5E2}"/>
              </a:ext>
            </a:extLst>
          </p:cNvPr>
          <p:cNvSpPr txBox="1"/>
          <p:nvPr/>
        </p:nvSpPr>
        <p:spPr>
          <a:xfrm>
            <a:off x="5722449" y="7106329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R’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9927679-1DFD-0C4B-9DD4-E056F1878648}"/>
              </a:ext>
            </a:extLst>
          </p:cNvPr>
          <p:cNvSpPr txBox="1"/>
          <p:nvPr/>
        </p:nvSpPr>
        <p:spPr>
          <a:xfrm>
            <a:off x="17843" y="1845128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L4440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2DC4358-FC5B-F646-A569-2AAD69EB5638}"/>
              </a:ext>
            </a:extLst>
          </p:cNvPr>
          <p:cNvSpPr txBox="1"/>
          <p:nvPr/>
        </p:nvSpPr>
        <p:spPr>
          <a:xfrm>
            <a:off x="0" y="4301114"/>
            <a:ext cx="710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>
                <a:latin typeface="Helvetica" pitchFamily="2" charset="0"/>
              </a:rPr>
              <a:t>daf-16</a:t>
            </a:r>
          </a:p>
          <a:p>
            <a:pPr algn="ctr"/>
            <a:r>
              <a:rPr lang="en-US" sz="1400" b="1" dirty="0">
                <a:latin typeface="Helvetica" pitchFamily="2" charset="0"/>
              </a:rPr>
              <a:t>RNAi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876C7E2-BE36-5748-B1F4-2FAE9BA90923}"/>
              </a:ext>
            </a:extLst>
          </p:cNvPr>
          <p:cNvSpPr txBox="1"/>
          <p:nvPr/>
        </p:nvSpPr>
        <p:spPr>
          <a:xfrm>
            <a:off x="12274" y="6630120"/>
            <a:ext cx="712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Helvetica" pitchFamily="2" charset="0"/>
              </a:rPr>
              <a:t>pmk-1</a:t>
            </a:r>
          </a:p>
          <a:p>
            <a:pPr algn="ctr"/>
            <a:r>
              <a:rPr lang="en-US" sz="1400" b="1" dirty="0">
                <a:latin typeface="Helvetica" pitchFamily="2" charset="0"/>
              </a:rPr>
              <a:t>RNAi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3E3ABDB1-EB4A-8C46-9C0B-35033E09F551}"/>
              </a:ext>
            </a:extLst>
          </p:cNvPr>
          <p:cNvCxnSpPr>
            <a:cxnSpLocks/>
          </p:cNvCxnSpPr>
          <p:nvPr/>
        </p:nvCxnSpPr>
        <p:spPr>
          <a:xfrm>
            <a:off x="649584" y="926092"/>
            <a:ext cx="0" cy="22194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CB063C7F-45BD-3040-9FF4-82D48DC17CEF}"/>
              </a:ext>
            </a:extLst>
          </p:cNvPr>
          <p:cNvCxnSpPr>
            <a:cxnSpLocks/>
          </p:cNvCxnSpPr>
          <p:nvPr/>
        </p:nvCxnSpPr>
        <p:spPr>
          <a:xfrm flipH="1">
            <a:off x="649584" y="3318347"/>
            <a:ext cx="1" cy="22194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6CF825A-B57D-764F-BB18-6CAC577BD6DD}"/>
              </a:ext>
            </a:extLst>
          </p:cNvPr>
          <p:cNvCxnSpPr>
            <a:cxnSpLocks/>
          </p:cNvCxnSpPr>
          <p:nvPr/>
        </p:nvCxnSpPr>
        <p:spPr>
          <a:xfrm flipH="1">
            <a:off x="649584" y="5674305"/>
            <a:ext cx="1" cy="22194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1A047B27-A9E0-BC46-9029-3D941AD9020A}"/>
              </a:ext>
            </a:extLst>
          </p:cNvPr>
          <p:cNvSpPr txBox="1"/>
          <p:nvPr/>
        </p:nvSpPr>
        <p:spPr>
          <a:xfrm>
            <a:off x="325023" y="833884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A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D72EF9A-864C-1648-AC3D-F8BCE281FA9B}"/>
              </a:ext>
            </a:extLst>
          </p:cNvPr>
          <p:cNvSpPr txBox="1"/>
          <p:nvPr/>
        </p:nvSpPr>
        <p:spPr>
          <a:xfrm>
            <a:off x="328281" y="3223295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B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1845E92F-7B04-804A-B5B8-6A26621A4EEB}"/>
              </a:ext>
            </a:extLst>
          </p:cNvPr>
          <p:cNvSpPr txBox="1"/>
          <p:nvPr/>
        </p:nvSpPr>
        <p:spPr>
          <a:xfrm>
            <a:off x="327929" y="559801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C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C0A4987-4C9D-D44A-B843-C9A502C72896}"/>
              </a:ext>
            </a:extLst>
          </p:cNvPr>
          <p:cNvSpPr txBox="1"/>
          <p:nvPr/>
        </p:nvSpPr>
        <p:spPr>
          <a:xfrm>
            <a:off x="1628024" y="633952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Replicate 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45B4528-BBEB-354D-8BEB-26F8A99576D8}"/>
              </a:ext>
            </a:extLst>
          </p:cNvPr>
          <p:cNvSpPr txBox="1"/>
          <p:nvPr/>
        </p:nvSpPr>
        <p:spPr>
          <a:xfrm>
            <a:off x="4570376" y="633952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Replicate 2</a:t>
            </a: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06D8DF7A-EACB-8449-8A81-9E0264DD5EB5}"/>
              </a:ext>
            </a:extLst>
          </p:cNvPr>
          <p:cNvCxnSpPr/>
          <p:nvPr/>
        </p:nvCxnSpPr>
        <p:spPr>
          <a:xfrm>
            <a:off x="747432" y="907096"/>
            <a:ext cx="59020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4F3B3318-31D1-A44E-832C-13B8B5CF1F31}"/>
              </a:ext>
            </a:extLst>
          </p:cNvPr>
          <p:cNvSpPr txBox="1"/>
          <p:nvPr/>
        </p:nvSpPr>
        <p:spPr>
          <a:xfrm>
            <a:off x="98827" y="40213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Figure S5</a:t>
            </a:r>
          </a:p>
        </p:txBody>
      </p:sp>
    </p:spTree>
    <p:extLst>
      <p:ext uri="{BB962C8B-B14F-4D97-AF65-F5344CB8AC3E}">
        <p14:creationId xmlns:p14="http://schemas.microsoft.com/office/powerpoint/2010/main" val="404308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536C5E-4E8C-A74C-A35F-5DD8FBE9FD1D}"/>
              </a:ext>
            </a:extLst>
          </p:cNvPr>
          <p:cNvSpPr/>
          <p:nvPr/>
        </p:nvSpPr>
        <p:spPr>
          <a:xfrm>
            <a:off x="861391" y="780942"/>
            <a:ext cx="5393635" cy="2627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b="1" dirty="0"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Figure S5. Expression of </a:t>
            </a:r>
            <a:r>
              <a:rPr lang="en-US" sz="1200" b="1" i="1" dirty="0"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Plys-7::GFP </a:t>
            </a:r>
            <a:r>
              <a:rPr lang="en-US" sz="1200" b="1" dirty="0"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increases in Day 3 adult </a:t>
            </a:r>
            <a:r>
              <a:rPr lang="en-US" sz="1200" b="1" i="1" dirty="0"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C. elegans</a:t>
            </a:r>
            <a:r>
              <a:rPr lang="en-US" sz="1200" b="1" dirty="0"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200" dirty="0"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Animals  expressing </a:t>
            </a:r>
            <a:r>
              <a:rPr lang="en-US" sz="1200" i="1" dirty="0"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Plys-7::GFP </a:t>
            </a:r>
            <a:r>
              <a:rPr lang="en-US" sz="1200" dirty="0"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were left untreated (A) or were treated with RNAi targeting </a:t>
            </a:r>
            <a:r>
              <a:rPr lang="en-US" sz="1200" i="1" dirty="0"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daf-16 </a:t>
            </a:r>
            <a:r>
              <a:rPr lang="en-US" sz="1200" dirty="0"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(B) or </a:t>
            </a:r>
            <a:r>
              <a:rPr lang="en-US" sz="1200" i="1" dirty="0"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pmk-1</a:t>
            </a:r>
            <a:r>
              <a:rPr lang="en-US" sz="1200" dirty="0"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(C) beginning at the L1 larval stage. At Day 3 of adulthood </a:t>
            </a:r>
            <a:r>
              <a:rPr lang="en-US" sz="1200" i="1" dirty="0"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C. elegans</a:t>
            </a:r>
            <a:r>
              <a:rPr lang="en-US" sz="1200" dirty="0">
                <a:latin typeface="Helvetica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were imaged under a fluorescence dissecting microscope. Representative images from two independent biological replicates (A’-I’ in A-C, Replicate 1; J’-R’ in A-C, Replicate 2) are shown. L4440, empty RNAi vector.  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120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225</Words>
  <Application>Microsoft Macintosh PowerPoint</Application>
  <PresentationFormat>Letter Paper (8.5x11 in)</PresentationFormat>
  <Paragraphs>66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Youngman</dc:creator>
  <cp:lastModifiedBy>Matthew Youngman</cp:lastModifiedBy>
  <cp:revision>15</cp:revision>
  <dcterms:created xsi:type="dcterms:W3CDTF">2020-02-20T04:36:36Z</dcterms:created>
  <dcterms:modified xsi:type="dcterms:W3CDTF">2020-03-10T14:54:45Z</dcterms:modified>
</cp:coreProperties>
</file>