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513F-2BF5-4006-A46A-A03DF601C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107FD-9AFB-4264-A8EF-DAFB2BD2B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9A449-931D-4012-BC39-AD92D865A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10AF3-BB97-4DD5-AAA8-944ADA02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E983B-7034-47E0-947E-92604D73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0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B787-C377-47F4-A035-790C4BB8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FA190-C0AC-46FE-8275-DD4784F9D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CA7FD-088C-4837-95FE-CC714268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49B08-9BC6-49A9-AA64-34314E63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30BEA-6BD7-4F56-A8E3-506A7087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9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571D0-7D3C-4D5C-94C6-E6774CDCF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E2803-3045-4B99-95FA-30A23A493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52EFF-94B5-4F10-BAFF-3DC538B4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DD49F-6C95-4B2A-9E75-BADE325A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460E-CEAE-4EE7-9FDB-C75623A2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1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4C83-5195-4FB3-95BF-1541CE75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E7F7C-FC80-4000-BDF3-B028C10F3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8782-59F5-422C-B4C4-33E5BDE1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2E7F8-172C-491B-B60D-081CA9CD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C9CF8-2943-4E83-BD8B-E0748B82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2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AE58E-7DE6-4552-9476-27977160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B7BE9-C523-4803-8FE5-9D1FB2C7F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CD29F-0DD9-4048-90E4-38BB3281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E2D45-61A5-4E62-AC26-1B5794A7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5536E-CF67-46E5-B9C1-CF711137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05E6-2CE2-447F-8D12-E1CF24FC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F0A67-D61A-4906-BB58-7159DD993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170DC-6CCC-4A77-8E2A-1CBC96CC6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C8BB5-74F0-4E9B-B179-80ED0C1B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D00F9-99E3-4FEB-AA3A-CE2D1B00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F2F09-6354-488B-8D70-F1B13BD1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2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8984B-30F4-4395-81D7-780C40F5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BB627-403A-4B50-BF52-AD841E924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EED4F-99BD-4D01-9313-5B0C86A6B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01315-9D82-4AED-9C09-6B848CB80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ED758-2683-4DE4-BFFF-5271DBAFD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2537C0-674D-416B-A516-5788FA39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6A7AA-FC1F-43C6-B5D1-03A5C84F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A82E8-1905-4725-996A-EAACEF81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1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468A9-AE64-4E25-AF3D-FF1E181E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87570-1726-4933-A6F0-B8C249D2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F7FE1-E4E3-4DDE-B7DA-BA344BE7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6337-1DC9-4292-ACCD-7B3B0A21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1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63A8A-5FD0-4AD0-809B-E819A4DD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444A1-70A4-4681-9789-237B051C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FC066-ADEB-42D8-9E3D-DFE1EEB4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7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30413-09B7-483D-AE68-34532229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F2FA8-C99F-4FF0-AE6C-935C6E6A8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116EF-7F57-46CC-9F58-6836952B4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104F1-71DF-4E6B-94FE-F4E02F5D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57785-A8AB-44F3-B64F-8534F936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ED62A-8F3C-463D-8804-66517E27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1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7685-6A13-4EB9-AE77-FC665874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F583C-ADD9-4C2C-A123-B9E11F660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80731-AC98-4D55-8A68-B7BD72379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07BDC-FBEF-4B12-9ACD-C7389268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A17B9-0C57-4307-921E-6EADF89C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59BA1-C5BA-49DB-9CFB-82D29F27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8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1CDF9-5D2B-4433-81D2-A753B3C30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A2D68-6A23-49A7-9EBA-268F72FD6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5FDD-4039-4545-A8C6-81073ADD0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1390-67C3-4D09-A1F7-C0B6E56F7757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0D0C-E678-4C5E-9D14-E623D8A572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C7A60-55CC-4AFE-91CC-7CCA2ADBE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B527-08D1-467B-B3D8-A84FBEF4C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A8B378-6D0A-47D3-BDF7-75C520F17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77" y="1047798"/>
            <a:ext cx="9949046" cy="35901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105CA0-4390-45D7-8374-FFFB1293CBE1}"/>
              </a:ext>
            </a:extLst>
          </p:cNvPr>
          <p:cNvSpPr txBox="1"/>
          <p:nvPr/>
        </p:nvSpPr>
        <p:spPr>
          <a:xfrm>
            <a:off x="691978" y="5504765"/>
            <a:ext cx="11104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S5. </a:t>
            </a:r>
            <a:r>
              <a:rPr lang="en-US" dirty="0"/>
              <a:t>Genomic location of </a:t>
            </a:r>
            <a:r>
              <a:rPr lang="en-US" i="1" dirty="0"/>
              <a:t>D. </a:t>
            </a:r>
            <a:r>
              <a:rPr lang="en-US" i="1" dirty="0" err="1"/>
              <a:t>subobscura</a:t>
            </a:r>
            <a:r>
              <a:rPr lang="en-US" dirty="0"/>
              <a:t> pericentromeric orthologs from Muller C (blue dots) and D (yellow dots) on the fused Muller CD of </a:t>
            </a:r>
            <a:r>
              <a:rPr lang="en-US" i="1" dirty="0"/>
              <a:t>D. </a:t>
            </a:r>
            <a:r>
              <a:rPr lang="en-US" i="1" dirty="0" err="1"/>
              <a:t>bifasciata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852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Bracewell</dc:creator>
  <cp:lastModifiedBy>Ryan Bracewell</cp:lastModifiedBy>
  <cp:revision>1</cp:revision>
  <dcterms:created xsi:type="dcterms:W3CDTF">2020-01-09T19:39:07Z</dcterms:created>
  <dcterms:modified xsi:type="dcterms:W3CDTF">2020-01-09T19:41:33Z</dcterms:modified>
</cp:coreProperties>
</file>