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2FB34-C934-449E-83FF-ED6ADE5A3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080118-F92F-4421-8E1A-6EA228C41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FFD1D-4521-484B-BD8F-5D7F57FB1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D922-C601-47A5-8B33-11F4F0C138E0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E6FB6-02BC-4FBE-8488-3E6278D83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D8C43-14DC-4502-A577-733531CB4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9C23-FED3-49E6-95EE-A2218A2DC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4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BAEA5-929F-40BE-890E-0337F8CDC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FC9FA2-46C8-488A-ABBA-133F648E7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BD0F8-996B-4872-9744-9FE454F8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D922-C601-47A5-8B33-11F4F0C138E0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B6F2D-B97F-4824-A25B-0AC8BA475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73606-B897-4ADD-B53F-C02DADBE9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9C23-FED3-49E6-95EE-A2218A2DC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0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CB02FC-CB13-493F-BB39-16DF0C8311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27B702-F920-4ADD-9D96-09B21A494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124C1-C2CD-4E95-81A9-9DFCE2D5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D922-C601-47A5-8B33-11F4F0C138E0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BA716-8C41-41F7-9021-B0C2B28B5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AF834-6BE1-4E89-BB78-DE9B4347B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9C23-FED3-49E6-95EE-A2218A2DC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0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655C8-4CBD-45F9-B6EE-1E464C33D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9461B-723B-4F06-BE89-0E01BABC8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7DBEE-40D9-4D7F-8E8D-6001BA761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D922-C601-47A5-8B33-11F4F0C138E0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FC129-850E-467D-889C-559F4659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DCB53-7BBA-409F-92A6-79192A227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9C23-FED3-49E6-95EE-A2218A2DC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34BEF-D9D1-4993-BEC5-3EE4A435A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499D0-8BAE-431A-AE52-804C2C902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F202D-691A-416B-BD7C-D96551CAB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D922-C601-47A5-8B33-11F4F0C138E0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B65B7-56C1-4390-8750-0E0FE048C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3B1A1-2CA8-4C32-9F28-C1B71069A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9C23-FED3-49E6-95EE-A2218A2DC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5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F8729-4D3F-49FD-8BF2-E926FC90B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75C7C-3B96-4B64-B52D-FA5EF5963B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1F378F-AE27-45FB-A4B4-6689A8C29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048FE8-A09C-4D47-90E8-5FF380D2C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D922-C601-47A5-8B33-11F4F0C138E0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DB606-095F-45AC-ADAB-F56D23B72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5F41A0-B2A6-4C6F-90D1-9327C368D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9C23-FED3-49E6-95EE-A2218A2DC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7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209C4-3E45-4572-8244-F36889B03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313CBD-0C50-4A16-AD72-DC7445F6F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585028-74D0-4E05-BA5F-3D477C8E8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0FB901-DF99-4F0C-A05E-F824AC556B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C9EEC0-0307-4DB1-A175-9FD6F9B22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E0C933-ABD6-4E70-96C2-BC71417DC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D922-C601-47A5-8B33-11F4F0C138E0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4BE00F-BF5D-4FBA-99CA-F756FAE3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A13E1E-F1D9-4A2A-9DDE-45C293AFE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9C23-FED3-49E6-95EE-A2218A2DC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88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68771-317D-4BBE-B8C8-DEEC4EB7B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510F27-B694-43D3-8A04-0DFCB7695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D922-C601-47A5-8B33-11F4F0C138E0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39DE51-1D9A-4B09-BCDD-F0AF01F16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D031AC-9BBD-45A2-8342-13453AC4D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9C23-FED3-49E6-95EE-A2218A2DC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9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B2CD2E-568A-4E8F-AFAF-095DF88B0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D922-C601-47A5-8B33-11F4F0C138E0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B9B2C1-54F9-429A-B6E1-0B7EF0C9D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2D1C6E-4565-4657-BDF3-F2C1C8C99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9C23-FED3-49E6-95EE-A2218A2DC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71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9498F-7EED-4FB7-A9F4-717CD6598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8CABF-8187-4CC1-B450-F2ECA92D3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6BDC51-A8AC-4487-8A5D-7CC4AA6FB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6DC07-3CCD-42F2-ABC5-43E802944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D922-C601-47A5-8B33-11F4F0C138E0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651AB-995D-4FE6-8233-B464F6E68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46895-D9C6-420F-A423-EE11D3BCE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9C23-FED3-49E6-95EE-A2218A2DC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2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B001E-C33D-4F95-B97C-88FF61CCE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F409DD-B47A-4FF8-B3C4-AA15754EF7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427C4B-E54C-496E-ADB8-6CE2DE63F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F8509-7DB9-4305-81DA-6958D57DE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D922-C601-47A5-8B33-11F4F0C138E0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F73A16-1683-430F-8B64-5E3B1A19A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AF1B35-F33D-45E4-A298-5E30948D0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9C23-FED3-49E6-95EE-A2218A2DC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5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908064-4703-4D50-9059-40278770B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463CC-81BF-49EB-8338-AB660D1F1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8B037-12BC-42FB-81E3-B0D30AD69D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9D922-C601-47A5-8B33-11F4F0C138E0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A14A1-AA91-413D-8376-FCBE7D697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D0C18-C027-481C-8885-0907912EC3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69C23-FED3-49E6-95EE-A2218A2DC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7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50E01C1-7B2B-4FB2-A9A8-D6BA9876C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139" y="2200937"/>
            <a:ext cx="5286550" cy="2081231"/>
          </a:xfrm>
          <a:prstGeom prst="rect">
            <a:avLst/>
          </a:pr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8D9FE404-CDD7-47DA-AA74-E8F5F04ED4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85" y="2200937"/>
            <a:ext cx="5286550" cy="20683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DB29A5F-0B03-4A2F-88E8-BF432699F00F}"/>
              </a:ext>
            </a:extLst>
          </p:cNvPr>
          <p:cNvSpPr txBox="1"/>
          <p:nvPr/>
        </p:nvSpPr>
        <p:spPr>
          <a:xfrm>
            <a:off x="1536357" y="5703269"/>
            <a:ext cx="970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Figure S2.</a:t>
            </a:r>
            <a:r>
              <a:rPr lang="en-US" dirty="0"/>
              <a:t> Illumina and Nanopore sequencing coverage over the draft </a:t>
            </a:r>
            <a:r>
              <a:rPr lang="en-US" i="1" dirty="0"/>
              <a:t>D. </a:t>
            </a:r>
            <a:r>
              <a:rPr lang="en-US" i="1" dirty="0" err="1"/>
              <a:t>bifasciata</a:t>
            </a:r>
            <a:r>
              <a:rPr lang="en-US" dirty="0"/>
              <a:t> genome assembly.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19143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Bracewell</dc:creator>
  <cp:lastModifiedBy>Ryan Bracewell</cp:lastModifiedBy>
  <cp:revision>2</cp:revision>
  <dcterms:created xsi:type="dcterms:W3CDTF">2020-01-09T19:28:29Z</dcterms:created>
  <dcterms:modified xsi:type="dcterms:W3CDTF">2020-01-09T19:42:14Z</dcterms:modified>
</cp:coreProperties>
</file>