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762" y="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EF28F-A29C-449B-B157-9436C2D1869D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50859-D7FF-423D-BE71-A42A48670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EF28F-A29C-449B-B157-9436C2D1869D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50859-D7FF-423D-BE71-A42A48670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EF28F-A29C-449B-B157-9436C2D1869D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50859-D7FF-423D-BE71-A42A48670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EF28F-A29C-449B-B157-9436C2D1869D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50859-D7FF-423D-BE71-A42A48670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EF28F-A29C-449B-B157-9436C2D1869D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50859-D7FF-423D-BE71-A42A48670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EF28F-A29C-449B-B157-9436C2D1869D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50859-D7FF-423D-BE71-A42A48670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EF28F-A29C-449B-B157-9436C2D1869D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50859-D7FF-423D-BE71-A42A48670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EF28F-A29C-449B-B157-9436C2D1869D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50859-D7FF-423D-BE71-A42A48670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EF28F-A29C-449B-B157-9436C2D1869D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50859-D7FF-423D-BE71-A42A48670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EF28F-A29C-449B-B157-9436C2D1869D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50859-D7FF-423D-BE71-A42A48670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EF28F-A29C-449B-B157-9436C2D1869D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50859-D7FF-423D-BE71-A42A48670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EF28F-A29C-449B-B157-9436C2D1869D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50859-D7FF-423D-BE71-A42A48670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76200"/>
            <a:ext cx="5986615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838200" y="6075402"/>
            <a:ext cx="7924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00" b="1" dirty="0">
                <a:latin typeface="Arial" pitchFamily="34" charset="0"/>
                <a:cs typeface="Arial" pitchFamily="34" charset="0"/>
              </a:rPr>
              <a:t>Figure S6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: Circular visualization of insertions and deletions in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Mab</a:t>
            </a:r>
            <a:r>
              <a:rPr lang="en-US" sz="1000" baseline="30000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(CP034191) and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Mab</a:t>
            </a:r>
            <a:r>
              <a:rPr lang="en-US" sz="1000" baseline="30000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(CP034181). BLAST Ring Image Generator (BRIG v0.95 and NCBI BLAST+) used for comparison of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Mab</a:t>
            </a:r>
            <a:r>
              <a:rPr lang="en-US" sz="1000" baseline="30000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genome (CP034191) with </a:t>
            </a:r>
            <a:r>
              <a:rPr lang="en-US" sz="1000" i="1" dirty="0">
                <a:latin typeface="Arial" pitchFamily="34" charset="0"/>
                <a:cs typeface="Arial" pitchFamily="34" charset="0"/>
              </a:rPr>
              <a:t>M. </a:t>
            </a:r>
            <a:r>
              <a:rPr lang="en-US" sz="1000" i="1" dirty="0" err="1">
                <a:latin typeface="Arial" pitchFamily="34" charset="0"/>
                <a:cs typeface="Arial" pitchFamily="34" charset="0"/>
              </a:rPr>
              <a:t>abscessus</a:t>
            </a:r>
            <a:r>
              <a:rPr lang="en-US" sz="1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reference genome (NC_010397.1) (A),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Mab</a:t>
            </a:r>
            <a:r>
              <a:rPr lang="en-US" sz="1000" baseline="30000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(CP034181) genome with </a:t>
            </a:r>
            <a:r>
              <a:rPr lang="en-US" sz="1000" i="1" dirty="0">
                <a:latin typeface="Arial" pitchFamily="34" charset="0"/>
                <a:cs typeface="Arial" pitchFamily="34" charset="0"/>
              </a:rPr>
              <a:t>M. 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abscessus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reference genome (NC_010397.1) (B), and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Mab</a:t>
            </a:r>
            <a:r>
              <a:rPr lang="en-US" sz="1000" baseline="30000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(CP034181) with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Mab</a:t>
            </a:r>
            <a:r>
              <a:rPr lang="en-US" sz="1000" baseline="30000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(CP034191) (C).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81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CHIRANJIBI</dc:creator>
  <cp:lastModifiedBy>CHIRANJIBI</cp:lastModifiedBy>
  <cp:revision>10</cp:revision>
  <dcterms:created xsi:type="dcterms:W3CDTF">2019-11-03T11:31:15Z</dcterms:created>
  <dcterms:modified xsi:type="dcterms:W3CDTF">2019-11-21T15:23:38Z</dcterms:modified>
</cp:coreProperties>
</file>