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B06C-A9D2-408C-ABAA-19D66E6659C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A7E5-B280-4890-A547-D7E4B24E3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10720" y="533400"/>
            <a:ext cx="6404480" cy="3448110"/>
            <a:chOff x="910720" y="533400"/>
            <a:chExt cx="6404480" cy="3448110"/>
          </a:xfrm>
        </p:grpSpPr>
        <p:pic>
          <p:nvPicPr>
            <p:cNvPr id="1026" name="Picture 2" descr="I:\2019.07.25 masbS PLAMISD.Tif"/>
            <p:cNvPicPr>
              <a:picLocks noChangeAspect="1" noChangeArrowheads="1"/>
            </p:cNvPicPr>
            <p:nvPr/>
          </p:nvPicPr>
          <p:blipFill>
            <a:blip r:embed="rId2" cstate="print"/>
            <a:srcRect l="34375" t="10156" r="48750" b="63281"/>
            <a:stretch>
              <a:fillRect/>
            </a:stretch>
          </p:blipFill>
          <p:spPr bwMode="auto">
            <a:xfrm>
              <a:off x="1066800" y="533400"/>
              <a:ext cx="3429000" cy="25908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114800" y="2222088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55808" y="1430616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62548" y="53340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0838" y="553068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4882" y="557988"/>
              <a:ext cx="292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9260" y="1313898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15kb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2098716"/>
              <a:ext cx="5325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2.5Kb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0720" y="3581400"/>
              <a:ext cx="6404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Figure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S5: 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Gelelectrophoresis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 of plasmids extracted from </a:t>
              </a:r>
              <a:r>
                <a:rPr lang="en-US" sz="1000" i="1" dirty="0">
                  <a:latin typeface="Arial" pitchFamily="34" charset="0"/>
                  <a:cs typeface="Arial" pitchFamily="34" charset="0"/>
                </a:rPr>
                <a:t>M. </a:t>
              </a:r>
              <a:r>
                <a:rPr lang="en-US" sz="1000" i="1" dirty="0" err="1">
                  <a:latin typeface="Arial" pitchFamily="34" charset="0"/>
                  <a:cs typeface="Arial" pitchFamily="34" charset="0"/>
                </a:rPr>
                <a:t>abscessus</a:t>
              </a:r>
              <a:r>
                <a:rPr lang="en-US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clinical strains.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Mab</a:t>
              </a:r>
              <a:r>
                <a:rPr lang="en-US" sz="1000" baseline="30000" dirty="0" err="1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2: 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Mab</a:t>
              </a:r>
              <a:r>
                <a:rPr lang="en-US" sz="1000" baseline="30000" dirty="0" err="1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, and M: 15kb DNA marker.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CHIRANJIBI</dc:creator>
  <cp:lastModifiedBy>CHIRANJIBI</cp:lastModifiedBy>
  <cp:revision>15</cp:revision>
  <dcterms:created xsi:type="dcterms:W3CDTF">2019-07-25T08:24:24Z</dcterms:created>
  <dcterms:modified xsi:type="dcterms:W3CDTF">2019-11-21T11:16:41Z</dcterms:modified>
</cp:coreProperties>
</file>