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410"/>
  </p:normalViewPr>
  <p:slideViewPr>
    <p:cSldViewPr snapToGrid="0" snapToObjects="1" showGuides="1">
      <p:cViewPr varScale="1">
        <p:scale>
          <a:sx n="77" d="100"/>
          <a:sy n="77" d="100"/>
        </p:scale>
        <p:origin x="1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8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6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1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67C4-E128-7248-A467-F19A7940DBF9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B971-872C-BC40-BF31-4DE72A4C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2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0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1218967" y="152156"/>
            <a:ext cx="10240774" cy="5843845"/>
            <a:chOff x="583691" y="778311"/>
            <a:chExt cx="10240774" cy="5843845"/>
          </a:xfrm>
        </p:grpSpPr>
        <p:grpSp>
          <p:nvGrpSpPr>
            <p:cNvPr id="47" name="Group 46"/>
            <p:cNvGrpSpPr/>
            <p:nvPr/>
          </p:nvGrpSpPr>
          <p:grpSpPr>
            <a:xfrm>
              <a:off x="583691" y="801901"/>
              <a:ext cx="10240774" cy="5820255"/>
              <a:chOff x="583691" y="801901"/>
              <a:chExt cx="10240774" cy="5820255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6384" y="801901"/>
                <a:ext cx="2466528" cy="188304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3272" y="801901"/>
                <a:ext cx="2466528" cy="188304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09800" y="801901"/>
                <a:ext cx="2466528" cy="188304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937" y="801901"/>
                <a:ext cx="2466528" cy="188304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394" y="2750451"/>
                <a:ext cx="2526202" cy="188304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4719" y="2770504"/>
                <a:ext cx="2526202" cy="188304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16003" y="2770504"/>
                <a:ext cx="2493049" cy="188304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27287" y="2750451"/>
                <a:ext cx="2493049" cy="188304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3014" y="4739108"/>
                <a:ext cx="2453267" cy="188304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56533" y="4739108"/>
                <a:ext cx="2453267" cy="188304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50245" y="4733345"/>
                <a:ext cx="2453267" cy="1883048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 rot="16200000">
                <a:off x="55628" y="1588462"/>
                <a:ext cx="13177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>
                    <a:latin typeface="Times New Roman" charset="0"/>
                    <a:ea typeface="Times New Roman" charset="0"/>
                    <a:cs typeface="Times New Roman" charset="0"/>
                  </a:rPr>
                  <a:t>MT_DTA (days)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6200000">
                <a:off x="2701382" y="1571656"/>
                <a:ext cx="13513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>
                    <a:latin typeface="Times New Roman" charset="0"/>
                    <a:ea typeface="Times New Roman" charset="0"/>
                    <a:cs typeface="Times New Roman" charset="0"/>
                  </a:rPr>
                  <a:t>MT_DTS (days)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6200000">
                <a:off x="5177622" y="1588462"/>
                <a:ext cx="13513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>
                    <a:latin typeface="Times New Roman" charset="0"/>
                    <a:ea typeface="Times New Roman" charset="0"/>
                    <a:cs typeface="Times New Roman" charset="0"/>
                  </a:rPr>
                  <a:t>WT_DTA (days)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6200000">
                <a:off x="7702418" y="1571655"/>
                <a:ext cx="13513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>
                    <a:latin typeface="Times New Roman" charset="0"/>
                    <a:ea typeface="Times New Roman" charset="0"/>
                    <a:cs typeface="Times New Roman" charset="0"/>
                  </a:rPr>
                  <a:t>WT_DTS (days)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6200000">
                <a:off x="222700" y="3315414"/>
                <a:ext cx="10266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err="1">
                    <a:latin typeface="Times New Roman" charset="0"/>
                    <a:ea typeface="Times New Roman" charset="0"/>
                    <a:cs typeface="Times New Roman" charset="0"/>
                  </a:rPr>
                  <a:t>Ratio_DTA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16200000">
                <a:off x="2858838" y="3309147"/>
                <a:ext cx="10266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err="1">
                    <a:latin typeface="Times New Roman" charset="0"/>
                    <a:ea typeface="Times New Roman" charset="0"/>
                    <a:cs typeface="Times New Roman" charset="0"/>
                  </a:rPr>
                  <a:t>Ratio_DTS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6200000">
                <a:off x="5199630" y="3410885"/>
                <a:ext cx="135965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err="1">
                    <a:latin typeface="Times New Roman" charset="0"/>
                    <a:ea typeface="Times New Roman" charset="0"/>
                    <a:cs typeface="Times New Roman" charset="0"/>
                  </a:rPr>
                  <a:t>Diff_DTA</a:t>
                </a:r>
                <a:r>
                  <a:rPr lang="en-US" sz="1100" b="1" dirty="0">
                    <a:latin typeface="Times New Roman" charset="0"/>
                    <a:ea typeface="Times New Roman" charset="0"/>
                    <a:cs typeface="Times New Roman" charset="0"/>
                  </a:rPr>
                  <a:t> (days)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6200000">
                <a:off x="7699839" y="3394683"/>
                <a:ext cx="136895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err="1">
                    <a:latin typeface="Times New Roman" charset="0"/>
                    <a:ea typeface="Times New Roman" charset="0"/>
                    <a:cs typeface="Times New Roman" charset="0"/>
                  </a:rPr>
                  <a:t>Diff_DTS</a:t>
                </a:r>
                <a:r>
                  <a:rPr lang="en-US" sz="1100" b="1" dirty="0">
                    <a:latin typeface="Times New Roman" charset="0"/>
                    <a:ea typeface="Times New Roman" charset="0"/>
                    <a:cs typeface="Times New Roman" charset="0"/>
                  </a:rPr>
                  <a:t> (days)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16200000">
                <a:off x="92946" y="5345419"/>
                <a:ext cx="130816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>
                    <a:latin typeface="Times New Roman" charset="0"/>
                    <a:ea typeface="Times New Roman" charset="0"/>
                    <a:cs typeface="Times New Roman" charset="0"/>
                  </a:rPr>
                  <a:t>WT_ASI (days)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 rot="16200000">
                <a:off x="2769095" y="5388197"/>
                <a:ext cx="12226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>
                    <a:latin typeface="Times New Roman" charset="0"/>
                    <a:ea typeface="Times New Roman" charset="0"/>
                    <a:cs typeface="Times New Roman" charset="0"/>
                  </a:rPr>
                  <a:t>MT_ASI (days)</a:t>
                </a:r>
                <a:endParaRPr lang="en-US" sz="1100" b="1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6200000">
                <a:off x="5214564" y="5345420"/>
                <a:ext cx="13081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err="1">
                    <a:latin typeface="Times New Roman" charset="0"/>
                    <a:ea typeface="Times New Roman" charset="0"/>
                    <a:cs typeface="Times New Roman" charset="0"/>
                  </a:rPr>
                  <a:t>Diff_ASI</a:t>
                </a:r>
                <a:r>
                  <a:rPr lang="en-US" sz="1100" b="1" dirty="0">
                    <a:latin typeface="Times New Roman" charset="0"/>
                    <a:ea typeface="Times New Roman" charset="0"/>
                    <a:cs typeface="Times New Roman" charset="0"/>
                  </a:rPr>
                  <a:t> (days)</a:t>
                </a: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456712" y="8725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0.21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22112" y="8852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0.18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485912" y="885210"/>
              <a:ext cx="8018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0.002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931316" y="872510"/>
              <a:ext cx="8723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0.0002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469412" y="28283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0.17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47512" y="28410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0.15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524012" y="28410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0.19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025912" y="28410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0.15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059712" y="6130310"/>
              <a:ext cx="8018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0.001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37812" y="61303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0.01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27012" y="6130310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  <a:r>
                <a:rPr lang="en-US" sz="1100" b="1" baseline="30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100" b="1" dirty="0">
                  <a:latin typeface="Times New Roman" charset="0"/>
                  <a:ea typeface="Times New Roman" charset="0"/>
                  <a:cs typeface="Times New Roman" charset="0"/>
                </a:rPr>
                <a:t> = 0.01</a:t>
              </a:r>
              <a:endParaRPr lang="en-US" sz="11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05241" y="778311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A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5933" y="778311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B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702257" y="778311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230091" y="778311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D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5241" y="273132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E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31333" y="2731320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43699" y="2731320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G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30091" y="2731320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H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5241" y="4699820"/>
              <a:ext cx="264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>
                  <a:latin typeface="Times New Roman" charset="0"/>
                  <a:ea typeface="Times New Roman" charset="0"/>
                  <a:cs typeface="Times New Roman" charset="0"/>
                </a:rPr>
                <a:t>I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31333" y="469982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J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43699" y="4699820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Times New Roman" charset="0"/>
                  <a:ea typeface="Times New Roman" charset="0"/>
                  <a:cs typeface="Times New Roman" charset="0"/>
                </a:rPr>
                <a:t>K</a:t>
              </a:r>
              <a:endParaRPr lang="en-US" sz="1600" b="1" baseline="30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76904" y="6033013"/>
            <a:ext cx="11468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Figure S2. 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The linear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fit of all the flowering traits and OY1 RPKM expression data measured in 74 IBM-RILs X </a:t>
            </a:r>
            <a:r>
              <a:rPr lang="en-US" sz="1400" i="1" dirty="0" smtClean="0">
                <a:latin typeface="Times New Roman" charset="0"/>
                <a:ea typeface="Times New Roman" charset="0"/>
                <a:cs typeface="Times New Roman" charset="0"/>
              </a:rPr>
              <a:t>Oy1-N1989/+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:B73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F</a:t>
            </a:r>
            <a:r>
              <a:rPr lang="en-US" sz="1400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test cross population. X-axis in all the figures is the predictor (OY1 RPKM), and Y-axis is the labelled response variable. 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The normalized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OY1 transcript accumulation (OY1 RPKM) is derived from the shoot apices of 14 days old IBM-RIL seedlings (Li et al., 2013, 2018).</a:t>
            </a:r>
          </a:p>
        </p:txBody>
      </p:sp>
    </p:spTree>
    <p:extLst>
      <p:ext uri="{BB962C8B-B14F-4D97-AF65-F5344CB8AC3E}">
        <p14:creationId xmlns:p14="http://schemas.microsoft.com/office/powerpoint/2010/main" val="20898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2019-10-15T21:44:37Z</dcterms:created>
  <dcterms:modified xsi:type="dcterms:W3CDTF">2019-10-15T21:44:47Z</dcterms:modified>
</cp:coreProperties>
</file>