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6" r:id="rId2"/>
    <p:sldId id="285" r:id="rId3"/>
    <p:sldId id="293" r:id="rId4"/>
    <p:sldId id="302" r:id="rId5"/>
    <p:sldId id="305" r:id="rId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0"/>
    <a:srgbClr val="FF0000"/>
    <a:srgbClr val="FFFF00"/>
    <a:srgbClr val="FF40FF"/>
    <a:srgbClr val="FFA8E0"/>
    <a:srgbClr val="F22B86"/>
    <a:srgbClr val="F390E1"/>
    <a:srgbClr val="FF90E0"/>
    <a:srgbClr val="DD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 autoAdjust="0"/>
    <p:restoredTop sz="78828"/>
  </p:normalViewPr>
  <p:slideViewPr>
    <p:cSldViewPr snapToGrid="0">
      <p:cViewPr varScale="1">
        <p:scale>
          <a:sx n="89" d="100"/>
          <a:sy n="89" d="100"/>
        </p:scale>
        <p:origin x="117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28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94AE8-00E7-B149-B3D3-3F4A27C756A0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CDA02-668A-5E4F-839F-308C3E8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DA02-668A-5E4F-839F-308C3E8776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DA02-668A-5E4F-839F-308C3E8776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1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DA02-668A-5E4F-839F-308C3E8776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8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DA02-668A-5E4F-839F-308C3E8776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1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6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2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8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4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5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4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DED5-9748-46E4-8955-2FC8E3B9FF01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5597-6352-46F3-AFE3-08CEB0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4D7069A-C609-1E43-B43D-6C4C14E2855B}"/>
              </a:ext>
            </a:extLst>
          </p:cNvPr>
          <p:cNvGrpSpPr/>
          <p:nvPr/>
        </p:nvGrpSpPr>
        <p:grpSpPr>
          <a:xfrm>
            <a:off x="6253669" y="922911"/>
            <a:ext cx="1584101" cy="4993782"/>
            <a:chOff x="2667000" y="0"/>
            <a:chExt cx="2112135" cy="66583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1" r="66161" b="2911"/>
            <a:stretch/>
          </p:blipFill>
          <p:spPr>
            <a:xfrm>
              <a:off x="2667000" y="0"/>
              <a:ext cx="2112135" cy="66583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74672B-41A0-9743-821D-27778F48BD74}"/>
                </a:ext>
              </a:extLst>
            </p:cNvPr>
            <p:cNvSpPr/>
            <p:nvPr/>
          </p:nvSpPr>
          <p:spPr>
            <a:xfrm>
              <a:off x="2667000" y="0"/>
              <a:ext cx="2112135" cy="6658376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" r="66311" b="2695"/>
          <a:stretch/>
        </p:blipFill>
        <p:spPr>
          <a:xfrm>
            <a:off x="4403312" y="922911"/>
            <a:ext cx="1605065" cy="5004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r="66440" b="2837"/>
          <a:stretch/>
        </p:blipFill>
        <p:spPr>
          <a:xfrm>
            <a:off x="2578030" y="919108"/>
            <a:ext cx="1590473" cy="49975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74672B-41A0-9743-821D-27778F48BD74}"/>
              </a:ext>
            </a:extLst>
          </p:cNvPr>
          <p:cNvSpPr/>
          <p:nvPr/>
        </p:nvSpPr>
        <p:spPr>
          <a:xfrm>
            <a:off x="4413795" y="922911"/>
            <a:ext cx="1584101" cy="49937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4672B-41A0-9743-821D-27778F48BD74}"/>
              </a:ext>
            </a:extLst>
          </p:cNvPr>
          <p:cNvSpPr/>
          <p:nvPr/>
        </p:nvSpPr>
        <p:spPr>
          <a:xfrm>
            <a:off x="2584402" y="912122"/>
            <a:ext cx="1584101" cy="49937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A65841-79AD-F34F-8FB0-D5941D441740}"/>
              </a:ext>
            </a:extLst>
          </p:cNvPr>
          <p:cNvSpPr txBox="1"/>
          <p:nvPr/>
        </p:nvSpPr>
        <p:spPr>
          <a:xfrm>
            <a:off x="936625" y="358775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Fig. S1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819E6-CB0C-AF47-968E-0D5EE47D3298}"/>
              </a:ext>
            </a:extLst>
          </p:cNvPr>
          <p:cNvSpPr txBox="1"/>
          <p:nvPr/>
        </p:nvSpPr>
        <p:spPr>
          <a:xfrm>
            <a:off x="2473255" y="5975350"/>
            <a:ext cx="175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prIME1-mCherry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5C385-D6C4-6A45-9D6B-FA602F3391D3}"/>
              </a:ext>
            </a:extLst>
          </p:cNvPr>
          <p:cNvSpPr txBox="1"/>
          <p:nvPr/>
        </p:nvSpPr>
        <p:spPr>
          <a:xfrm>
            <a:off x="4586123" y="597535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RIM20-GFP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01F886-3DB4-3E4D-B047-98BD5891C869}"/>
              </a:ext>
            </a:extLst>
          </p:cNvPr>
          <p:cNvSpPr txBox="1"/>
          <p:nvPr/>
        </p:nvSpPr>
        <p:spPr>
          <a:xfrm>
            <a:off x="6673648" y="5941439"/>
            <a:ext cx="7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32688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74A820-044A-C84B-86BA-B9268997D63A}"/>
              </a:ext>
            </a:extLst>
          </p:cNvPr>
          <p:cNvSpPr txBox="1"/>
          <p:nvPr/>
        </p:nvSpPr>
        <p:spPr>
          <a:xfrm>
            <a:off x="641756" y="121952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Fig. S2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F7ACC2-9A2D-5F4F-A1B6-C2FD7CD421F5}"/>
              </a:ext>
            </a:extLst>
          </p:cNvPr>
          <p:cNvGrpSpPr/>
          <p:nvPr/>
        </p:nvGrpSpPr>
        <p:grpSpPr>
          <a:xfrm>
            <a:off x="-10513644" y="-62052"/>
            <a:ext cx="7043688" cy="2041736"/>
            <a:chOff x="137131" y="558830"/>
            <a:chExt cx="7043688" cy="204173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183D01-ADD8-8242-BCE4-3F62532D8CF4}"/>
                </a:ext>
              </a:extLst>
            </p:cNvPr>
            <p:cNvSpPr txBox="1"/>
            <p:nvPr/>
          </p:nvSpPr>
          <p:spPr>
            <a:xfrm>
              <a:off x="159957" y="558830"/>
              <a:ext cx="6205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en-US" sz="1400" dirty="0" err="1"/>
                <a:t>Rlm</a:t>
              </a:r>
              <a:r>
                <a:rPr lang="en-US" sz="1400" dirty="0"/>
                <a:t> stimulates Rim101 (NA) more than Ime1, N.B. IME1 (+) feedback disabled</a:t>
              </a:r>
            </a:p>
            <a:p>
              <a:r>
                <a:rPr lang="en-US" sz="1400" dirty="0"/>
                <a:t>(caveat: Sp2 vs Sp6, apples to oranges)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9D665F-EEC2-F445-A43C-C68CECC034C7}"/>
                </a:ext>
              </a:extLst>
            </p:cNvPr>
            <p:cNvSpPr txBox="1"/>
            <p:nvPr/>
          </p:nvSpPr>
          <p:spPr>
            <a:xfrm>
              <a:off x="137131" y="1146259"/>
              <a:ext cx="68831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2) Ime1 represses Rlm1 (A), Rim101 also represses Rlm1 (A), N.B. IME1 (+) feedback disabled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2D4AB5-1CEC-BB4F-94FC-3BC192276247}"/>
                </a:ext>
              </a:extLst>
            </p:cNvPr>
            <p:cNvSpPr txBox="1"/>
            <p:nvPr/>
          </p:nvSpPr>
          <p:spPr>
            <a:xfrm>
              <a:off x="153307" y="1470552"/>
              <a:ext cx="6705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3) Rlm1 activates IME1 (A) much more than it activates Rim101</a:t>
              </a:r>
            </a:p>
            <a:p>
              <a:r>
                <a:rPr lang="en-US" sz="1400" dirty="0"/>
                <a:t>(caveat: Sp2 vs Sp6, apples to oranges)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064C86B-32DE-DC4C-B0EA-B10C1976185F}"/>
                </a:ext>
              </a:extLst>
            </p:cNvPr>
            <p:cNvSpPr txBox="1"/>
            <p:nvPr/>
          </p:nvSpPr>
          <p:spPr>
            <a:xfrm>
              <a:off x="137131" y="2077346"/>
              <a:ext cx="7043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4) Strange result: Rim101 activates Ime1 (A) as expected (e.g. Nrg1), but </a:t>
              </a:r>
              <a:r>
                <a:rPr lang="en-US" sz="1400" i="1" dirty="0"/>
                <a:t>represses </a:t>
              </a:r>
              <a:r>
                <a:rPr lang="en-US" sz="1400" dirty="0"/>
                <a:t>Ime1 NA,</a:t>
              </a:r>
            </a:p>
            <a:p>
              <a:r>
                <a:rPr lang="en-US" sz="1400" dirty="0"/>
                <a:t>again IME1 (+) feedback disabled .  Is this IME1? </a:t>
              </a:r>
            </a:p>
          </p:txBody>
        </p:sp>
      </p:grp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4C9B62A-B3CB-6D4D-8FF0-DD721AF9E936}"/>
              </a:ext>
            </a:extLst>
          </p:cNvPr>
          <p:cNvCxnSpPr>
            <a:cxnSpLocks/>
          </p:cNvCxnSpPr>
          <p:nvPr/>
        </p:nvCxnSpPr>
        <p:spPr>
          <a:xfrm flipV="1">
            <a:off x="19113708" y="10461586"/>
            <a:ext cx="490112" cy="1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6B33163-697E-B448-BFE6-19F57F2E9052}"/>
              </a:ext>
            </a:extLst>
          </p:cNvPr>
          <p:cNvSpPr txBox="1"/>
          <p:nvPr/>
        </p:nvSpPr>
        <p:spPr>
          <a:xfrm>
            <a:off x="156958" y="591130"/>
            <a:ext cx="89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2A: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F5E0F14-FD3B-FB4D-BF5F-0E48748C6847}"/>
              </a:ext>
            </a:extLst>
          </p:cNvPr>
          <p:cNvSpPr txBox="1"/>
          <p:nvPr/>
        </p:nvSpPr>
        <p:spPr>
          <a:xfrm>
            <a:off x="1375195" y="58101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Rlm1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9FE4445-173A-8043-8C4A-19128B447CE0}"/>
              </a:ext>
            </a:extLst>
          </p:cNvPr>
          <p:cNvCxnSpPr>
            <a:cxnSpLocks/>
          </p:cNvCxnSpPr>
          <p:nvPr/>
        </p:nvCxnSpPr>
        <p:spPr>
          <a:xfrm flipV="1">
            <a:off x="2039159" y="761283"/>
            <a:ext cx="490112" cy="1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56800F3-1003-EA4A-8A74-6B34C2902440}"/>
              </a:ext>
            </a:extLst>
          </p:cNvPr>
          <p:cNvSpPr txBox="1"/>
          <p:nvPr/>
        </p:nvSpPr>
        <p:spPr>
          <a:xfrm>
            <a:off x="3583084" y="57218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Rim101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4E7ADD-F1C1-5647-B4B4-E07B1E67BD4B}"/>
              </a:ext>
            </a:extLst>
          </p:cNvPr>
          <p:cNvSpPr txBox="1"/>
          <p:nvPr/>
        </p:nvSpPr>
        <p:spPr>
          <a:xfrm>
            <a:off x="2491777" y="56476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IME1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0239F37-DF0F-B14B-9AC4-0DC51185CDBD}"/>
              </a:ext>
            </a:extLst>
          </p:cNvPr>
          <p:cNvCxnSpPr>
            <a:cxnSpLocks/>
          </p:cNvCxnSpPr>
          <p:nvPr/>
        </p:nvCxnSpPr>
        <p:spPr>
          <a:xfrm flipH="1">
            <a:off x="3092972" y="749435"/>
            <a:ext cx="490112" cy="1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CA112C4-0BC6-9D42-9950-4A5E4C508188}"/>
              </a:ext>
            </a:extLst>
          </p:cNvPr>
          <p:cNvSpPr txBox="1"/>
          <p:nvPr/>
        </p:nvSpPr>
        <p:spPr>
          <a:xfrm>
            <a:off x="156958" y="3601030"/>
            <a:ext cx="9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3D: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4958414-D757-B244-A776-253B62FCDBAF}"/>
              </a:ext>
            </a:extLst>
          </p:cNvPr>
          <p:cNvSpPr txBox="1"/>
          <p:nvPr/>
        </p:nvSpPr>
        <p:spPr>
          <a:xfrm>
            <a:off x="156958" y="4804990"/>
            <a:ext cx="146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3F: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9730EB9-DC9E-7542-9F65-D8D04CB845FA}"/>
              </a:ext>
            </a:extLst>
          </p:cNvPr>
          <p:cNvSpPr txBox="1"/>
          <p:nvPr/>
        </p:nvSpPr>
        <p:spPr>
          <a:xfrm>
            <a:off x="4977431" y="566544"/>
            <a:ext cx="89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4B: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CF3453B-5B3C-E743-BDBB-A29CE2B6A5A2}"/>
              </a:ext>
            </a:extLst>
          </p:cNvPr>
          <p:cNvGrpSpPr/>
          <p:nvPr/>
        </p:nvGrpSpPr>
        <p:grpSpPr>
          <a:xfrm>
            <a:off x="1375195" y="3449954"/>
            <a:ext cx="1942031" cy="517688"/>
            <a:chOff x="4782568" y="5858054"/>
            <a:chExt cx="1942031" cy="517688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0172FC2-1A0A-7D43-92B8-3E2B10A8AFBB}"/>
                </a:ext>
              </a:extLst>
            </p:cNvPr>
            <p:cNvSpPr txBox="1"/>
            <p:nvPr/>
          </p:nvSpPr>
          <p:spPr>
            <a:xfrm>
              <a:off x="4782568" y="600641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Ime1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B6C7B90-F0DC-BB49-B43A-27398A14BBFC}"/>
                </a:ext>
              </a:extLst>
            </p:cNvPr>
            <p:cNvSpPr txBox="1"/>
            <p:nvPr/>
          </p:nvSpPr>
          <p:spPr>
            <a:xfrm>
              <a:off x="6065444" y="597888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Ime1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5408BF8E-14D3-0043-B20C-9B582BDA9ECF}"/>
                </a:ext>
              </a:extLst>
            </p:cNvPr>
            <p:cNvGrpSpPr/>
            <p:nvPr/>
          </p:nvGrpSpPr>
          <p:grpSpPr>
            <a:xfrm>
              <a:off x="5513336" y="5858054"/>
              <a:ext cx="490112" cy="338554"/>
              <a:chOff x="5604253" y="5773867"/>
              <a:chExt cx="490112" cy="338554"/>
            </a:xfrm>
          </p:grpSpPr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8256C755-E1B8-1B44-B567-780094FB2F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4253" y="6087862"/>
                <a:ext cx="490112" cy="1"/>
              </a:xfrm>
              <a:prstGeom prst="straightConnector1">
                <a:avLst/>
              </a:prstGeom>
              <a:ln w="38100"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0E2B113-1794-A844-B770-8728D0982E21}"/>
                  </a:ext>
                </a:extLst>
              </p:cNvPr>
              <p:cNvSpPr txBox="1"/>
              <p:nvPr/>
            </p:nvSpPr>
            <p:spPr>
              <a:xfrm>
                <a:off x="5627788" y="5773867"/>
                <a:ext cx="4363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NA</a:t>
                </a:r>
              </a:p>
            </p:txBody>
          </p:sp>
        </p:grp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485A30AD-F49D-1E48-A2E1-58922B32E520}"/>
              </a:ext>
            </a:extLst>
          </p:cNvPr>
          <p:cNvSpPr txBox="1"/>
          <p:nvPr/>
        </p:nvSpPr>
        <p:spPr>
          <a:xfrm>
            <a:off x="106904" y="5975205"/>
            <a:ext cx="147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4A: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AA8B12-8EC7-4A40-B650-92A436BFD9A4}"/>
              </a:ext>
            </a:extLst>
          </p:cNvPr>
          <p:cNvSpPr txBox="1"/>
          <p:nvPr/>
        </p:nvSpPr>
        <p:spPr>
          <a:xfrm>
            <a:off x="156958" y="2397070"/>
            <a:ext cx="164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3A-B: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9070EE3-1142-FC40-9E1F-9C4F8E685601}"/>
              </a:ext>
            </a:extLst>
          </p:cNvPr>
          <p:cNvGrpSpPr/>
          <p:nvPr/>
        </p:nvGrpSpPr>
        <p:grpSpPr>
          <a:xfrm>
            <a:off x="1375195" y="2917038"/>
            <a:ext cx="2004784" cy="467673"/>
            <a:chOff x="4668701" y="5881165"/>
            <a:chExt cx="2004784" cy="467673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33BF4A0-051C-5645-BB75-1C0573864C22}"/>
                </a:ext>
              </a:extLst>
            </p:cNvPr>
            <p:cNvSpPr txBox="1"/>
            <p:nvPr/>
          </p:nvSpPr>
          <p:spPr>
            <a:xfrm>
              <a:off x="6014330" y="596335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Ime1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83C13A3-68F5-2040-88C4-B2690D5DC05D}"/>
                </a:ext>
              </a:extLst>
            </p:cNvPr>
            <p:cNvSpPr txBox="1"/>
            <p:nvPr/>
          </p:nvSpPr>
          <p:spPr>
            <a:xfrm>
              <a:off x="4668701" y="5979506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Rim101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8C026EAD-C72A-2242-8BD3-A9AC16659422}"/>
                </a:ext>
              </a:extLst>
            </p:cNvPr>
            <p:cNvGrpSpPr/>
            <p:nvPr/>
          </p:nvGrpSpPr>
          <p:grpSpPr>
            <a:xfrm>
              <a:off x="5513336" y="5881165"/>
              <a:ext cx="490112" cy="338554"/>
              <a:chOff x="5604253" y="5796978"/>
              <a:chExt cx="490112" cy="3385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9FADA27-5DBE-F245-B7A1-F0E0D0F3A6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4253" y="6087862"/>
                <a:ext cx="490112" cy="1"/>
              </a:xfrm>
              <a:prstGeom prst="straightConnector1">
                <a:avLst/>
              </a:prstGeom>
              <a:ln w="38100"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8893FFF6-ED34-DA48-BC03-47B902CD545C}"/>
                  </a:ext>
                </a:extLst>
              </p:cNvPr>
              <p:cNvSpPr txBox="1"/>
              <p:nvPr/>
            </p:nvSpPr>
            <p:spPr>
              <a:xfrm>
                <a:off x="5665719" y="5796978"/>
                <a:ext cx="303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584EC6-038D-4B4B-BD58-A9BA4355B3D4}"/>
              </a:ext>
            </a:extLst>
          </p:cNvPr>
          <p:cNvGrpSpPr/>
          <p:nvPr/>
        </p:nvGrpSpPr>
        <p:grpSpPr>
          <a:xfrm>
            <a:off x="4923327" y="2622731"/>
            <a:ext cx="3264320" cy="567424"/>
            <a:chOff x="4877350" y="2516522"/>
            <a:chExt cx="3264320" cy="567424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2C50038-77B0-5E4F-8775-7AFE3A033AD0}"/>
                </a:ext>
              </a:extLst>
            </p:cNvPr>
            <p:cNvSpPr txBox="1"/>
            <p:nvPr/>
          </p:nvSpPr>
          <p:spPr>
            <a:xfrm>
              <a:off x="6194830" y="267143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Ime1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574A803-1F2F-464A-943E-F928616D9948}"/>
                </a:ext>
              </a:extLst>
            </p:cNvPr>
            <p:cNvSpPr txBox="1"/>
            <p:nvPr/>
          </p:nvSpPr>
          <p:spPr>
            <a:xfrm>
              <a:off x="7477706" y="2643905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Rlm1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CAA5C7CC-E214-3F48-B419-26B8121C66CB}"/>
                </a:ext>
              </a:extLst>
            </p:cNvPr>
            <p:cNvSpPr txBox="1"/>
            <p:nvPr/>
          </p:nvSpPr>
          <p:spPr>
            <a:xfrm>
              <a:off x="7023937" y="251652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55ACEAAB-D74F-FA4A-AEC8-A4F30E398572}"/>
                </a:ext>
              </a:extLst>
            </p:cNvPr>
            <p:cNvGrpSpPr/>
            <p:nvPr/>
          </p:nvGrpSpPr>
          <p:grpSpPr>
            <a:xfrm rot="18704556">
              <a:off x="7053295" y="2647251"/>
              <a:ext cx="370062" cy="399265"/>
              <a:chOff x="2911233" y="3597366"/>
              <a:chExt cx="370062" cy="399265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24DB395-FB46-124B-AEA7-C2565B65BA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1233" y="3597366"/>
                <a:ext cx="288807" cy="32263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053A37FD-1472-B645-A00C-7B94EAE00F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18785" y="3841014"/>
                <a:ext cx="162510" cy="15561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DC1088DA-F3F3-494D-9FDB-56DDC1DFC64F}"/>
                </a:ext>
              </a:extLst>
            </p:cNvPr>
            <p:cNvSpPr txBox="1"/>
            <p:nvPr/>
          </p:nvSpPr>
          <p:spPr>
            <a:xfrm>
              <a:off x="4877350" y="2714614"/>
              <a:ext cx="107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Fig. 5A-B: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AAA6B75F-60FC-CB4C-B1F1-361021232EAA}"/>
              </a:ext>
            </a:extLst>
          </p:cNvPr>
          <p:cNvSpPr txBox="1"/>
          <p:nvPr/>
        </p:nvSpPr>
        <p:spPr>
          <a:xfrm>
            <a:off x="4931313" y="1237745"/>
            <a:ext cx="126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4C &amp; D: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12DB872-F32E-484A-B1D1-DEA4F19DF14E}"/>
              </a:ext>
            </a:extLst>
          </p:cNvPr>
          <p:cNvGrpSpPr/>
          <p:nvPr/>
        </p:nvGrpSpPr>
        <p:grpSpPr>
          <a:xfrm>
            <a:off x="6245722" y="1107612"/>
            <a:ext cx="1942031" cy="517688"/>
            <a:chOff x="4782568" y="5858054"/>
            <a:chExt cx="1942031" cy="517688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26319EAF-2E46-1443-971E-8326167B0D54}"/>
                </a:ext>
              </a:extLst>
            </p:cNvPr>
            <p:cNvSpPr txBox="1"/>
            <p:nvPr/>
          </p:nvSpPr>
          <p:spPr>
            <a:xfrm>
              <a:off x="4782568" y="600641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Rlm1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41A13ED4-4833-B246-94DD-C8E8804B5633}"/>
                </a:ext>
              </a:extLst>
            </p:cNvPr>
            <p:cNvSpPr txBox="1"/>
            <p:nvPr/>
          </p:nvSpPr>
          <p:spPr>
            <a:xfrm>
              <a:off x="6065444" y="597888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Ime1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CA956123-CDEB-C845-9997-0A40263ED372}"/>
                </a:ext>
              </a:extLst>
            </p:cNvPr>
            <p:cNvGrpSpPr/>
            <p:nvPr/>
          </p:nvGrpSpPr>
          <p:grpSpPr>
            <a:xfrm>
              <a:off x="5513336" y="5858054"/>
              <a:ext cx="490112" cy="338554"/>
              <a:chOff x="5604253" y="5773867"/>
              <a:chExt cx="490112" cy="3385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000A6D69-9E4B-A649-AB4D-FA2AE59736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4253" y="6087862"/>
                <a:ext cx="490112" cy="1"/>
              </a:xfrm>
              <a:prstGeom prst="straightConnector1">
                <a:avLst/>
              </a:prstGeom>
              <a:ln w="38100"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6AAF0106-73EB-6C4D-A021-91D80A73ABF8}"/>
                  </a:ext>
                </a:extLst>
              </p:cNvPr>
              <p:cNvSpPr txBox="1"/>
              <p:nvPr/>
            </p:nvSpPr>
            <p:spPr>
              <a:xfrm>
                <a:off x="5627788" y="5773867"/>
                <a:ext cx="4363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NA</a:t>
                </a:r>
              </a:p>
            </p:txBody>
          </p:sp>
        </p:grp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552DC357-5652-1445-B994-939D466F2331}"/>
              </a:ext>
            </a:extLst>
          </p:cNvPr>
          <p:cNvGrpSpPr/>
          <p:nvPr/>
        </p:nvGrpSpPr>
        <p:grpSpPr>
          <a:xfrm>
            <a:off x="1375195" y="5840098"/>
            <a:ext cx="1946840" cy="517688"/>
            <a:chOff x="4782568" y="5858054"/>
            <a:chExt cx="1946840" cy="517688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B3FCB415-9097-D449-BAF3-912F89DC642B}"/>
                </a:ext>
              </a:extLst>
            </p:cNvPr>
            <p:cNvSpPr txBox="1"/>
            <p:nvPr/>
          </p:nvSpPr>
          <p:spPr>
            <a:xfrm>
              <a:off x="4782568" y="600641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Rlm1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6303CB99-C106-8749-80C9-E27B93193C01}"/>
                </a:ext>
              </a:extLst>
            </p:cNvPr>
            <p:cNvSpPr txBox="1"/>
            <p:nvPr/>
          </p:nvSpPr>
          <p:spPr>
            <a:xfrm>
              <a:off x="6065444" y="597888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Rlm1</a:t>
              </a:r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A9E0DC12-31BB-8C44-965B-F8F70C68E999}"/>
                </a:ext>
              </a:extLst>
            </p:cNvPr>
            <p:cNvGrpSpPr/>
            <p:nvPr/>
          </p:nvGrpSpPr>
          <p:grpSpPr>
            <a:xfrm>
              <a:off x="5513336" y="5858054"/>
              <a:ext cx="490112" cy="338554"/>
              <a:chOff x="5604253" y="5773867"/>
              <a:chExt cx="490112" cy="338554"/>
            </a:xfrm>
          </p:grpSpPr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FA6C036C-8D99-5D4C-9D99-DFA1654728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4253" y="6087862"/>
                <a:ext cx="490112" cy="1"/>
              </a:xfrm>
              <a:prstGeom prst="straightConnector1">
                <a:avLst/>
              </a:prstGeom>
              <a:ln w="38100"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20A0E5E5-A024-584A-8F82-6E0A76564182}"/>
                  </a:ext>
                </a:extLst>
              </p:cNvPr>
              <p:cNvSpPr txBox="1"/>
              <p:nvPr/>
            </p:nvSpPr>
            <p:spPr>
              <a:xfrm>
                <a:off x="5627788" y="5773867"/>
                <a:ext cx="4363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NA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CA8DD1-E633-8C46-9742-B67C899ADEAA}"/>
              </a:ext>
            </a:extLst>
          </p:cNvPr>
          <p:cNvGrpSpPr/>
          <p:nvPr/>
        </p:nvGrpSpPr>
        <p:grpSpPr>
          <a:xfrm>
            <a:off x="4925724" y="3311083"/>
            <a:ext cx="3215131" cy="527178"/>
            <a:chOff x="4965337" y="5153674"/>
            <a:chExt cx="3215131" cy="527178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07984012-3776-7744-B43F-A689D0FE83BE}"/>
                </a:ext>
              </a:extLst>
            </p:cNvPr>
            <p:cNvSpPr txBox="1"/>
            <p:nvPr/>
          </p:nvSpPr>
          <p:spPr>
            <a:xfrm>
              <a:off x="4965337" y="5232597"/>
              <a:ext cx="8959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Fig. 5C: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650974C-5B3F-BA4B-8C6E-9179C6EECF52}"/>
                </a:ext>
              </a:extLst>
            </p:cNvPr>
            <p:cNvGrpSpPr/>
            <p:nvPr/>
          </p:nvGrpSpPr>
          <p:grpSpPr>
            <a:xfrm>
              <a:off x="6233628" y="5153674"/>
              <a:ext cx="1946840" cy="527178"/>
              <a:chOff x="1021561" y="3748721"/>
              <a:chExt cx="1946840" cy="527178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0A1E859-5C8E-E345-B2CA-99ACFF3A149A}"/>
                  </a:ext>
                </a:extLst>
              </p:cNvPr>
              <p:cNvSpPr txBox="1"/>
              <p:nvPr/>
            </p:nvSpPr>
            <p:spPr>
              <a:xfrm>
                <a:off x="1021561" y="3906567"/>
                <a:ext cx="898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Rim101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7CA6C1-654E-9F4E-88EB-EC7F365EDCE4}"/>
                  </a:ext>
                </a:extLst>
              </p:cNvPr>
              <p:cNvSpPr txBox="1"/>
              <p:nvPr/>
            </p:nvSpPr>
            <p:spPr>
              <a:xfrm>
                <a:off x="2304437" y="3879037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Rlm1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B8D50CA-06FE-2F40-B240-C9B503B90B3C}"/>
                  </a:ext>
                </a:extLst>
              </p:cNvPr>
              <p:cNvGrpSpPr/>
              <p:nvPr/>
            </p:nvGrpSpPr>
            <p:grpSpPr>
              <a:xfrm>
                <a:off x="1837794" y="3748721"/>
                <a:ext cx="494520" cy="508714"/>
                <a:chOff x="4224989" y="6669754"/>
                <a:chExt cx="494520" cy="508714"/>
              </a:xfrm>
            </p:grpSpPr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928E65D8-48CA-8F47-8E92-878FAE9D7612}"/>
                    </a:ext>
                  </a:extLst>
                </p:cNvPr>
                <p:cNvGrpSpPr/>
                <p:nvPr/>
              </p:nvGrpSpPr>
              <p:grpSpPr>
                <a:xfrm rot="18704556">
                  <a:off x="4334846" y="6793804"/>
                  <a:ext cx="370062" cy="399265"/>
                  <a:chOff x="2911233" y="3597366"/>
                  <a:chExt cx="370062" cy="399265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57810CBD-BDC1-584B-BA08-472C280D02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11233" y="3597366"/>
                    <a:ext cx="288807" cy="32263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05A2F1E6-E9B6-B04A-836C-62EE1DD8A9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18785" y="3841014"/>
                    <a:ext cx="162510" cy="15561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BF6D28FB-9822-5549-AAA6-B36E4A80D8BD}"/>
                    </a:ext>
                  </a:extLst>
                </p:cNvPr>
                <p:cNvSpPr txBox="1"/>
                <p:nvPr/>
              </p:nvSpPr>
              <p:spPr>
                <a:xfrm>
                  <a:off x="4224989" y="6669754"/>
                  <a:ext cx="43633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NA</a:t>
                  </a:r>
                </a:p>
              </p:txBody>
            </p:sp>
          </p:grpSp>
        </p:grp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C52567D3-4800-CE43-AFAF-F794FB1F7688}"/>
              </a:ext>
            </a:extLst>
          </p:cNvPr>
          <p:cNvSpPr txBox="1"/>
          <p:nvPr/>
        </p:nvSpPr>
        <p:spPr>
          <a:xfrm>
            <a:off x="156958" y="4203010"/>
            <a:ext cx="108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3E: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BFF502-558F-074D-9C28-92EACF98AD9B}"/>
              </a:ext>
            </a:extLst>
          </p:cNvPr>
          <p:cNvGrpSpPr/>
          <p:nvPr/>
        </p:nvGrpSpPr>
        <p:grpSpPr>
          <a:xfrm>
            <a:off x="1375195" y="4777021"/>
            <a:ext cx="2980061" cy="369332"/>
            <a:chOff x="1303422" y="5531907"/>
            <a:chExt cx="2980061" cy="369332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4156795-AF91-EF45-8CAD-0DFFDCD5DB98}"/>
                </a:ext>
              </a:extLst>
            </p:cNvPr>
            <p:cNvSpPr txBox="1"/>
            <p:nvPr/>
          </p:nvSpPr>
          <p:spPr>
            <a:xfrm>
              <a:off x="2407195" y="5531907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OH</a:t>
              </a:r>
              <a:r>
                <a:rPr lang="en-US" baseline="30000" dirty="0"/>
                <a:t>-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2D44DB61-0D3A-274E-898B-FBE8F0A31F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9192" y="5701503"/>
              <a:ext cx="490112" cy="1"/>
            </a:xfrm>
            <a:prstGeom prst="straightConnector1">
              <a:avLst/>
            </a:prstGeom>
            <a:ln w="381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D00A287-575B-4D4B-AFF2-019080596FA6}"/>
                </a:ext>
              </a:extLst>
            </p:cNvPr>
            <p:cNvSpPr txBox="1"/>
            <p:nvPr/>
          </p:nvSpPr>
          <p:spPr>
            <a:xfrm>
              <a:off x="3385480" y="5531907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Rim101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B7A0AFE-2D98-4E4A-9EC1-FBB811C45CA0}"/>
                </a:ext>
              </a:extLst>
            </p:cNvPr>
            <p:cNvSpPr txBox="1"/>
            <p:nvPr/>
          </p:nvSpPr>
          <p:spPr>
            <a:xfrm>
              <a:off x="1303422" y="5531907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Ime1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00055BF-D3F7-2F43-AD6C-A41203DF5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5368" y="5709158"/>
              <a:ext cx="490112" cy="1"/>
            </a:xfrm>
            <a:prstGeom prst="straightConnector1">
              <a:avLst/>
            </a:prstGeom>
            <a:ln w="381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597BD750-617C-B446-8BE5-3D03381B275A}"/>
              </a:ext>
            </a:extLst>
          </p:cNvPr>
          <p:cNvSpPr txBox="1"/>
          <p:nvPr/>
        </p:nvSpPr>
        <p:spPr>
          <a:xfrm>
            <a:off x="4841801" y="1971465"/>
            <a:ext cx="145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4E &amp; 4F: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04BE070-BE3E-2C49-95A4-0DF54CDD4CA4}"/>
              </a:ext>
            </a:extLst>
          </p:cNvPr>
          <p:cNvSpPr txBox="1"/>
          <p:nvPr/>
        </p:nvSpPr>
        <p:spPr>
          <a:xfrm>
            <a:off x="156958" y="2999050"/>
            <a:ext cx="137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3C: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38EA7D-268E-5E48-BEA7-16B274E9CAE7}"/>
              </a:ext>
            </a:extLst>
          </p:cNvPr>
          <p:cNvGrpSpPr/>
          <p:nvPr/>
        </p:nvGrpSpPr>
        <p:grpSpPr>
          <a:xfrm>
            <a:off x="1375195" y="2282333"/>
            <a:ext cx="2188660" cy="490158"/>
            <a:chOff x="1388114" y="2596110"/>
            <a:chExt cx="2188660" cy="490158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1CABD56-FDCB-924F-B593-3ACE2E67CA05}"/>
                </a:ext>
              </a:extLst>
            </p:cNvPr>
            <p:cNvSpPr txBox="1"/>
            <p:nvPr/>
          </p:nvSpPr>
          <p:spPr>
            <a:xfrm>
              <a:off x="1388114" y="2694404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Ime1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DAA1E9B-B483-4C4E-89F4-59F546CBA7C0}"/>
                </a:ext>
              </a:extLst>
            </p:cNvPr>
            <p:cNvSpPr txBox="1"/>
            <p:nvPr/>
          </p:nvSpPr>
          <p:spPr>
            <a:xfrm>
              <a:off x="2678771" y="2716936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Rim101</a:t>
              </a: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845C5A03-8F99-A041-BE43-745A92579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663" y="2910105"/>
              <a:ext cx="490112" cy="1"/>
            </a:xfrm>
            <a:prstGeom prst="straightConnector1">
              <a:avLst/>
            </a:prstGeom>
            <a:ln w="381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4FD4CDA-AE78-1E42-9F43-46485B748F44}"/>
                </a:ext>
              </a:extLst>
            </p:cNvPr>
            <p:cNvSpPr txBox="1"/>
            <p:nvPr/>
          </p:nvSpPr>
          <p:spPr>
            <a:xfrm>
              <a:off x="2150198" y="2596110"/>
              <a:ext cx="436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1CC676-21FF-2D48-B69C-3ECA512014E9}"/>
              </a:ext>
            </a:extLst>
          </p:cNvPr>
          <p:cNvSpPr txBox="1"/>
          <p:nvPr/>
        </p:nvSpPr>
        <p:spPr>
          <a:xfrm>
            <a:off x="156958" y="540697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S3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533FD4-8D4C-134B-A6D3-0827DF3BC393}"/>
              </a:ext>
            </a:extLst>
          </p:cNvPr>
          <p:cNvGrpSpPr/>
          <p:nvPr/>
        </p:nvGrpSpPr>
        <p:grpSpPr>
          <a:xfrm>
            <a:off x="1375195" y="5405899"/>
            <a:ext cx="2980061" cy="369332"/>
            <a:chOff x="1448859" y="6003460"/>
            <a:chExt cx="2980061" cy="369332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B16903A-B61E-1040-9C30-667879F1A387}"/>
                </a:ext>
              </a:extLst>
            </p:cNvPr>
            <p:cNvSpPr txBox="1"/>
            <p:nvPr/>
          </p:nvSpPr>
          <p:spPr>
            <a:xfrm>
              <a:off x="2552632" y="6003460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OH</a:t>
              </a:r>
              <a:r>
                <a:rPr lang="en-US" baseline="30000" dirty="0"/>
                <a:t>-</a:t>
              </a:r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183B4127-5C36-5543-8DF3-4C4A607FE3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4629" y="6173056"/>
              <a:ext cx="490112" cy="1"/>
            </a:xfrm>
            <a:prstGeom prst="straightConnector1">
              <a:avLst/>
            </a:prstGeom>
            <a:ln w="381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282510E-959C-ED4A-8BD5-F8103A0BA11A}"/>
                </a:ext>
              </a:extLst>
            </p:cNvPr>
            <p:cNvSpPr txBox="1"/>
            <p:nvPr/>
          </p:nvSpPr>
          <p:spPr>
            <a:xfrm>
              <a:off x="3530917" y="6003460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Rim101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8B2DE71-72D9-DA42-A52A-96274A4494A1}"/>
                </a:ext>
              </a:extLst>
            </p:cNvPr>
            <p:cNvSpPr txBox="1"/>
            <p:nvPr/>
          </p:nvSpPr>
          <p:spPr>
            <a:xfrm>
              <a:off x="1448859" y="600346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Ime1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A2D1C184-E5E2-7C49-B1AF-D3E25085A82E}"/>
                </a:ext>
              </a:extLst>
            </p:cNvPr>
            <p:cNvCxnSpPr>
              <a:cxnSpLocks/>
            </p:cNvCxnSpPr>
            <p:nvPr/>
          </p:nvCxnSpPr>
          <p:spPr>
            <a:xfrm>
              <a:off x="3040805" y="6180711"/>
              <a:ext cx="490112" cy="1"/>
            </a:xfrm>
            <a:prstGeom prst="straightConnector1">
              <a:avLst/>
            </a:prstGeom>
            <a:ln w="381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E3A08D80-FED8-AD43-96B3-9D9EDA9AE009}"/>
              </a:ext>
            </a:extLst>
          </p:cNvPr>
          <p:cNvSpPr txBox="1"/>
          <p:nvPr/>
        </p:nvSpPr>
        <p:spPr>
          <a:xfrm>
            <a:off x="6245722" y="551137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Slt2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095BFD3-0CC2-824D-A38E-81703E218936}"/>
              </a:ext>
            </a:extLst>
          </p:cNvPr>
          <p:cNvSpPr txBox="1"/>
          <p:nvPr/>
        </p:nvSpPr>
        <p:spPr>
          <a:xfrm>
            <a:off x="7515664" y="53343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Rlm1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662EED4-7E4F-504D-8835-C9C38AF6563D}"/>
              </a:ext>
            </a:extLst>
          </p:cNvPr>
          <p:cNvCxnSpPr>
            <a:cxnSpLocks/>
          </p:cNvCxnSpPr>
          <p:nvPr/>
        </p:nvCxnSpPr>
        <p:spPr>
          <a:xfrm flipV="1">
            <a:off x="6996551" y="720432"/>
            <a:ext cx="490112" cy="1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13A5748F-2FC7-5841-BEF7-0B792EAB25D0}"/>
              </a:ext>
            </a:extLst>
          </p:cNvPr>
          <p:cNvSpPr txBox="1"/>
          <p:nvPr/>
        </p:nvSpPr>
        <p:spPr>
          <a:xfrm>
            <a:off x="7053050" y="402907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08FEE0-B75D-9441-AEE9-AC08801B4A4B}"/>
              </a:ext>
            </a:extLst>
          </p:cNvPr>
          <p:cNvGrpSpPr/>
          <p:nvPr/>
        </p:nvGrpSpPr>
        <p:grpSpPr>
          <a:xfrm>
            <a:off x="1375195" y="4031031"/>
            <a:ext cx="2314405" cy="495490"/>
            <a:chOff x="1485524" y="4486078"/>
            <a:chExt cx="2314405" cy="49549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8FD80BB-8C8A-8E4B-B1BC-BA2FC1A953C4}"/>
                </a:ext>
              </a:extLst>
            </p:cNvPr>
            <p:cNvSpPr txBox="1"/>
            <p:nvPr/>
          </p:nvSpPr>
          <p:spPr>
            <a:xfrm>
              <a:off x="1485524" y="4612236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Rim101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CD186F2-E921-7C4F-BF9F-C126E1521F0A}"/>
                </a:ext>
              </a:extLst>
            </p:cNvPr>
            <p:cNvSpPr txBox="1"/>
            <p:nvPr/>
          </p:nvSpPr>
          <p:spPr>
            <a:xfrm>
              <a:off x="2768400" y="4584706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Rim101</a:t>
              </a: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5DBF6A5-584E-3043-B235-24EC8B6B9A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0879" y="4792020"/>
              <a:ext cx="490112" cy="1"/>
            </a:xfrm>
            <a:prstGeom prst="straightConnector1">
              <a:avLst/>
            </a:prstGeom>
            <a:ln w="381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C6DABBC-0DF7-FF44-AF20-407043C142D9}"/>
                </a:ext>
              </a:extLst>
            </p:cNvPr>
            <p:cNvSpPr txBox="1"/>
            <p:nvPr/>
          </p:nvSpPr>
          <p:spPr>
            <a:xfrm>
              <a:off x="2323166" y="4486078"/>
              <a:ext cx="436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NA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FAA15CC-4C20-6D43-B7AF-569560F48EC2}"/>
                </a:ext>
              </a:extLst>
            </p:cNvPr>
            <p:cNvSpPr txBox="1"/>
            <p:nvPr/>
          </p:nvSpPr>
          <p:spPr>
            <a:xfrm>
              <a:off x="3615198" y="4513206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1680C3-AA63-0A41-8404-684F0095A9F3}"/>
              </a:ext>
            </a:extLst>
          </p:cNvPr>
          <p:cNvGrpSpPr/>
          <p:nvPr/>
        </p:nvGrpSpPr>
        <p:grpSpPr>
          <a:xfrm>
            <a:off x="4532759" y="4674862"/>
            <a:ext cx="3514487" cy="461665"/>
            <a:chOff x="4965337" y="3877408"/>
            <a:chExt cx="3514487" cy="461665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918EA423-FE89-E748-AF26-9170C8C00DCF}"/>
                </a:ext>
              </a:extLst>
            </p:cNvPr>
            <p:cNvSpPr txBox="1"/>
            <p:nvPr/>
          </p:nvSpPr>
          <p:spPr>
            <a:xfrm>
              <a:off x="4965337" y="3923628"/>
              <a:ext cx="886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Fig. 5D: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3D06877-F2FE-2542-B6E8-6A8736DFD056}"/>
                </a:ext>
              </a:extLst>
            </p:cNvPr>
            <p:cNvGrpSpPr/>
            <p:nvPr/>
          </p:nvGrpSpPr>
          <p:grpSpPr>
            <a:xfrm>
              <a:off x="6233628" y="3877408"/>
              <a:ext cx="2246196" cy="461665"/>
              <a:chOff x="6191752" y="3922089"/>
              <a:chExt cx="2246196" cy="461665"/>
            </a:xfrm>
          </p:grpSpPr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1935A901-7579-8349-A795-1D257B0A978C}"/>
                  </a:ext>
                </a:extLst>
              </p:cNvPr>
              <p:cNvSpPr txBox="1"/>
              <p:nvPr/>
            </p:nvSpPr>
            <p:spPr>
              <a:xfrm>
                <a:off x="6191752" y="3957528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Rlm1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9409ECA1-8FF5-5048-B661-C50577B6AF60}"/>
                  </a:ext>
                </a:extLst>
              </p:cNvPr>
              <p:cNvSpPr txBox="1"/>
              <p:nvPr/>
            </p:nvSpPr>
            <p:spPr>
              <a:xfrm>
                <a:off x="7539945" y="3953837"/>
                <a:ext cx="898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Rim101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7DEAEDA-60BC-2949-AD7C-38163A53E569}"/>
                  </a:ext>
                </a:extLst>
              </p:cNvPr>
              <p:cNvGrpSpPr/>
              <p:nvPr/>
            </p:nvGrpSpPr>
            <p:grpSpPr>
              <a:xfrm>
                <a:off x="6903350" y="3962304"/>
                <a:ext cx="619148" cy="323724"/>
                <a:chOff x="6409763" y="2914926"/>
                <a:chExt cx="619148" cy="323724"/>
              </a:xfrm>
            </p:grpSpPr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6EF39F8D-99D8-A54E-831D-5C72358BE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96954" y="3053596"/>
                  <a:ext cx="131957" cy="896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urved Connector 13">
                  <a:extLst>
                    <a:ext uri="{FF2B5EF4-FFF2-40B4-BE49-F238E27FC236}">
                      <a16:creationId xmlns:a16="http://schemas.microsoft.com/office/drawing/2014/main" id="{555BA6BE-4D49-154D-8A1F-1D222677D1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40000" flipV="1">
                  <a:off x="6409763" y="2914926"/>
                  <a:ext cx="479321" cy="323724"/>
                </a:xfrm>
                <a:prstGeom prst="curvedConnector3">
                  <a:avLst>
                    <a:gd name="adj1" fmla="val 53482"/>
                  </a:avLst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0783F25-E34F-1747-A600-6F2FB6EEFF63}"/>
                  </a:ext>
                </a:extLst>
              </p:cNvPr>
              <p:cNvSpPr txBox="1"/>
              <p:nvPr/>
            </p:nvSpPr>
            <p:spPr>
              <a:xfrm>
                <a:off x="6385886" y="3922089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9F6FE712-D7FC-E841-B648-B98D27C89095}"/>
              </a:ext>
            </a:extLst>
          </p:cNvPr>
          <p:cNvSpPr txBox="1"/>
          <p:nvPr/>
        </p:nvSpPr>
        <p:spPr>
          <a:xfrm>
            <a:off x="156958" y="1193110"/>
            <a:ext cx="89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2B: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86BC76F-186A-614C-B827-DFE443B40AC4}"/>
              </a:ext>
            </a:extLst>
          </p:cNvPr>
          <p:cNvSpPr txBox="1"/>
          <p:nvPr/>
        </p:nvSpPr>
        <p:spPr>
          <a:xfrm>
            <a:off x="1375195" y="119816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Rlm1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2A75BE8-816E-EC40-8238-A8D3523D192A}"/>
              </a:ext>
            </a:extLst>
          </p:cNvPr>
          <p:cNvCxnSpPr>
            <a:cxnSpLocks/>
          </p:cNvCxnSpPr>
          <p:nvPr/>
        </p:nvCxnSpPr>
        <p:spPr>
          <a:xfrm flipV="1">
            <a:off x="2039159" y="1378432"/>
            <a:ext cx="490112" cy="1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5B496E60-5AD0-104E-B054-32AF19737BF3}"/>
              </a:ext>
            </a:extLst>
          </p:cNvPr>
          <p:cNvSpPr txBox="1"/>
          <p:nvPr/>
        </p:nvSpPr>
        <p:spPr>
          <a:xfrm>
            <a:off x="3583084" y="118933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Rim101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B243CA3-093D-C14F-A86E-74A8E511EBDC}"/>
              </a:ext>
            </a:extLst>
          </p:cNvPr>
          <p:cNvSpPr txBox="1"/>
          <p:nvPr/>
        </p:nvSpPr>
        <p:spPr>
          <a:xfrm>
            <a:off x="2491777" y="118191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IME2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E75D700-608E-494A-B6A6-2AA24D59B519}"/>
              </a:ext>
            </a:extLst>
          </p:cNvPr>
          <p:cNvCxnSpPr>
            <a:cxnSpLocks/>
          </p:cNvCxnSpPr>
          <p:nvPr/>
        </p:nvCxnSpPr>
        <p:spPr>
          <a:xfrm flipH="1">
            <a:off x="3092972" y="1366584"/>
            <a:ext cx="490112" cy="1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DC97155F-8DA3-D949-9F9E-7BA44EEF84D3}"/>
              </a:ext>
            </a:extLst>
          </p:cNvPr>
          <p:cNvSpPr txBox="1"/>
          <p:nvPr/>
        </p:nvSpPr>
        <p:spPr>
          <a:xfrm>
            <a:off x="156958" y="1795090"/>
            <a:ext cx="89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2C: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5A562D25-3BAA-FE49-8C50-E36F2C179067}"/>
              </a:ext>
            </a:extLst>
          </p:cNvPr>
          <p:cNvSpPr txBox="1"/>
          <p:nvPr/>
        </p:nvSpPr>
        <p:spPr>
          <a:xfrm>
            <a:off x="1375195" y="177772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Rlm1</a:t>
            </a: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7D17B328-16AC-CB4E-9783-A4619CB060C0}"/>
              </a:ext>
            </a:extLst>
          </p:cNvPr>
          <p:cNvCxnSpPr>
            <a:cxnSpLocks/>
          </p:cNvCxnSpPr>
          <p:nvPr/>
        </p:nvCxnSpPr>
        <p:spPr>
          <a:xfrm flipV="1">
            <a:off x="2039159" y="1957986"/>
            <a:ext cx="490112" cy="1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39C8AF39-C717-6844-AE7B-FD3090AC1FE9}"/>
              </a:ext>
            </a:extLst>
          </p:cNvPr>
          <p:cNvSpPr txBox="1"/>
          <p:nvPr/>
        </p:nvSpPr>
        <p:spPr>
          <a:xfrm>
            <a:off x="3669832" y="177964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Rim101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D2837A5-0D22-B748-B259-6437C730ADAB}"/>
              </a:ext>
            </a:extLst>
          </p:cNvPr>
          <p:cNvSpPr txBox="1"/>
          <p:nvPr/>
        </p:nvSpPr>
        <p:spPr>
          <a:xfrm>
            <a:off x="2491058" y="1695205"/>
            <a:ext cx="726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Spore</a:t>
            </a:r>
          </a:p>
          <a:p>
            <a:r>
              <a:rPr lang="en-US" dirty="0"/>
              <a:t>Form.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29292D79-8C91-2C40-9A0F-3676870E4EB8}"/>
              </a:ext>
            </a:extLst>
          </p:cNvPr>
          <p:cNvCxnSpPr>
            <a:cxnSpLocks/>
          </p:cNvCxnSpPr>
          <p:nvPr/>
        </p:nvCxnSpPr>
        <p:spPr>
          <a:xfrm flipH="1">
            <a:off x="3161456" y="1973686"/>
            <a:ext cx="490112" cy="1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C7DD619D-EF1F-A54D-A4D6-BD3FDC461B44}"/>
              </a:ext>
            </a:extLst>
          </p:cNvPr>
          <p:cNvSpPr txBox="1"/>
          <p:nvPr/>
        </p:nvSpPr>
        <p:spPr>
          <a:xfrm>
            <a:off x="4490009" y="5442412"/>
            <a:ext cx="139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5E &amp; S5: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C81CC52-2110-1C4A-AD69-6BF915C89C04}"/>
              </a:ext>
            </a:extLst>
          </p:cNvPr>
          <p:cNvSpPr txBox="1"/>
          <p:nvPr/>
        </p:nvSpPr>
        <p:spPr>
          <a:xfrm>
            <a:off x="5470075" y="6076385"/>
            <a:ext cx="93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Rim101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ime1</a:t>
            </a:r>
            <a:r>
              <a:rPr lang="en-US" i="1" dirty="0">
                <a:latin typeface="Symbol" pitchFamily="2" charset="2"/>
              </a:rPr>
              <a:t>D</a:t>
            </a:r>
            <a:r>
              <a:rPr lang="en-US" dirty="0"/>
              <a:t>)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EBB182C-ACAB-354E-844E-94488104F000}"/>
              </a:ext>
            </a:extLst>
          </p:cNvPr>
          <p:cNvGrpSpPr/>
          <p:nvPr/>
        </p:nvGrpSpPr>
        <p:grpSpPr>
          <a:xfrm rot="18704556">
            <a:off x="6516047" y="6144421"/>
            <a:ext cx="370062" cy="399266"/>
            <a:chOff x="2860327" y="3553296"/>
            <a:chExt cx="370062" cy="399266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C9C872C-1F02-364B-BD8D-39D4BEBD6CC9}"/>
                </a:ext>
              </a:extLst>
            </p:cNvPr>
            <p:cNvCxnSpPr>
              <a:cxnSpLocks/>
            </p:cNvCxnSpPr>
            <p:nvPr/>
          </p:nvCxnSpPr>
          <p:spPr>
            <a:xfrm>
              <a:off x="2860327" y="3553296"/>
              <a:ext cx="288807" cy="3226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96B5B1C-E77C-794D-B9CF-A52BD7414B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7879" y="3796945"/>
              <a:ext cx="162510" cy="155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70D5E28-7B31-F341-95FF-21152F2E2059}"/>
              </a:ext>
            </a:extLst>
          </p:cNvPr>
          <p:cNvSpPr txBox="1"/>
          <p:nvPr/>
        </p:nvSpPr>
        <p:spPr>
          <a:xfrm>
            <a:off x="6915715" y="615938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Rlm1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0618D37-8CAB-714D-B068-866F1827B67C}"/>
              </a:ext>
            </a:extLst>
          </p:cNvPr>
          <p:cNvSpPr txBox="1"/>
          <p:nvPr/>
        </p:nvSpPr>
        <p:spPr>
          <a:xfrm>
            <a:off x="6417778" y="6031357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6983E9-9404-8847-951E-BB8C4FA4FEB7}"/>
              </a:ext>
            </a:extLst>
          </p:cNvPr>
          <p:cNvGrpSpPr/>
          <p:nvPr/>
        </p:nvGrpSpPr>
        <p:grpSpPr>
          <a:xfrm>
            <a:off x="7556449" y="6076385"/>
            <a:ext cx="1174000" cy="447665"/>
            <a:chOff x="4389207" y="4093206"/>
            <a:chExt cx="1174000" cy="447665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CE6C4E5-C43F-6F47-AF9F-B967B2ECFFC5}"/>
                </a:ext>
              </a:extLst>
            </p:cNvPr>
            <p:cNvSpPr txBox="1"/>
            <p:nvPr/>
          </p:nvSpPr>
          <p:spPr>
            <a:xfrm>
              <a:off x="4904052" y="417153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Ime1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CC52132-D264-FC42-AC73-A7B91F9F797E}"/>
                </a:ext>
              </a:extLst>
            </p:cNvPr>
            <p:cNvGrpSpPr/>
            <p:nvPr/>
          </p:nvGrpSpPr>
          <p:grpSpPr>
            <a:xfrm>
              <a:off x="4389207" y="4093206"/>
              <a:ext cx="503963" cy="338554"/>
              <a:chOff x="5590402" y="5800830"/>
              <a:chExt cx="503963" cy="338554"/>
            </a:xfrm>
          </p:grpSpPr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41E10A3A-8A80-E04E-B23F-CD959CA70D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4253" y="6087862"/>
                <a:ext cx="490112" cy="1"/>
              </a:xfrm>
              <a:prstGeom prst="straightConnector1">
                <a:avLst/>
              </a:prstGeom>
              <a:ln w="38100"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7830E61-F4E4-954E-948B-DC4151C87319}"/>
                  </a:ext>
                </a:extLst>
              </p:cNvPr>
              <p:cNvSpPr txBox="1"/>
              <p:nvPr/>
            </p:nvSpPr>
            <p:spPr>
              <a:xfrm>
                <a:off x="5590402" y="5800830"/>
                <a:ext cx="4363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NA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1D67FC-6EA4-2042-A9CA-E82E0601C4F6}"/>
              </a:ext>
            </a:extLst>
          </p:cNvPr>
          <p:cNvGrpSpPr/>
          <p:nvPr/>
        </p:nvGrpSpPr>
        <p:grpSpPr>
          <a:xfrm>
            <a:off x="6312223" y="1665005"/>
            <a:ext cx="2205920" cy="925166"/>
            <a:chOff x="6376870" y="2954379"/>
            <a:chExt cx="2205920" cy="925166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0824AB8-BB4B-4A44-BF6D-71C62C387844}"/>
                </a:ext>
              </a:extLst>
            </p:cNvPr>
            <p:cNvSpPr txBox="1"/>
            <p:nvPr/>
          </p:nvSpPr>
          <p:spPr>
            <a:xfrm>
              <a:off x="6376870" y="3248693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Slt2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DBB3744-E638-9D40-AA02-FC3F268D64AF}"/>
                </a:ext>
              </a:extLst>
            </p:cNvPr>
            <p:cNvSpPr txBox="1"/>
            <p:nvPr/>
          </p:nvSpPr>
          <p:spPr>
            <a:xfrm>
              <a:off x="7428913" y="321626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Ime1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024CDCF-A298-5B42-B49F-2F724242972D}"/>
                </a:ext>
              </a:extLst>
            </p:cNvPr>
            <p:cNvGrpSpPr/>
            <p:nvPr/>
          </p:nvGrpSpPr>
          <p:grpSpPr>
            <a:xfrm>
              <a:off x="6815960" y="2954379"/>
              <a:ext cx="1766830" cy="347837"/>
              <a:chOff x="5494270" y="7213808"/>
              <a:chExt cx="1766830" cy="347837"/>
            </a:xfrm>
          </p:grpSpPr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1776857E-5F20-BF4A-B720-1994481E63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8009" y="7561644"/>
                <a:ext cx="490112" cy="1"/>
              </a:xfrm>
              <a:prstGeom prst="straightConnector1">
                <a:avLst/>
              </a:prstGeom>
              <a:ln w="38100"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641C14F-3373-7041-A0E7-83B2F8B55437}"/>
                  </a:ext>
                </a:extLst>
              </p:cNvPr>
              <p:cNvSpPr txBox="1"/>
              <p:nvPr/>
            </p:nvSpPr>
            <p:spPr>
              <a:xfrm>
                <a:off x="5494270" y="7213808"/>
                <a:ext cx="17668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NA (Rlm1 depend.)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9DDDF17-10CF-904E-9256-3DC69CF51954}"/>
                </a:ext>
              </a:extLst>
            </p:cNvPr>
            <p:cNvGrpSpPr/>
            <p:nvPr/>
          </p:nvGrpSpPr>
          <p:grpSpPr>
            <a:xfrm rot="18704556">
              <a:off x="7044481" y="3310294"/>
              <a:ext cx="370062" cy="399265"/>
              <a:chOff x="2911233" y="3597366"/>
              <a:chExt cx="370062" cy="399265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43E14621-B697-C244-9DD5-AB13315E16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1233" y="3597366"/>
                <a:ext cx="288807" cy="32263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C0502DC-27A0-AE4A-AF4B-B3377BDCCF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18785" y="3841014"/>
                <a:ext cx="162510" cy="15561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362B48D-3FFC-1143-8C84-023F71E748E0}"/>
                </a:ext>
              </a:extLst>
            </p:cNvPr>
            <p:cNvSpPr txBox="1"/>
            <p:nvPr/>
          </p:nvSpPr>
          <p:spPr>
            <a:xfrm>
              <a:off x="6928011" y="3540991"/>
              <a:ext cx="1470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 (Rlm1 </a:t>
              </a:r>
              <a:r>
                <a:rPr lang="en-US" sz="1600" dirty="0" err="1"/>
                <a:t>indep</a:t>
              </a:r>
              <a:r>
                <a:rPr lang="en-US" sz="1600" dirty="0"/>
                <a:t>.)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6A66FD-05C9-F344-8C82-BADBB852C997}"/>
              </a:ext>
            </a:extLst>
          </p:cNvPr>
          <p:cNvGrpSpPr/>
          <p:nvPr/>
        </p:nvGrpSpPr>
        <p:grpSpPr>
          <a:xfrm>
            <a:off x="4461134" y="4039573"/>
            <a:ext cx="4247478" cy="497728"/>
            <a:chOff x="4461134" y="4039573"/>
            <a:chExt cx="4247478" cy="497728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69538A00-FF89-DA4B-A0F2-DEF74AAB6256}"/>
                </a:ext>
              </a:extLst>
            </p:cNvPr>
            <p:cNvSpPr txBox="1"/>
            <p:nvPr/>
          </p:nvSpPr>
          <p:spPr>
            <a:xfrm>
              <a:off x="4461134" y="4134703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Fig. S4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0B29B93-2B14-4E44-9F40-7F2FD4330970}"/>
                </a:ext>
              </a:extLst>
            </p:cNvPr>
            <p:cNvSpPr txBox="1"/>
            <p:nvPr/>
          </p:nvSpPr>
          <p:spPr>
            <a:xfrm>
              <a:off x="5694012" y="4167604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OH</a:t>
              </a:r>
              <a:r>
                <a:rPr lang="en-US" baseline="30000" dirty="0"/>
                <a:t>-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C686CEE-0934-B24B-9478-A673D66BC4B9}"/>
                </a:ext>
              </a:extLst>
            </p:cNvPr>
            <p:cNvSpPr txBox="1"/>
            <p:nvPr/>
          </p:nvSpPr>
          <p:spPr>
            <a:xfrm>
              <a:off x="6672297" y="4167604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Rim101</a:t>
              </a:r>
            </a:p>
          </p:txBody>
        </p: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9A186A10-689B-A64F-9F0A-D26393B2C817}"/>
                </a:ext>
              </a:extLst>
            </p:cNvPr>
            <p:cNvCxnSpPr>
              <a:cxnSpLocks/>
            </p:cNvCxnSpPr>
            <p:nvPr/>
          </p:nvCxnSpPr>
          <p:spPr>
            <a:xfrm>
              <a:off x="6182185" y="4352270"/>
              <a:ext cx="490112" cy="1"/>
            </a:xfrm>
            <a:prstGeom prst="straightConnector1">
              <a:avLst/>
            </a:prstGeom>
            <a:ln w="381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4C3DC891-A1D7-044D-A2E0-274BD886BC70}"/>
                </a:ext>
              </a:extLst>
            </p:cNvPr>
            <p:cNvGrpSpPr/>
            <p:nvPr/>
          </p:nvGrpSpPr>
          <p:grpSpPr>
            <a:xfrm rot="18704556">
              <a:off x="7644980" y="4152637"/>
              <a:ext cx="370062" cy="399266"/>
              <a:chOff x="2860327" y="3553296"/>
              <a:chExt cx="370062" cy="399266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1B594408-7554-1A4A-BD4A-8537DF39AA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0327" y="3553296"/>
                <a:ext cx="288807" cy="32263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75E17E9B-3ECD-2E44-9D2B-6874420517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7879" y="3796945"/>
                <a:ext cx="162510" cy="15561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F698FE81-5C16-6B49-BD98-77F8F2070992}"/>
                </a:ext>
              </a:extLst>
            </p:cNvPr>
            <p:cNvSpPr txBox="1"/>
            <p:nvPr/>
          </p:nvSpPr>
          <p:spPr>
            <a:xfrm>
              <a:off x="8044648" y="4167604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Rlm1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2D664DFD-6934-6D47-B51E-702C859DE366}"/>
                </a:ext>
              </a:extLst>
            </p:cNvPr>
            <p:cNvSpPr txBox="1"/>
            <p:nvPr/>
          </p:nvSpPr>
          <p:spPr>
            <a:xfrm>
              <a:off x="7546711" y="403957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1C8A8123-9A9B-E84F-88D8-68F2EE20033A}"/>
              </a:ext>
            </a:extLst>
          </p:cNvPr>
          <p:cNvSpPr txBox="1"/>
          <p:nvPr/>
        </p:nvSpPr>
        <p:spPr>
          <a:xfrm>
            <a:off x="4542582" y="6101111"/>
            <a:ext cx="14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5F: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128A90-BFBC-2847-9A3B-7C410587518E}"/>
              </a:ext>
            </a:extLst>
          </p:cNvPr>
          <p:cNvGrpSpPr/>
          <p:nvPr/>
        </p:nvGrpSpPr>
        <p:grpSpPr>
          <a:xfrm>
            <a:off x="5930502" y="5161389"/>
            <a:ext cx="2637083" cy="865290"/>
            <a:chOff x="5703308" y="5117029"/>
            <a:chExt cx="2637083" cy="865290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C06F3830-85D1-AE42-A66F-26626AA7EF9E}"/>
                </a:ext>
              </a:extLst>
            </p:cNvPr>
            <p:cNvGrpSpPr/>
            <p:nvPr/>
          </p:nvGrpSpPr>
          <p:grpSpPr>
            <a:xfrm>
              <a:off x="6613390" y="5117029"/>
              <a:ext cx="1727001" cy="865290"/>
              <a:chOff x="6959699" y="2969649"/>
              <a:chExt cx="1727001" cy="865290"/>
            </a:xfrm>
          </p:grpSpPr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32800712-746B-6D42-B76D-89DAE366CA0E}"/>
                  </a:ext>
                </a:extLst>
              </p:cNvPr>
              <p:cNvSpPr txBox="1"/>
              <p:nvPr/>
            </p:nvSpPr>
            <p:spPr>
              <a:xfrm>
                <a:off x="7442449" y="3207778"/>
                <a:ext cx="1244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Ime1, Ime2</a:t>
                </a:r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D195DB1-959A-254A-90D8-FA88C818C3D0}"/>
                  </a:ext>
                </a:extLst>
              </p:cNvPr>
              <p:cNvGrpSpPr/>
              <p:nvPr/>
            </p:nvGrpSpPr>
            <p:grpSpPr>
              <a:xfrm>
                <a:off x="6959699" y="2969649"/>
                <a:ext cx="490112" cy="338554"/>
                <a:chOff x="5638009" y="7229078"/>
                <a:chExt cx="490112" cy="338554"/>
              </a:xfrm>
            </p:grpSpPr>
            <p:cxnSp>
              <p:nvCxnSpPr>
                <p:cNvPr id="239" name="Straight Arrow Connector 238">
                  <a:extLst>
                    <a:ext uri="{FF2B5EF4-FFF2-40B4-BE49-F238E27FC236}">
                      <a16:creationId xmlns:a16="http://schemas.microsoft.com/office/drawing/2014/main" id="{416043BB-AB87-C049-9662-9F2685C7A5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38009" y="7561644"/>
                  <a:ext cx="490112" cy="1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B7E715FE-9525-044F-A158-5763F4889550}"/>
                    </a:ext>
                  </a:extLst>
                </p:cNvPr>
                <p:cNvSpPr txBox="1"/>
                <p:nvPr/>
              </p:nvSpPr>
              <p:spPr>
                <a:xfrm>
                  <a:off x="5672529" y="7229078"/>
                  <a:ext cx="3032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A</a:t>
                  </a:r>
                </a:p>
              </p:txBody>
            </p: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69F6D523-3318-6D42-BF99-7C553923C9A6}"/>
                  </a:ext>
                </a:extLst>
              </p:cNvPr>
              <p:cNvGrpSpPr/>
              <p:nvPr/>
            </p:nvGrpSpPr>
            <p:grpSpPr>
              <a:xfrm rot="18704556">
                <a:off x="7044481" y="3310294"/>
                <a:ext cx="370062" cy="399265"/>
                <a:chOff x="2911233" y="3597366"/>
                <a:chExt cx="370062" cy="399265"/>
              </a:xfrm>
            </p:grpSpPr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ED36CDE4-90FC-5F4C-B81B-4FF5121E8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1233" y="3597366"/>
                  <a:ext cx="288807" cy="32263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CAA0DF17-90E0-C746-9199-AFD264AEA0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18785" y="3841014"/>
                  <a:ext cx="162510" cy="15561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44989C20-AC5C-B440-803F-CCA9BBD77F54}"/>
                  </a:ext>
                </a:extLst>
              </p:cNvPr>
              <p:cNvSpPr txBox="1"/>
              <p:nvPr/>
            </p:nvSpPr>
            <p:spPr>
              <a:xfrm>
                <a:off x="6987527" y="3496385"/>
                <a:ext cx="4363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NA</a:t>
                </a:r>
              </a:p>
            </p:txBody>
          </p:sp>
        </p:grp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1A2AB476-3349-3D4E-9BC4-C40614F91C8C}"/>
                </a:ext>
              </a:extLst>
            </p:cNvPr>
            <p:cNvSpPr txBox="1"/>
            <p:nvPr/>
          </p:nvSpPr>
          <p:spPr>
            <a:xfrm>
              <a:off x="5703308" y="5315132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Rim101</a:t>
              </a:r>
            </a:p>
            <a:p>
              <a:pPr algn="ctr"/>
              <a:r>
                <a:rPr lang="en-US" dirty="0"/>
                <a:t>(</a:t>
              </a:r>
              <a:r>
                <a:rPr lang="en-US" i="1" dirty="0" err="1"/>
                <a:t>ime</a:t>
              </a:r>
              <a:r>
                <a:rPr lang="en-US" i="1" dirty="0" err="1">
                  <a:latin typeface="Symbol" pitchFamily="2" charset="2"/>
                </a:rPr>
                <a:t>D</a:t>
              </a:r>
              <a:r>
                <a:rPr lang="en-US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3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193" y="178370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Fig. S3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1E732-7AB0-C449-BDAA-38E3219F6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97" y="1301028"/>
            <a:ext cx="4036776" cy="3780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10AB7-E8B3-8A47-99E7-3522EDFD25EB}"/>
              </a:ext>
            </a:extLst>
          </p:cNvPr>
          <p:cNvSpPr txBox="1"/>
          <p:nvPr/>
        </p:nvSpPr>
        <p:spPr>
          <a:xfrm>
            <a:off x="6376479" y="4880534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272B39-CAAE-7A42-AB60-1A35E691BEC7}"/>
              </a:ext>
            </a:extLst>
          </p:cNvPr>
          <p:cNvSpPr txBox="1"/>
          <p:nvPr/>
        </p:nvSpPr>
        <p:spPr>
          <a:xfrm rot="16200000">
            <a:off x="-449934" y="3061338"/>
            <a:ext cx="505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Rim20 &amp; Ime1 activation (% total cells)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663A3B-4C7C-A549-9A46-C580BA2231BC}"/>
              </a:ext>
            </a:extLst>
          </p:cNvPr>
          <p:cNvSpPr txBox="1"/>
          <p:nvPr/>
        </p:nvSpPr>
        <p:spPr>
          <a:xfrm>
            <a:off x="3413606" y="4943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59865-231F-1945-9E65-674DF609C4B8}"/>
              </a:ext>
            </a:extLst>
          </p:cNvPr>
          <p:cNvSpPr txBox="1"/>
          <p:nvPr/>
        </p:nvSpPr>
        <p:spPr>
          <a:xfrm>
            <a:off x="3991967" y="49439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61D51E-7C95-404F-956C-AA77DDB2738E}"/>
              </a:ext>
            </a:extLst>
          </p:cNvPr>
          <p:cNvCxnSpPr>
            <a:cxnSpLocks/>
          </p:cNvCxnSpPr>
          <p:nvPr/>
        </p:nvCxnSpPr>
        <p:spPr>
          <a:xfrm>
            <a:off x="3413606" y="5313291"/>
            <a:ext cx="9529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2C06C1-626A-CA4C-A490-435270D5FCB4}"/>
              </a:ext>
            </a:extLst>
          </p:cNvPr>
          <p:cNvGrpSpPr/>
          <p:nvPr/>
        </p:nvGrpSpPr>
        <p:grpSpPr>
          <a:xfrm>
            <a:off x="5100894" y="4943959"/>
            <a:ext cx="880047" cy="369333"/>
            <a:chOff x="4968936" y="4406076"/>
            <a:chExt cx="880047" cy="3693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056ABBD-140F-244D-9379-5D2B15010D4E}"/>
                </a:ext>
              </a:extLst>
            </p:cNvPr>
            <p:cNvSpPr txBox="1"/>
            <p:nvPr/>
          </p:nvSpPr>
          <p:spPr>
            <a:xfrm>
              <a:off x="4968936" y="44060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4A0163-130A-9749-AC31-BB9C8E3F4F15}"/>
                </a:ext>
              </a:extLst>
            </p:cNvPr>
            <p:cNvSpPr txBox="1"/>
            <p:nvPr/>
          </p:nvSpPr>
          <p:spPr>
            <a:xfrm>
              <a:off x="5547297" y="44060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2F8AA02-D8F1-3E48-8F66-B4CC4CB912FA}"/>
              </a:ext>
            </a:extLst>
          </p:cNvPr>
          <p:cNvCxnSpPr>
            <a:cxnSpLocks/>
          </p:cNvCxnSpPr>
          <p:nvPr/>
        </p:nvCxnSpPr>
        <p:spPr>
          <a:xfrm>
            <a:off x="5040654" y="5313291"/>
            <a:ext cx="9529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2E6001-4249-E44D-B148-DEA53CBD604D}"/>
              </a:ext>
            </a:extLst>
          </p:cNvPr>
          <p:cNvSpPr txBox="1"/>
          <p:nvPr/>
        </p:nvSpPr>
        <p:spPr>
          <a:xfrm>
            <a:off x="3268788" y="5312784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Rim20-GFP</a:t>
            </a:r>
          </a:p>
          <a:p>
            <a:pPr algn="ctr"/>
            <a:r>
              <a:rPr lang="en-US" dirty="0"/>
              <a:t>foci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B9F6BC-FDB9-144C-8BBC-87E611EFA6D7}"/>
              </a:ext>
            </a:extLst>
          </p:cNvPr>
          <p:cNvSpPr txBox="1"/>
          <p:nvPr/>
        </p:nvSpPr>
        <p:spPr>
          <a:xfrm>
            <a:off x="4763066" y="5312784"/>
            <a:ext cx="1686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ime1-mCherry</a:t>
            </a:r>
          </a:p>
          <a:p>
            <a:pPr algn="ctr"/>
            <a:r>
              <a:rPr lang="en-US" sz="2000" dirty="0"/>
              <a:t>expression</a:t>
            </a:r>
          </a:p>
        </p:txBody>
      </p:sp>
    </p:spTree>
    <p:extLst>
      <p:ext uri="{BB962C8B-B14F-4D97-AF65-F5344CB8AC3E}">
        <p14:creationId xmlns:p14="http://schemas.microsoft.com/office/powerpoint/2010/main" val="350671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581" y="48756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Fig S4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7F8E-428C-4148-896E-5F83C7E17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47" y="1208617"/>
            <a:ext cx="3861653" cy="37141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AB0FBE-2295-2342-8F0C-8F51786EFA5E}"/>
              </a:ext>
            </a:extLst>
          </p:cNvPr>
          <p:cNvSpPr txBox="1"/>
          <p:nvPr/>
        </p:nvSpPr>
        <p:spPr>
          <a:xfrm>
            <a:off x="6321888" y="4750917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33BB0-90E0-F048-806E-E324D7726555}"/>
              </a:ext>
            </a:extLst>
          </p:cNvPr>
          <p:cNvSpPr txBox="1"/>
          <p:nvPr/>
        </p:nvSpPr>
        <p:spPr>
          <a:xfrm>
            <a:off x="3359015" y="48143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9FC3CC-3008-284B-B3D8-473D91364D0F}"/>
              </a:ext>
            </a:extLst>
          </p:cNvPr>
          <p:cNvSpPr txBox="1"/>
          <p:nvPr/>
        </p:nvSpPr>
        <p:spPr>
          <a:xfrm>
            <a:off x="3937376" y="48143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808B48-00E7-0140-87A4-9FA7C63D17B6}"/>
              </a:ext>
            </a:extLst>
          </p:cNvPr>
          <p:cNvCxnSpPr>
            <a:cxnSpLocks/>
          </p:cNvCxnSpPr>
          <p:nvPr/>
        </p:nvCxnSpPr>
        <p:spPr>
          <a:xfrm>
            <a:off x="3359015" y="5183674"/>
            <a:ext cx="9529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242B41-677E-6845-B0F3-6A1C7FFF0B4F}"/>
              </a:ext>
            </a:extLst>
          </p:cNvPr>
          <p:cNvGrpSpPr/>
          <p:nvPr/>
        </p:nvGrpSpPr>
        <p:grpSpPr>
          <a:xfrm>
            <a:off x="5046303" y="4814342"/>
            <a:ext cx="880047" cy="369333"/>
            <a:chOff x="4968936" y="4406076"/>
            <a:chExt cx="880047" cy="3693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41F638-24A1-2C48-B638-6B6B00AFEF3D}"/>
                </a:ext>
              </a:extLst>
            </p:cNvPr>
            <p:cNvSpPr txBox="1"/>
            <p:nvPr/>
          </p:nvSpPr>
          <p:spPr>
            <a:xfrm>
              <a:off x="4968936" y="44060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6C5790-9F78-BB4F-8B3A-377D4EEF3D1D}"/>
                </a:ext>
              </a:extLst>
            </p:cNvPr>
            <p:cNvSpPr txBox="1"/>
            <p:nvPr/>
          </p:nvSpPr>
          <p:spPr>
            <a:xfrm>
              <a:off x="5547297" y="44060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0DBFEE-44C7-C64E-AEBE-F45AD9C127C9}"/>
              </a:ext>
            </a:extLst>
          </p:cNvPr>
          <p:cNvCxnSpPr>
            <a:cxnSpLocks/>
          </p:cNvCxnSpPr>
          <p:nvPr/>
        </p:nvCxnSpPr>
        <p:spPr>
          <a:xfrm>
            <a:off x="4986063" y="5183674"/>
            <a:ext cx="9529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176EAD4-CD6E-1249-99A6-63D01A8BD19C}"/>
              </a:ext>
            </a:extLst>
          </p:cNvPr>
          <p:cNvSpPr txBox="1"/>
          <p:nvPr/>
        </p:nvSpPr>
        <p:spPr>
          <a:xfrm>
            <a:off x="3396373" y="5212581"/>
            <a:ext cx="1085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RIM101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23E356-CC9E-4F4F-A2B6-C8540E48BBF6}"/>
              </a:ext>
            </a:extLst>
          </p:cNvPr>
          <p:cNvSpPr txBox="1"/>
          <p:nvPr/>
        </p:nvSpPr>
        <p:spPr>
          <a:xfrm>
            <a:off x="4986063" y="5212581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rim101</a:t>
            </a:r>
            <a:r>
              <a:rPr lang="en-US" sz="2000" i="1" dirty="0">
                <a:latin typeface="Symbol" pitchFamily="2" charset="2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8ED4E-5E73-8B49-A0DF-A13E7BA33D86}"/>
              </a:ext>
            </a:extLst>
          </p:cNvPr>
          <p:cNvSpPr txBox="1"/>
          <p:nvPr/>
        </p:nvSpPr>
        <p:spPr>
          <a:xfrm rot="16200000">
            <a:off x="315115" y="2961820"/>
            <a:ext cx="3827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UAS</a:t>
            </a:r>
            <a:r>
              <a:rPr lang="en-US" sz="2400" baseline="-25000" dirty="0"/>
              <a:t>Rlm1</a:t>
            </a:r>
            <a:r>
              <a:rPr lang="en-US" sz="2400" dirty="0"/>
              <a:t>-LacZ (% of total cells)</a:t>
            </a:r>
          </a:p>
        </p:txBody>
      </p:sp>
    </p:spTree>
    <p:extLst>
      <p:ext uri="{BB962C8B-B14F-4D97-AF65-F5344CB8AC3E}">
        <p14:creationId xmlns:p14="http://schemas.microsoft.com/office/powerpoint/2010/main" val="19118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581" y="48756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Fig S5</a:t>
            </a:r>
            <a:endParaRPr lang="en-US" sz="32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D263403-C4BD-8D4B-871F-132393BF8EB3}"/>
              </a:ext>
            </a:extLst>
          </p:cNvPr>
          <p:cNvGrpSpPr/>
          <p:nvPr/>
        </p:nvGrpSpPr>
        <p:grpSpPr>
          <a:xfrm>
            <a:off x="2830791" y="1930574"/>
            <a:ext cx="3096152" cy="2892943"/>
            <a:chOff x="3400473" y="3670344"/>
            <a:chExt cx="3096152" cy="289294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AF43027-2E64-A145-A73D-DBAFC0C744EB}"/>
                </a:ext>
              </a:extLst>
            </p:cNvPr>
            <p:cNvGrpSpPr/>
            <p:nvPr/>
          </p:nvGrpSpPr>
          <p:grpSpPr>
            <a:xfrm>
              <a:off x="4325203" y="5945364"/>
              <a:ext cx="1959453" cy="277000"/>
              <a:chOff x="6626897" y="3582235"/>
              <a:chExt cx="2007039" cy="29511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FB0C5450-6484-B744-A150-795829A6F15B}"/>
                  </a:ext>
                </a:extLst>
              </p:cNvPr>
              <p:cNvGrpSpPr/>
              <p:nvPr/>
            </p:nvGrpSpPr>
            <p:grpSpPr>
              <a:xfrm>
                <a:off x="6626897" y="3582236"/>
                <a:ext cx="1391682" cy="295109"/>
                <a:chOff x="6626897" y="3582236"/>
                <a:chExt cx="1391682" cy="295109"/>
              </a:xfrm>
            </p:grpSpPr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3098A386-A71D-0843-B379-34D3CD7CAB33}"/>
                    </a:ext>
                  </a:extLst>
                </p:cNvPr>
                <p:cNvSpPr txBox="1"/>
                <p:nvPr/>
              </p:nvSpPr>
              <p:spPr>
                <a:xfrm>
                  <a:off x="6626897" y="3591282"/>
                  <a:ext cx="3962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/>
                    <a:t>WT</a:t>
                  </a:r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F9627FDD-4E42-D74E-900B-5085559AB371}"/>
                    </a:ext>
                  </a:extLst>
                </p:cNvPr>
                <p:cNvSpPr txBox="1"/>
                <p:nvPr/>
              </p:nvSpPr>
              <p:spPr>
                <a:xfrm>
                  <a:off x="6976441" y="3591282"/>
                  <a:ext cx="6303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/>
                    <a:t>rim101</a:t>
                  </a: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4399C3DF-2DD4-7848-AB67-EEEA1B4D6A95}"/>
                    </a:ext>
                  </a:extLst>
                </p:cNvPr>
                <p:cNvSpPr txBox="1"/>
                <p:nvPr/>
              </p:nvSpPr>
              <p:spPr>
                <a:xfrm>
                  <a:off x="7612694" y="3582236"/>
                  <a:ext cx="405885" cy="295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WT</a:t>
                  </a: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149EEA51-8383-C644-B9FF-EF2EF4671017}"/>
                  </a:ext>
                </a:extLst>
              </p:cNvPr>
              <p:cNvSpPr txBox="1"/>
              <p:nvPr/>
            </p:nvSpPr>
            <p:spPr>
              <a:xfrm>
                <a:off x="7988328" y="3582235"/>
                <a:ext cx="645608" cy="295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rim101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68500ED-A15C-D84F-ACE4-C86B9E41439C}"/>
                </a:ext>
              </a:extLst>
            </p:cNvPr>
            <p:cNvSpPr txBox="1"/>
            <p:nvPr/>
          </p:nvSpPr>
          <p:spPr>
            <a:xfrm>
              <a:off x="4506371" y="6267240"/>
              <a:ext cx="509813" cy="288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Pure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75C92DF-1984-2642-A333-9D0E35A4C2FD}"/>
                </a:ext>
              </a:extLst>
            </p:cNvPr>
            <p:cNvSpPr txBox="1"/>
            <p:nvPr/>
          </p:nvSpPr>
          <p:spPr>
            <a:xfrm>
              <a:off x="5327082" y="6274397"/>
              <a:ext cx="776176" cy="288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Chimera</a:t>
              </a:r>
              <a:endParaRPr lang="en-US" sz="1400" dirty="0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E043A30-A552-0640-A5F4-36141836859B}"/>
                </a:ext>
              </a:extLst>
            </p:cNvPr>
            <p:cNvCxnSpPr/>
            <p:nvPr/>
          </p:nvCxnSpPr>
          <p:spPr>
            <a:xfrm flipV="1">
              <a:off x="4288562" y="6250102"/>
              <a:ext cx="945431" cy="8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ADF8514-7FCD-3B40-92E5-BDAE02FFEA35}"/>
                </a:ext>
              </a:extLst>
            </p:cNvPr>
            <p:cNvCxnSpPr/>
            <p:nvPr/>
          </p:nvCxnSpPr>
          <p:spPr>
            <a:xfrm flipV="1">
              <a:off x="5309525" y="6248952"/>
              <a:ext cx="1041317" cy="31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E1ACB9D8-D187-B342-9342-10828EFB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218" y="3670344"/>
              <a:ext cx="2742407" cy="2341079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9276993-A867-F747-831D-3679AD92CC20}"/>
                </a:ext>
              </a:extLst>
            </p:cNvPr>
            <p:cNvSpPr txBox="1"/>
            <p:nvPr/>
          </p:nvSpPr>
          <p:spPr>
            <a:xfrm>
              <a:off x="5756526" y="394377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 d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1C7A251-7BF8-3748-9747-CB9FCE9F1107}"/>
                </a:ext>
              </a:extLst>
            </p:cNvPr>
            <p:cNvSpPr txBox="1"/>
            <p:nvPr/>
          </p:nvSpPr>
          <p:spPr>
            <a:xfrm rot="16200000">
              <a:off x="2968682" y="4700015"/>
              <a:ext cx="1232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ime2</a:t>
              </a:r>
              <a:r>
                <a:rPr lang="en-US" i="1" dirty="0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dirty="0"/>
                <a:t>-GFP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79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255961</TotalTime>
  <Words>331</Words>
  <Application>Microsoft Macintosh PowerPoint</Application>
  <PresentationFormat>Letter Paper (8.5x11 in)</PresentationFormat>
  <Paragraphs>128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Piccirillo, Sarah M.</dc:creator>
  <cp:lastModifiedBy>honigbergs@umkc.edu</cp:lastModifiedBy>
  <cp:revision>892</cp:revision>
  <cp:lastPrinted>2019-03-25T03:15:41Z</cp:lastPrinted>
  <dcterms:created xsi:type="dcterms:W3CDTF">2016-11-01T18:23:47Z</dcterms:created>
  <dcterms:modified xsi:type="dcterms:W3CDTF">2019-10-13T01:19:02Z</dcterms:modified>
</cp:coreProperties>
</file>