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81462"/>
  </p:normalViewPr>
  <p:slideViewPr>
    <p:cSldViewPr snapToGrid="0" snapToObjects="1">
      <p:cViewPr varScale="1">
        <p:scale>
          <a:sx n="77" d="100"/>
          <a:sy n="77" d="100"/>
        </p:scale>
        <p:origin x="137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charts/_rels/chart1.xml.rels><?xml version="1.0" encoding="UTF-8" standalone="yes"?>
<Relationships xmlns="http://schemas.openxmlformats.org/package/2006/relationships"><Relationship Id="rId1" Type="http://schemas.microsoft.com/office/2011/relationships/chartStyle" Target="style1.xml"/><Relationship Id="rId2" Type="http://schemas.microsoft.com/office/2011/relationships/chartColorStyle" Target="colors1.xml"/><Relationship Id="rId3" Type="http://schemas.openxmlformats.org/officeDocument/2006/relationships/oleObject" Target="file:////Users/ri79/Documents/li/gamma_vs_ionbeam/&#12414;&#12392;&#12417;_new20181229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'indel size (2)'!$AS$51</c:f>
              <c:strCache>
                <c:ptCount val="1"/>
                <c:pt idx="0">
                  <c:v>Gamma rays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errBars>
            <c:errBarType val="plus"/>
            <c:errValType val="cust"/>
            <c:noEndCap val="0"/>
            <c:plus>
              <c:numRef>
                <c:f>'indel size (2)'!$AT$55:$CD$55</c:f>
                <c:numCache>
                  <c:formatCode>General</c:formatCode>
                  <c:ptCount val="37"/>
                  <c:pt idx="0">
                    <c:v>0.0</c:v>
                  </c:pt>
                  <c:pt idx="1">
                    <c:v>0.0</c:v>
                  </c:pt>
                  <c:pt idx="2">
                    <c:v>0.0</c:v>
                  </c:pt>
                  <c:pt idx="3">
                    <c:v>1.530931089239487</c:v>
                  </c:pt>
                  <c:pt idx="4">
                    <c:v>0.0</c:v>
                  </c:pt>
                  <c:pt idx="5">
                    <c:v>0.0</c:v>
                  </c:pt>
                  <c:pt idx="6">
                    <c:v>0.0</c:v>
                  </c:pt>
                  <c:pt idx="7">
                    <c:v>0.0</c:v>
                  </c:pt>
                  <c:pt idx="8">
                    <c:v>1.530931089239487</c:v>
                  </c:pt>
                  <c:pt idx="9">
                    <c:v>1.976423537605237</c:v>
                  </c:pt>
                  <c:pt idx="10">
                    <c:v>1.530931089239487</c:v>
                  </c:pt>
                  <c:pt idx="11">
                    <c:v>3.186887195995491</c:v>
                  </c:pt>
                  <c:pt idx="12">
                    <c:v>1.530931089239487</c:v>
                  </c:pt>
                  <c:pt idx="13">
                    <c:v>3.186887195995491</c:v>
                  </c:pt>
                  <c:pt idx="14">
                    <c:v>1.530931089239487</c:v>
                  </c:pt>
                  <c:pt idx="15">
                    <c:v>3.061862178478973</c:v>
                  </c:pt>
                  <c:pt idx="16">
                    <c:v>2.165063509461097</c:v>
                  </c:pt>
                  <c:pt idx="17">
                    <c:v>1.976423537605237</c:v>
                  </c:pt>
                  <c:pt idx="18">
                    <c:v>2.165063509461097</c:v>
                  </c:pt>
                  <c:pt idx="19">
                    <c:v>3.186887195995491</c:v>
                  </c:pt>
                  <c:pt idx="20">
                    <c:v>1.976423537605237</c:v>
                  </c:pt>
                  <c:pt idx="21">
                    <c:v>3.186887195995491</c:v>
                  </c:pt>
                  <c:pt idx="22">
                    <c:v>3.85275875185561</c:v>
                  </c:pt>
                  <c:pt idx="23">
                    <c:v>3.186887195995491</c:v>
                  </c:pt>
                  <c:pt idx="24">
                    <c:v>3.952847075210475</c:v>
                  </c:pt>
                  <c:pt idx="25">
                    <c:v>13.22875655532295</c:v>
                  </c:pt>
                  <c:pt idx="26">
                    <c:v>9.185586535436918</c:v>
                  </c:pt>
                  <c:pt idx="27">
                    <c:v>2.165063509461097</c:v>
                  </c:pt>
                  <c:pt idx="28">
                    <c:v>1.530931089239487</c:v>
                  </c:pt>
                  <c:pt idx="29">
                    <c:v>6.059599821770412</c:v>
                  </c:pt>
                  <c:pt idx="30">
                    <c:v>1.530931089239487</c:v>
                  </c:pt>
                  <c:pt idx="31">
                    <c:v>0.0</c:v>
                  </c:pt>
                  <c:pt idx="32">
                    <c:v>1.530931089239487</c:v>
                  </c:pt>
                  <c:pt idx="33">
                    <c:v>0.0</c:v>
                  </c:pt>
                  <c:pt idx="34">
                    <c:v>0.0</c:v>
                  </c:pt>
                  <c:pt idx="35">
                    <c:v>0.0</c:v>
                  </c:pt>
                  <c:pt idx="36">
                    <c:v>1.530931089239487</c:v>
                  </c:pt>
                </c:numCache>
              </c:numRef>
            </c:plus>
            <c:minus>
              <c:numLit>
                <c:formatCode>General</c:formatCode>
                <c:ptCount val="1"/>
                <c:pt idx="0">
                  <c:v>1.0</c:v>
                </c:pt>
              </c:numLit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numRef>
              <c:f>'indel size (2)'!$AT$50:$CD$50</c:f>
              <c:numCache>
                <c:formatCode>General</c:formatCode>
                <c:ptCount val="37"/>
                <c:pt idx="0">
                  <c:v>-51.0</c:v>
                </c:pt>
                <c:pt idx="1">
                  <c:v>-49.0</c:v>
                </c:pt>
                <c:pt idx="2">
                  <c:v>-45.0</c:v>
                </c:pt>
                <c:pt idx="3">
                  <c:v>-30.0</c:v>
                </c:pt>
                <c:pt idx="4">
                  <c:v>-28.0</c:v>
                </c:pt>
                <c:pt idx="5">
                  <c:v>-27.0</c:v>
                </c:pt>
                <c:pt idx="6">
                  <c:v>-26.0</c:v>
                </c:pt>
                <c:pt idx="7">
                  <c:v>-20.0</c:v>
                </c:pt>
                <c:pt idx="8">
                  <c:v>-19.0</c:v>
                </c:pt>
                <c:pt idx="9">
                  <c:v>-18.0</c:v>
                </c:pt>
                <c:pt idx="10">
                  <c:v>-16.0</c:v>
                </c:pt>
                <c:pt idx="11">
                  <c:v>-15.0</c:v>
                </c:pt>
                <c:pt idx="12">
                  <c:v>-14.0</c:v>
                </c:pt>
                <c:pt idx="13">
                  <c:v>-13.0</c:v>
                </c:pt>
                <c:pt idx="14">
                  <c:v>-12.0</c:v>
                </c:pt>
                <c:pt idx="15">
                  <c:v>-11.0</c:v>
                </c:pt>
                <c:pt idx="16">
                  <c:v>-10.0</c:v>
                </c:pt>
                <c:pt idx="17">
                  <c:v>-9.0</c:v>
                </c:pt>
                <c:pt idx="18">
                  <c:v>-8.0</c:v>
                </c:pt>
                <c:pt idx="19">
                  <c:v>-7.0</c:v>
                </c:pt>
                <c:pt idx="20">
                  <c:v>-6.0</c:v>
                </c:pt>
                <c:pt idx="21">
                  <c:v>-5.0</c:v>
                </c:pt>
                <c:pt idx="22">
                  <c:v>-4.0</c:v>
                </c:pt>
                <c:pt idx="23">
                  <c:v>-3.0</c:v>
                </c:pt>
                <c:pt idx="24">
                  <c:v>-2.0</c:v>
                </c:pt>
                <c:pt idx="25">
                  <c:v>-1.0</c:v>
                </c:pt>
                <c:pt idx="26">
                  <c:v>1.0</c:v>
                </c:pt>
                <c:pt idx="27">
                  <c:v>2.0</c:v>
                </c:pt>
                <c:pt idx="28">
                  <c:v>3.0</c:v>
                </c:pt>
                <c:pt idx="29">
                  <c:v>4.0</c:v>
                </c:pt>
                <c:pt idx="30">
                  <c:v>6.0</c:v>
                </c:pt>
                <c:pt idx="31">
                  <c:v>9.0</c:v>
                </c:pt>
                <c:pt idx="32">
                  <c:v>13.0</c:v>
                </c:pt>
                <c:pt idx="33">
                  <c:v>24.0</c:v>
                </c:pt>
                <c:pt idx="34">
                  <c:v>42.0</c:v>
                </c:pt>
                <c:pt idx="35">
                  <c:v>45.0</c:v>
                </c:pt>
                <c:pt idx="36">
                  <c:v>60.0</c:v>
                </c:pt>
              </c:numCache>
            </c:numRef>
          </c:cat>
          <c:val>
            <c:numRef>
              <c:f>'indel size (2)'!$AT$53:$CD$53</c:f>
              <c:numCache>
                <c:formatCode>General</c:formatCode>
                <c:ptCount val="37"/>
                <c:pt idx="0">
                  <c:v>0.0</c:v>
                </c:pt>
                <c:pt idx="1">
                  <c:v>0.0</c:v>
                </c:pt>
                <c:pt idx="2">
                  <c:v>0.0</c:v>
                </c:pt>
                <c:pt idx="3">
                  <c:v>0.625</c:v>
                </c:pt>
                <c:pt idx="4">
                  <c:v>0.0</c:v>
                </c:pt>
                <c:pt idx="5">
                  <c:v>0.0</c:v>
                </c:pt>
                <c:pt idx="6">
                  <c:v>0.0</c:v>
                </c:pt>
                <c:pt idx="7">
                  <c:v>0.0</c:v>
                </c:pt>
                <c:pt idx="8">
                  <c:v>0.625</c:v>
                </c:pt>
                <c:pt idx="9">
                  <c:v>1.25</c:v>
                </c:pt>
                <c:pt idx="10">
                  <c:v>0.625</c:v>
                </c:pt>
                <c:pt idx="11">
                  <c:v>1.875</c:v>
                </c:pt>
                <c:pt idx="12">
                  <c:v>0.625</c:v>
                </c:pt>
                <c:pt idx="13">
                  <c:v>1.875</c:v>
                </c:pt>
                <c:pt idx="14">
                  <c:v>0.625</c:v>
                </c:pt>
                <c:pt idx="15">
                  <c:v>1.25</c:v>
                </c:pt>
                <c:pt idx="16">
                  <c:v>1.875</c:v>
                </c:pt>
                <c:pt idx="17">
                  <c:v>1.25</c:v>
                </c:pt>
                <c:pt idx="18">
                  <c:v>1.875</c:v>
                </c:pt>
                <c:pt idx="19">
                  <c:v>1.875</c:v>
                </c:pt>
                <c:pt idx="20">
                  <c:v>1.25</c:v>
                </c:pt>
                <c:pt idx="21">
                  <c:v>2.5</c:v>
                </c:pt>
                <c:pt idx="22">
                  <c:v>7.500000000000001</c:v>
                </c:pt>
                <c:pt idx="23">
                  <c:v>6.250000000000002</c:v>
                </c:pt>
                <c:pt idx="24">
                  <c:v>11.25</c:v>
                </c:pt>
                <c:pt idx="25">
                  <c:v>30.625</c:v>
                </c:pt>
                <c:pt idx="26">
                  <c:v>16.875</c:v>
                </c:pt>
                <c:pt idx="27">
                  <c:v>1.875</c:v>
                </c:pt>
                <c:pt idx="28">
                  <c:v>0.625</c:v>
                </c:pt>
                <c:pt idx="29">
                  <c:v>3.125000000000001</c:v>
                </c:pt>
                <c:pt idx="30">
                  <c:v>0.625</c:v>
                </c:pt>
                <c:pt idx="31">
                  <c:v>0.0</c:v>
                </c:pt>
                <c:pt idx="32">
                  <c:v>0.625</c:v>
                </c:pt>
                <c:pt idx="33">
                  <c:v>0.0</c:v>
                </c:pt>
                <c:pt idx="34">
                  <c:v>0.0</c:v>
                </c:pt>
                <c:pt idx="35">
                  <c:v>0.0</c:v>
                </c:pt>
                <c:pt idx="36">
                  <c:v>0.625</c:v>
                </c:pt>
              </c:numCache>
            </c:numRef>
          </c:val>
        </c:ser>
        <c:ser>
          <c:idx val="1"/>
          <c:order val="1"/>
          <c:tx>
            <c:strRef>
              <c:f>'indel size (2)'!$AS$58</c:f>
              <c:strCache>
                <c:ptCount val="1"/>
                <c:pt idx="0">
                  <c:v>C-ion beams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errBars>
            <c:errBarType val="plus"/>
            <c:errValType val="cust"/>
            <c:noEndCap val="0"/>
            <c:plus>
              <c:numRef>
                <c:f>'indel size (2)'!$AT$62:$CD$62</c:f>
                <c:numCache>
                  <c:formatCode>General</c:formatCode>
                  <c:ptCount val="37"/>
                  <c:pt idx="0">
                    <c:v>1.975394953857402</c:v>
                  </c:pt>
                  <c:pt idx="1">
                    <c:v>0.0</c:v>
                  </c:pt>
                  <c:pt idx="2">
                    <c:v>2.550223919490629</c:v>
                  </c:pt>
                  <c:pt idx="3">
                    <c:v>0.0</c:v>
                  </c:pt>
                  <c:pt idx="4">
                    <c:v>1.975394953857402</c:v>
                  </c:pt>
                  <c:pt idx="5">
                    <c:v>1.975394953857402</c:v>
                  </c:pt>
                  <c:pt idx="6">
                    <c:v>1.975394953857402</c:v>
                  </c:pt>
                  <c:pt idx="7">
                    <c:v>2.550223919490629</c:v>
                  </c:pt>
                  <c:pt idx="8">
                    <c:v>1.975394953857402</c:v>
                  </c:pt>
                  <c:pt idx="9">
                    <c:v>1.975394953857402</c:v>
                  </c:pt>
                  <c:pt idx="10">
                    <c:v>0.0</c:v>
                  </c:pt>
                  <c:pt idx="11">
                    <c:v>2.550223919490629</c:v>
                  </c:pt>
                  <c:pt idx="12">
                    <c:v>2.793630334788513</c:v>
                  </c:pt>
                  <c:pt idx="13">
                    <c:v>1.975394953857402</c:v>
                  </c:pt>
                  <c:pt idx="14">
                    <c:v>0.0</c:v>
                  </c:pt>
                  <c:pt idx="15">
                    <c:v>1.975394953857402</c:v>
                  </c:pt>
                  <c:pt idx="16">
                    <c:v>1.975394953857402</c:v>
                  </c:pt>
                  <c:pt idx="17">
                    <c:v>4.112112510961925</c:v>
                  </c:pt>
                  <c:pt idx="18">
                    <c:v>4.112112510961925</c:v>
                  </c:pt>
                  <c:pt idx="19">
                    <c:v>2.550223919490629</c:v>
                  </c:pt>
                  <c:pt idx="20">
                    <c:v>3.950789907714805</c:v>
                  </c:pt>
                  <c:pt idx="21">
                    <c:v>4.112112510961925</c:v>
                  </c:pt>
                  <c:pt idx="22">
                    <c:v>7.90157981542961</c:v>
                  </c:pt>
                  <c:pt idx="23">
                    <c:v>3.60656125403192</c:v>
                  </c:pt>
                  <c:pt idx="24">
                    <c:v>4.702380560359114</c:v>
                  </c:pt>
                  <c:pt idx="25">
                    <c:v>8.907549207409084</c:v>
                  </c:pt>
                  <c:pt idx="26">
                    <c:v>8.980265101338748</c:v>
                  </c:pt>
                  <c:pt idx="27">
                    <c:v>3.950789907714805</c:v>
                  </c:pt>
                  <c:pt idx="28">
                    <c:v>2.550223919490629</c:v>
                  </c:pt>
                  <c:pt idx="29">
                    <c:v>2.550223919490629</c:v>
                  </c:pt>
                  <c:pt idx="30">
                    <c:v>0.0</c:v>
                  </c:pt>
                  <c:pt idx="31">
                    <c:v>1.975394953857402</c:v>
                  </c:pt>
                  <c:pt idx="32">
                    <c:v>1.975394953857402</c:v>
                  </c:pt>
                  <c:pt idx="33">
                    <c:v>1.975394953857402</c:v>
                  </c:pt>
                  <c:pt idx="34">
                    <c:v>1.975394953857402</c:v>
                  </c:pt>
                  <c:pt idx="35">
                    <c:v>1.975394953857402</c:v>
                  </c:pt>
                  <c:pt idx="36">
                    <c:v>0.0</c:v>
                  </c:pt>
                </c:numCache>
              </c:numRef>
            </c:plus>
            <c:minus>
              <c:numLit>
                <c:formatCode>General</c:formatCode>
                <c:ptCount val="1"/>
                <c:pt idx="0">
                  <c:v>1.0</c:v>
                </c:pt>
              </c:numLit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numRef>
              <c:f>'indel size (2)'!$AT$50:$CD$50</c:f>
              <c:numCache>
                <c:formatCode>General</c:formatCode>
                <c:ptCount val="37"/>
                <c:pt idx="0">
                  <c:v>-51.0</c:v>
                </c:pt>
                <c:pt idx="1">
                  <c:v>-49.0</c:v>
                </c:pt>
                <c:pt idx="2">
                  <c:v>-45.0</c:v>
                </c:pt>
                <c:pt idx="3">
                  <c:v>-30.0</c:v>
                </c:pt>
                <c:pt idx="4">
                  <c:v>-28.0</c:v>
                </c:pt>
                <c:pt idx="5">
                  <c:v>-27.0</c:v>
                </c:pt>
                <c:pt idx="6">
                  <c:v>-26.0</c:v>
                </c:pt>
                <c:pt idx="7">
                  <c:v>-20.0</c:v>
                </c:pt>
                <c:pt idx="8">
                  <c:v>-19.0</c:v>
                </c:pt>
                <c:pt idx="9">
                  <c:v>-18.0</c:v>
                </c:pt>
                <c:pt idx="10">
                  <c:v>-16.0</c:v>
                </c:pt>
                <c:pt idx="11">
                  <c:v>-15.0</c:v>
                </c:pt>
                <c:pt idx="12">
                  <c:v>-14.0</c:v>
                </c:pt>
                <c:pt idx="13">
                  <c:v>-13.0</c:v>
                </c:pt>
                <c:pt idx="14">
                  <c:v>-12.0</c:v>
                </c:pt>
                <c:pt idx="15">
                  <c:v>-11.0</c:v>
                </c:pt>
                <c:pt idx="16">
                  <c:v>-10.0</c:v>
                </c:pt>
                <c:pt idx="17">
                  <c:v>-9.0</c:v>
                </c:pt>
                <c:pt idx="18">
                  <c:v>-8.0</c:v>
                </c:pt>
                <c:pt idx="19">
                  <c:v>-7.0</c:v>
                </c:pt>
                <c:pt idx="20">
                  <c:v>-6.0</c:v>
                </c:pt>
                <c:pt idx="21">
                  <c:v>-5.0</c:v>
                </c:pt>
                <c:pt idx="22">
                  <c:v>-4.0</c:v>
                </c:pt>
                <c:pt idx="23">
                  <c:v>-3.0</c:v>
                </c:pt>
                <c:pt idx="24">
                  <c:v>-2.0</c:v>
                </c:pt>
                <c:pt idx="25">
                  <c:v>-1.0</c:v>
                </c:pt>
                <c:pt idx="26">
                  <c:v>1.0</c:v>
                </c:pt>
                <c:pt idx="27">
                  <c:v>2.0</c:v>
                </c:pt>
                <c:pt idx="28">
                  <c:v>3.0</c:v>
                </c:pt>
                <c:pt idx="29">
                  <c:v>4.0</c:v>
                </c:pt>
                <c:pt idx="30">
                  <c:v>6.0</c:v>
                </c:pt>
                <c:pt idx="31">
                  <c:v>9.0</c:v>
                </c:pt>
                <c:pt idx="32">
                  <c:v>13.0</c:v>
                </c:pt>
                <c:pt idx="33">
                  <c:v>24.0</c:v>
                </c:pt>
                <c:pt idx="34">
                  <c:v>42.0</c:v>
                </c:pt>
                <c:pt idx="35">
                  <c:v>45.0</c:v>
                </c:pt>
                <c:pt idx="36">
                  <c:v>60.0</c:v>
                </c:pt>
              </c:numCache>
            </c:numRef>
          </c:cat>
          <c:val>
            <c:numRef>
              <c:f>'indel size (2)'!$AT$60:$CD$60</c:f>
              <c:numCache>
                <c:formatCode>General</c:formatCode>
                <c:ptCount val="37"/>
                <c:pt idx="0">
                  <c:v>0.806451612903226</c:v>
                </c:pt>
                <c:pt idx="1">
                  <c:v>0.0</c:v>
                </c:pt>
                <c:pt idx="2">
                  <c:v>1.612903225806452</c:v>
                </c:pt>
                <c:pt idx="3">
                  <c:v>0.0</c:v>
                </c:pt>
                <c:pt idx="4">
                  <c:v>0.806451612903226</c:v>
                </c:pt>
                <c:pt idx="5">
                  <c:v>0.806451612903226</c:v>
                </c:pt>
                <c:pt idx="6">
                  <c:v>0.806451612903226</c:v>
                </c:pt>
                <c:pt idx="7">
                  <c:v>1.612903225806452</c:v>
                </c:pt>
                <c:pt idx="8">
                  <c:v>0.806451612903226</c:v>
                </c:pt>
                <c:pt idx="9">
                  <c:v>0.806451612903226</c:v>
                </c:pt>
                <c:pt idx="10">
                  <c:v>0.0</c:v>
                </c:pt>
                <c:pt idx="11">
                  <c:v>1.612903225806452</c:v>
                </c:pt>
                <c:pt idx="12">
                  <c:v>2.419354838709678</c:v>
                </c:pt>
                <c:pt idx="13">
                  <c:v>0.806451612903226</c:v>
                </c:pt>
                <c:pt idx="14">
                  <c:v>0.0</c:v>
                </c:pt>
                <c:pt idx="15">
                  <c:v>0.806451612903226</c:v>
                </c:pt>
                <c:pt idx="16">
                  <c:v>0.806451612903226</c:v>
                </c:pt>
                <c:pt idx="17">
                  <c:v>2.419354838709678</c:v>
                </c:pt>
                <c:pt idx="18">
                  <c:v>3.225806451612904</c:v>
                </c:pt>
                <c:pt idx="19">
                  <c:v>1.612903225806452</c:v>
                </c:pt>
                <c:pt idx="20">
                  <c:v>4.03225806451613</c:v>
                </c:pt>
                <c:pt idx="21">
                  <c:v>3.225806451612904</c:v>
                </c:pt>
                <c:pt idx="22">
                  <c:v>8.870967741935487</c:v>
                </c:pt>
                <c:pt idx="23">
                  <c:v>6.451612903225807</c:v>
                </c:pt>
                <c:pt idx="24">
                  <c:v>6.451612903225807</c:v>
                </c:pt>
                <c:pt idx="25">
                  <c:v>24.19354838709678</c:v>
                </c:pt>
                <c:pt idx="26">
                  <c:v>13.70967741935484</c:v>
                </c:pt>
                <c:pt idx="27">
                  <c:v>4.03225806451613</c:v>
                </c:pt>
                <c:pt idx="28">
                  <c:v>1.612903225806452</c:v>
                </c:pt>
                <c:pt idx="29">
                  <c:v>1.612903225806452</c:v>
                </c:pt>
                <c:pt idx="30">
                  <c:v>0.0</c:v>
                </c:pt>
                <c:pt idx="31">
                  <c:v>0.806451612903226</c:v>
                </c:pt>
                <c:pt idx="32">
                  <c:v>0.806451612903226</c:v>
                </c:pt>
                <c:pt idx="33">
                  <c:v>0.806451612903226</c:v>
                </c:pt>
                <c:pt idx="34">
                  <c:v>0.806451612903226</c:v>
                </c:pt>
                <c:pt idx="35">
                  <c:v>0.806451612903226</c:v>
                </c:pt>
                <c:pt idx="36">
                  <c:v>0.0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1878182032"/>
        <c:axId val="-1878179712"/>
      </c:barChart>
      <c:catAx>
        <c:axId val="-18781820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defRPr>
            </a:pPr>
            <a:endParaRPr lang="ja-JP"/>
          </a:p>
        </c:txPr>
        <c:crossAx val="-1878179712"/>
        <c:crosses val="autoZero"/>
        <c:auto val="1"/>
        <c:lblAlgn val="ctr"/>
        <c:lblOffset val="100"/>
        <c:noMultiLvlLbl val="0"/>
      </c:catAx>
      <c:valAx>
        <c:axId val="-1878179712"/>
        <c:scaling>
          <c:orientation val="minMax"/>
        </c:scaling>
        <c:delete val="0"/>
        <c:axPos val="l"/>
        <c:numFmt formatCode="General" sourceLinked="0"/>
        <c:majorTickMark val="in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defRPr>
            </a:pPr>
            <a:endParaRPr lang="ja-JP"/>
          </a:p>
        </c:txPr>
        <c:crossAx val="-18781820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08476514077009"/>
          <c:y val="0.0624752609006925"/>
          <c:w val="0.211096619657233"/>
          <c:h val="0.057802367725414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charset="0"/>
              <a:ea typeface="Times New Roman" charset="0"/>
              <a:cs typeface="Times New Roman" charset="0"/>
            </a:defRPr>
          </a:pPr>
          <a:endParaRPr lang="ja-JP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 b="0">
          <a:latin typeface="Times New Roman" charset="0"/>
          <a:ea typeface="Times New Roman" charset="0"/>
          <a:cs typeface="Times New Roman" charset="0"/>
        </a:defRPr>
      </a:pPr>
      <a:endParaRPr lang="ja-JP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0CF7F8-5A04-BA4F-84E0-AC04B230A4FA}" type="datetimeFigureOut">
              <a:rPr kumimoji="1" lang="ja-JP" altLang="en-US" smtClean="0"/>
              <a:t>2019/4/15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802B9F-DDF8-0C46-BC36-67B9832C44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822099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Supplementary Fig 2. </a:t>
            </a:r>
            <a:r>
              <a:rPr lang="en-US" altLang="ja-JP" sz="1200" dirty="0" smtClean="0">
                <a:latin typeface="Times New Roman" charset="0"/>
                <a:ea typeface="Times New Roman" charset="0"/>
                <a:cs typeface="Times New Roman" charset="0"/>
              </a:rPr>
              <a:t>Proportion of </a:t>
            </a:r>
            <a:r>
              <a:rPr kumimoji="1" lang="en-US" altLang="ja-JP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differen</a:t>
            </a:r>
            <a:r>
              <a:rPr kumimoji="1" lang="en-US" altLang="ja-JP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 s</a:t>
            </a:r>
            <a:r>
              <a:rPr kumimoji="1" lang="en-US" altLang="ja-JP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izes of </a:t>
            </a:r>
            <a:r>
              <a:rPr kumimoji="1" lang="en-US" altLang="ja-JP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indel</a:t>
            </a:r>
            <a:r>
              <a:rPr kumimoji="1" lang="en-US" altLang="ja-JP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mutations induced</a:t>
            </a:r>
            <a:r>
              <a:rPr kumimoji="1" lang="en-US" altLang="ja-JP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by </a:t>
            </a:r>
            <a:r>
              <a:rPr kumimoji="1" lang="en-US" altLang="ja-JP" sz="1200" kern="1200" baseline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gamma rays and C ions</a:t>
            </a:r>
            <a:r>
              <a:rPr kumimoji="1" lang="en-US" altLang="ja-JP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kumimoji="1" lang="en-US" altLang="ja-JP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802B9F-DDF8-0C46-BC36-67B9832C4463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60059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EC28F-161E-7F4B-8A6B-13A032EF5A0F}" type="datetimeFigureOut">
              <a:rPr kumimoji="1" lang="ja-JP" altLang="en-US" smtClean="0"/>
              <a:t>2019/4/15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5A856-EEFE-9D49-9BC5-A34F258471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97531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3;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EC28F-161E-7F4B-8A6B-13A032EF5A0F}" type="datetimeFigureOut">
              <a:rPr kumimoji="1" lang="ja-JP" altLang="en-US" smtClean="0"/>
              <a:t>2019/4/15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5A856-EEFE-9D49-9BC5-A34F258471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771846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EC28F-161E-7F4B-8A6B-13A032EF5A0F}" type="datetimeFigureOut">
              <a:rPr kumimoji="1" lang="ja-JP" altLang="en-US" smtClean="0"/>
              <a:t>2019/4/15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5A856-EEFE-9D49-9BC5-A34F258471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40349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EC28F-161E-7F4B-8A6B-13A032EF5A0F}" type="datetimeFigureOut">
              <a:rPr kumimoji="1" lang="ja-JP" altLang="en-US" smtClean="0"/>
              <a:t>2019/4/15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5A856-EEFE-9D49-9BC5-A34F258471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93443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EC28F-161E-7F4B-8A6B-13A032EF5A0F}" type="datetimeFigureOut">
              <a:rPr kumimoji="1" lang="ja-JP" altLang="en-US" smtClean="0"/>
              <a:t>2019/4/15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5A856-EEFE-9D49-9BC5-A34F258471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73327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EC28F-161E-7F4B-8A6B-13A032EF5A0F}" type="datetimeFigureOut">
              <a:rPr kumimoji="1" lang="ja-JP" altLang="en-US" smtClean="0"/>
              <a:t>2019/4/15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5A856-EEFE-9D49-9BC5-A34F258471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9146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EC28F-161E-7F4B-8A6B-13A032EF5A0F}" type="datetimeFigureOut">
              <a:rPr kumimoji="1" lang="ja-JP" altLang="en-US" smtClean="0"/>
              <a:t>2019/4/15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5A856-EEFE-9D49-9BC5-A34F258471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61952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EC28F-161E-7F4B-8A6B-13A032EF5A0F}" type="datetimeFigureOut">
              <a:rPr kumimoji="1" lang="ja-JP" altLang="en-US" smtClean="0"/>
              <a:t>2019/4/15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5A856-EEFE-9D49-9BC5-A34F258471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26586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EC28F-161E-7F4B-8A6B-13A032EF5A0F}" type="datetimeFigureOut">
              <a:rPr kumimoji="1" lang="ja-JP" altLang="en-US" smtClean="0"/>
              <a:t>2019/4/15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5A856-EEFE-9D49-9BC5-A34F258471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51730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3;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EC28F-161E-7F4B-8A6B-13A032EF5A0F}" type="datetimeFigureOut">
              <a:rPr kumimoji="1" lang="ja-JP" altLang="en-US" smtClean="0"/>
              <a:t>2019/4/15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5A856-EEFE-9D49-9BC5-A34F258471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50673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EC28F-161E-7F4B-8A6B-13A032EF5A0F}" type="datetimeFigureOut">
              <a:rPr kumimoji="1" lang="ja-JP" altLang="en-US" smtClean="0"/>
              <a:t>2019/4/15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5A856-EEFE-9D49-9BC5-A34F258471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90073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9EC28F-161E-7F4B-8A6B-13A032EF5A0F}" type="datetimeFigureOut">
              <a:rPr kumimoji="1" lang="ja-JP" altLang="en-US" smtClean="0"/>
              <a:t>2019/4/15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75A856-EEFE-9D49-9BC5-A34F258471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5299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グラフ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35092144"/>
              </p:ext>
            </p:extLst>
          </p:nvPr>
        </p:nvGraphicFramePr>
        <p:xfrm>
          <a:off x="524656" y="704538"/>
          <a:ext cx="10340194" cy="464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正方形/長方形 4"/>
          <p:cNvSpPr/>
          <p:nvPr/>
        </p:nvSpPr>
        <p:spPr>
          <a:xfrm rot="16200000">
            <a:off x="-617643" y="2462239"/>
            <a:ext cx="197682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400" dirty="0">
                <a:latin typeface="Times New Roman" charset="0"/>
                <a:ea typeface="Times New Roman" charset="0"/>
                <a:cs typeface="Times New Roman" charset="0"/>
              </a:rPr>
              <a:t>Proportion </a:t>
            </a:r>
            <a:r>
              <a:rPr lang="en-US" altLang="ja-JP" sz="1400" dirty="0" smtClean="0">
                <a:latin typeface="Times New Roman" charset="0"/>
                <a:ea typeface="Times New Roman" charset="0"/>
                <a:cs typeface="Times New Roman" charset="0"/>
              </a:rPr>
              <a:t>of </a:t>
            </a:r>
            <a:r>
              <a:rPr lang="en-US" altLang="ja-JP" sz="1400" dirty="0" err="1" smtClean="0">
                <a:latin typeface="Times New Roman" charset="0"/>
                <a:ea typeface="Times New Roman" charset="0"/>
                <a:cs typeface="Times New Roman" charset="0"/>
              </a:rPr>
              <a:t>indels</a:t>
            </a:r>
            <a:r>
              <a:rPr lang="en-US" altLang="ja-JP" sz="1400" dirty="0" smtClean="0">
                <a:latin typeface="Times New Roman" charset="0"/>
                <a:ea typeface="Times New Roman" charset="0"/>
                <a:cs typeface="Times New Roman" charset="0"/>
              </a:rPr>
              <a:t> (%) </a:t>
            </a:r>
            <a:endParaRPr lang="ja-JP" altLang="en-US" sz="140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5330551" y="4891675"/>
            <a:ext cx="122180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400" dirty="0" err="1" smtClean="0">
                <a:latin typeface="Times New Roman" charset="0"/>
                <a:ea typeface="Times New Roman" charset="0"/>
                <a:cs typeface="Times New Roman" charset="0"/>
              </a:rPr>
              <a:t>Indel</a:t>
            </a:r>
            <a:r>
              <a:rPr lang="en-US" altLang="ja-JP" sz="1400" dirty="0" smtClean="0">
                <a:latin typeface="Times New Roman" charset="0"/>
                <a:ea typeface="Times New Roman" charset="0"/>
                <a:cs typeface="Times New Roman" charset="0"/>
              </a:rPr>
              <a:t> size (</a:t>
            </a:r>
            <a:r>
              <a:rPr lang="en-US" altLang="ja-JP" sz="1400" dirty="0" err="1" smtClean="0">
                <a:latin typeface="Times New Roman" charset="0"/>
                <a:ea typeface="Times New Roman" charset="0"/>
                <a:cs typeface="Times New Roman" charset="0"/>
              </a:rPr>
              <a:t>bp</a:t>
            </a:r>
            <a:r>
              <a:rPr lang="en-US" altLang="ja-JP" sz="1400" dirty="0" smtClean="0">
                <a:latin typeface="Times New Roman" charset="0"/>
                <a:ea typeface="Times New Roman" charset="0"/>
                <a:cs typeface="Times New Roman" charset="0"/>
              </a:rPr>
              <a:t>)</a:t>
            </a:r>
            <a:endParaRPr lang="ja-JP" altLang="en-US" sz="140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0477553"/>
      </p:ext>
    </p:extLst>
  </p:cSld>
  <p:clrMapOvr>
    <a:masterClrMapping/>
  </p:clrMapOvr>
</p:sld>
</file>

<file path=ppt/theme/theme1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Yu Gothic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Yu Gothic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Yu Gothic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Yu Gothic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1108</TotalTime>
  <Words>29</Words>
  <Application>Microsoft Macintosh PowerPoint</Application>
  <PresentationFormat>ワイド画面</PresentationFormat>
  <Paragraphs>4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Arial</vt:lpstr>
      <vt:lpstr>Times New Roman</vt:lpstr>
      <vt:lpstr>Yu Gothic</vt:lpstr>
      <vt:lpstr>Yu Gothic Light</vt:lpstr>
      <vt:lpstr>ホワイト</vt:lpstr>
      <vt:lpstr>PowerPoint プレゼンテーション</vt:lpstr>
    </vt:vector>
  </TitlesOfParts>
  <Company/>
  <LinksUpToDate>false</LinksUpToDate>
  <SharedDoc>false</SharedDoc>
  <HyperlinksChanged>false</HyperlinksChanged>
  <AppVersion>15.0031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李　鋒</dc:creator>
  <cp:lastModifiedBy>李　鋒</cp:lastModifiedBy>
  <cp:revision>6</cp:revision>
  <dcterms:created xsi:type="dcterms:W3CDTF">2019-01-14T05:21:41Z</dcterms:created>
  <dcterms:modified xsi:type="dcterms:W3CDTF">2019-04-15T08:01:08Z</dcterms:modified>
</cp:coreProperties>
</file>