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69"/>
    <p:restoredTop sz="94640"/>
  </p:normalViewPr>
  <p:slideViewPr>
    <p:cSldViewPr snapToGrid="0" snapToObjects="1">
      <p:cViewPr varScale="1">
        <p:scale>
          <a:sx n="69" d="100"/>
          <a:sy n="69" d="100"/>
        </p:scale>
        <p:origin x="882"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E55790-5034-C142-8189-0440984309C9}" type="datetimeFigureOut">
              <a:rPr lang="en-US" smtClean="0"/>
              <a:t>1/29/2019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C0966-708C-A14B-B2FE-CAEA8D4B494C}" type="slidenum">
              <a:rPr lang="en-US" smtClean="0"/>
              <a:t>‹#›</a:t>
            </a:fld>
            <a:endParaRPr lang="en-US"/>
          </a:p>
        </p:txBody>
      </p:sp>
    </p:spTree>
    <p:extLst>
      <p:ext uri="{BB962C8B-B14F-4D97-AF65-F5344CB8AC3E}">
        <p14:creationId xmlns:p14="http://schemas.microsoft.com/office/powerpoint/2010/main" val="629750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25213-3F40-7D40-AFC1-7F5281D581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BA2E20-5406-0041-8550-7269D0892E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929834-F53F-4045-ABD0-8BD89D4BCAF0}"/>
              </a:ext>
            </a:extLst>
          </p:cNvPr>
          <p:cNvSpPr>
            <a:spLocks noGrp="1"/>
          </p:cNvSpPr>
          <p:nvPr>
            <p:ph type="dt" sz="half" idx="10"/>
          </p:nvPr>
        </p:nvSpPr>
        <p:spPr/>
        <p:txBody>
          <a:bodyPr/>
          <a:lstStyle/>
          <a:p>
            <a:fld id="{941D2308-1E33-A941-ADD8-FCFC63CD85C2}" type="datetimeFigureOut">
              <a:rPr lang="en-US" smtClean="0"/>
              <a:t>1/29/2019</a:t>
            </a:fld>
            <a:endParaRPr lang="en-US"/>
          </a:p>
        </p:txBody>
      </p:sp>
      <p:sp>
        <p:nvSpPr>
          <p:cNvPr id="5" name="Footer Placeholder 4">
            <a:extLst>
              <a:ext uri="{FF2B5EF4-FFF2-40B4-BE49-F238E27FC236}">
                <a16:creationId xmlns:a16="http://schemas.microsoft.com/office/drawing/2014/main" id="{3ED3D530-C32C-1848-BD5D-E2A2C850F8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86C03A-2F5B-2D41-9203-4BDE08892EC9}"/>
              </a:ext>
            </a:extLst>
          </p:cNvPr>
          <p:cNvSpPr>
            <a:spLocks noGrp="1"/>
          </p:cNvSpPr>
          <p:nvPr>
            <p:ph type="sldNum" sz="quarter" idx="12"/>
          </p:nvPr>
        </p:nvSpPr>
        <p:spPr/>
        <p:txBody>
          <a:bodyPr/>
          <a:lstStyle/>
          <a:p>
            <a:fld id="{11BF529A-92D4-A146-A24C-F08ED7E2C51E}" type="slidenum">
              <a:rPr lang="en-US" smtClean="0"/>
              <a:t>‹#›</a:t>
            </a:fld>
            <a:endParaRPr lang="en-US"/>
          </a:p>
        </p:txBody>
      </p:sp>
    </p:spTree>
    <p:extLst>
      <p:ext uri="{BB962C8B-B14F-4D97-AF65-F5344CB8AC3E}">
        <p14:creationId xmlns:p14="http://schemas.microsoft.com/office/powerpoint/2010/main" val="2060587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331F8-1D4C-D94B-AC34-D45A30526F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30C472-9D4D-BB40-906F-23F58960A6D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A65924-2F4B-3C4E-84EF-A66678C1B8CE}"/>
              </a:ext>
            </a:extLst>
          </p:cNvPr>
          <p:cNvSpPr>
            <a:spLocks noGrp="1"/>
          </p:cNvSpPr>
          <p:nvPr>
            <p:ph type="dt" sz="half" idx="10"/>
          </p:nvPr>
        </p:nvSpPr>
        <p:spPr/>
        <p:txBody>
          <a:bodyPr/>
          <a:lstStyle/>
          <a:p>
            <a:fld id="{941D2308-1E33-A941-ADD8-FCFC63CD85C2}" type="datetimeFigureOut">
              <a:rPr lang="en-US" smtClean="0"/>
              <a:t>1/29/2019</a:t>
            </a:fld>
            <a:endParaRPr lang="en-US"/>
          </a:p>
        </p:txBody>
      </p:sp>
      <p:sp>
        <p:nvSpPr>
          <p:cNvPr id="5" name="Footer Placeholder 4">
            <a:extLst>
              <a:ext uri="{FF2B5EF4-FFF2-40B4-BE49-F238E27FC236}">
                <a16:creationId xmlns:a16="http://schemas.microsoft.com/office/drawing/2014/main" id="{52BE77F3-6595-C44F-862B-18C2466972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BC10D1-E407-EF42-8AAB-5479A872723B}"/>
              </a:ext>
            </a:extLst>
          </p:cNvPr>
          <p:cNvSpPr>
            <a:spLocks noGrp="1"/>
          </p:cNvSpPr>
          <p:nvPr>
            <p:ph type="sldNum" sz="quarter" idx="12"/>
          </p:nvPr>
        </p:nvSpPr>
        <p:spPr/>
        <p:txBody>
          <a:bodyPr/>
          <a:lstStyle/>
          <a:p>
            <a:fld id="{11BF529A-92D4-A146-A24C-F08ED7E2C51E}" type="slidenum">
              <a:rPr lang="en-US" smtClean="0"/>
              <a:t>‹#›</a:t>
            </a:fld>
            <a:endParaRPr lang="en-US"/>
          </a:p>
        </p:txBody>
      </p:sp>
    </p:spTree>
    <p:extLst>
      <p:ext uri="{BB962C8B-B14F-4D97-AF65-F5344CB8AC3E}">
        <p14:creationId xmlns:p14="http://schemas.microsoft.com/office/powerpoint/2010/main" val="3578047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B90CE3-A360-4B44-88A5-07CFB05B43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9EBD8-FE2E-EC46-899F-19ECEE5CEE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9C704B-F66B-8B45-A352-43C754262350}"/>
              </a:ext>
            </a:extLst>
          </p:cNvPr>
          <p:cNvSpPr>
            <a:spLocks noGrp="1"/>
          </p:cNvSpPr>
          <p:nvPr>
            <p:ph type="dt" sz="half" idx="10"/>
          </p:nvPr>
        </p:nvSpPr>
        <p:spPr/>
        <p:txBody>
          <a:bodyPr/>
          <a:lstStyle/>
          <a:p>
            <a:fld id="{941D2308-1E33-A941-ADD8-FCFC63CD85C2}" type="datetimeFigureOut">
              <a:rPr lang="en-US" smtClean="0"/>
              <a:t>1/29/2019</a:t>
            </a:fld>
            <a:endParaRPr lang="en-US"/>
          </a:p>
        </p:txBody>
      </p:sp>
      <p:sp>
        <p:nvSpPr>
          <p:cNvPr id="5" name="Footer Placeholder 4">
            <a:extLst>
              <a:ext uri="{FF2B5EF4-FFF2-40B4-BE49-F238E27FC236}">
                <a16:creationId xmlns:a16="http://schemas.microsoft.com/office/drawing/2014/main" id="{97C608E2-16BD-8749-B0F4-535543C7CD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AC7AEA-15AB-474B-87FB-1A7A74E60290}"/>
              </a:ext>
            </a:extLst>
          </p:cNvPr>
          <p:cNvSpPr>
            <a:spLocks noGrp="1"/>
          </p:cNvSpPr>
          <p:nvPr>
            <p:ph type="sldNum" sz="quarter" idx="12"/>
          </p:nvPr>
        </p:nvSpPr>
        <p:spPr/>
        <p:txBody>
          <a:bodyPr/>
          <a:lstStyle/>
          <a:p>
            <a:fld id="{11BF529A-92D4-A146-A24C-F08ED7E2C51E}" type="slidenum">
              <a:rPr lang="en-US" smtClean="0"/>
              <a:t>‹#›</a:t>
            </a:fld>
            <a:endParaRPr lang="en-US"/>
          </a:p>
        </p:txBody>
      </p:sp>
    </p:spTree>
    <p:extLst>
      <p:ext uri="{BB962C8B-B14F-4D97-AF65-F5344CB8AC3E}">
        <p14:creationId xmlns:p14="http://schemas.microsoft.com/office/powerpoint/2010/main" val="1409387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A846D-104A-2C49-9996-F14C0084F5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5B45CD-CE05-9D41-95EF-BFEECC374B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ABAD73-7AAA-4D43-BAAB-6F11AFF9AA4D}"/>
              </a:ext>
            </a:extLst>
          </p:cNvPr>
          <p:cNvSpPr>
            <a:spLocks noGrp="1"/>
          </p:cNvSpPr>
          <p:nvPr>
            <p:ph type="dt" sz="half" idx="10"/>
          </p:nvPr>
        </p:nvSpPr>
        <p:spPr/>
        <p:txBody>
          <a:bodyPr/>
          <a:lstStyle/>
          <a:p>
            <a:fld id="{941D2308-1E33-A941-ADD8-FCFC63CD85C2}" type="datetimeFigureOut">
              <a:rPr lang="en-US" smtClean="0"/>
              <a:t>1/29/2019</a:t>
            </a:fld>
            <a:endParaRPr lang="en-US"/>
          </a:p>
        </p:txBody>
      </p:sp>
      <p:sp>
        <p:nvSpPr>
          <p:cNvPr id="5" name="Footer Placeholder 4">
            <a:extLst>
              <a:ext uri="{FF2B5EF4-FFF2-40B4-BE49-F238E27FC236}">
                <a16:creationId xmlns:a16="http://schemas.microsoft.com/office/drawing/2014/main" id="{36F7416A-91BA-8743-B2B2-0805DEA01E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420DB-9F9E-C54A-B74B-473FC4C73951}"/>
              </a:ext>
            </a:extLst>
          </p:cNvPr>
          <p:cNvSpPr>
            <a:spLocks noGrp="1"/>
          </p:cNvSpPr>
          <p:nvPr>
            <p:ph type="sldNum" sz="quarter" idx="12"/>
          </p:nvPr>
        </p:nvSpPr>
        <p:spPr/>
        <p:txBody>
          <a:bodyPr/>
          <a:lstStyle/>
          <a:p>
            <a:fld id="{11BF529A-92D4-A146-A24C-F08ED7E2C51E}" type="slidenum">
              <a:rPr lang="en-US" smtClean="0"/>
              <a:t>‹#›</a:t>
            </a:fld>
            <a:endParaRPr lang="en-US"/>
          </a:p>
        </p:txBody>
      </p:sp>
    </p:spTree>
    <p:extLst>
      <p:ext uri="{BB962C8B-B14F-4D97-AF65-F5344CB8AC3E}">
        <p14:creationId xmlns:p14="http://schemas.microsoft.com/office/powerpoint/2010/main" val="3716392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573ED-981E-404B-91C9-CA3A2842C4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F02C29-F27F-5841-A8EA-F5E1BED9F7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8F314B6-B03D-8F49-A172-F39DD72FE32F}"/>
              </a:ext>
            </a:extLst>
          </p:cNvPr>
          <p:cNvSpPr>
            <a:spLocks noGrp="1"/>
          </p:cNvSpPr>
          <p:nvPr>
            <p:ph type="dt" sz="half" idx="10"/>
          </p:nvPr>
        </p:nvSpPr>
        <p:spPr/>
        <p:txBody>
          <a:bodyPr/>
          <a:lstStyle/>
          <a:p>
            <a:fld id="{941D2308-1E33-A941-ADD8-FCFC63CD85C2}" type="datetimeFigureOut">
              <a:rPr lang="en-US" smtClean="0"/>
              <a:t>1/29/2019</a:t>
            </a:fld>
            <a:endParaRPr lang="en-US"/>
          </a:p>
        </p:txBody>
      </p:sp>
      <p:sp>
        <p:nvSpPr>
          <p:cNvPr id="5" name="Footer Placeholder 4">
            <a:extLst>
              <a:ext uri="{FF2B5EF4-FFF2-40B4-BE49-F238E27FC236}">
                <a16:creationId xmlns:a16="http://schemas.microsoft.com/office/drawing/2014/main" id="{0CAABAE4-AF29-6A44-ADE1-DFEA0AD640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4E710D-C58A-6748-BB0E-1B1BD183D71D}"/>
              </a:ext>
            </a:extLst>
          </p:cNvPr>
          <p:cNvSpPr>
            <a:spLocks noGrp="1"/>
          </p:cNvSpPr>
          <p:nvPr>
            <p:ph type="sldNum" sz="quarter" idx="12"/>
          </p:nvPr>
        </p:nvSpPr>
        <p:spPr/>
        <p:txBody>
          <a:bodyPr/>
          <a:lstStyle/>
          <a:p>
            <a:fld id="{11BF529A-92D4-A146-A24C-F08ED7E2C51E}" type="slidenum">
              <a:rPr lang="en-US" smtClean="0"/>
              <a:t>‹#›</a:t>
            </a:fld>
            <a:endParaRPr lang="en-US"/>
          </a:p>
        </p:txBody>
      </p:sp>
    </p:spTree>
    <p:extLst>
      <p:ext uri="{BB962C8B-B14F-4D97-AF65-F5344CB8AC3E}">
        <p14:creationId xmlns:p14="http://schemas.microsoft.com/office/powerpoint/2010/main" val="1716587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97192-6693-334D-9C2E-F7E85C9CC4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57827D-4D18-FC4F-8DAD-8A121849857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B0402A-CE4F-BC49-A11E-267AE6584DF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BC82DD-7E3A-5746-8389-3E0F79A01F30}"/>
              </a:ext>
            </a:extLst>
          </p:cNvPr>
          <p:cNvSpPr>
            <a:spLocks noGrp="1"/>
          </p:cNvSpPr>
          <p:nvPr>
            <p:ph type="dt" sz="half" idx="10"/>
          </p:nvPr>
        </p:nvSpPr>
        <p:spPr/>
        <p:txBody>
          <a:bodyPr/>
          <a:lstStyle/>
          <a:p>
            <a:fld id="{941D2308-1E33-A941-ADD8-FCFC63CD85C2}" type="datetimeFigureOut">
              <a:rPr lang="en-US" smtClean="0"/>
              <a:t>1/29/2019</a:t>
            </a:fld>
            <a:endParaRPr lang="en-US"/>
          </a:p>
        </p:txBody>
      </p:sp>
      <p:sp>
        <p:nvSpPr>
          <p:cNvPr id="6" name="Footer Placeholder 5">
            <a:extLst>
              <a:ext uri="{FF2B5EF4-FFF2-40B4-BE49-F238E27FC236}">
                <a16:creationId xmlns:a16="http://schemas.microsoft.com/office/drawing/2014/main" id="{76ADE801-BAD1-0444-942D-8B884FDDD2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737C53-16C1-8A46-951D-F4411F66AEB6}"/>
              </a:ext>
            </a:extLst>
          </p:cNvPr>
          <p:cNvSpPr>
            <a:spLocks noGrp="1"/>
          </p:cNvSpPr>
          <p:nvPr>
            <p:ph type="sldNum" sz="quarter" idx="12"/>
          </p:nvPr>
        </p:nvSpPr>
        <p:spPr/>
        <p:txBody>
          <a:bodyPr/>
          <a:lstStyle/>
          <a:p>
            <a:fld id="{11BF529A-92D4-A146-A24C-F08ED7E2C51E}" type="slidenum">
              <a:rPr lang="en-US" smtClean="0"/>
              <a:t>‹#›</a:t>
            </a:fld>
            <a:endParaRPr lang="en-US"/>
          </a:p>
        </p:txBody>
      </p:sp>
    </p:spTree>
    <p:extLst>
      <p:ext uri="{BB962C8B-B14F-4D97-AF65-F5344CB8AC3E}">
        <p14:creationId xmlns:p14="http://schemas.microsoft.com/office/powerpoint/2010/main" val="1111520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BCBA9-76DA-EE44-806B-0B5AAE962F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CAED2B-2FAC-2441-A0F5-75932E54D0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B8A9C9E-7BF2-9B48-9077-CD923A98E03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54379F-02B0-6644-A5A1-7624245840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DD13045-FB1A-8249-929C-ADB80810BC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93C091-8044-4D49-AAB2-EDDEF0EE1ECB}"/>
              </a:ext>
            </a:extLst>
          </p:cNvPr>
          <p:cNvSpPr>
            <a:spLocks noGrp="1"/>
          </p:cNvSpPr>
          <p:nvPr>
            <p:ph type="dt" sz="half" idx="10"/>
          </p:nvPr>
        </p:nvSpPr>
        <p:spPr/>
        <p:txBody>
          <a:bodyPr/>
          <a:lstStyle/>
          <a:p>
            <a:fld id="{941D2308-1E33-A941-ADD8-FCFC63CD85C2}" type="datetimeFigureOut">
              <a:rPr lang="en-US" smtClean="0"/>
              <a:t>1/29/2019</a:t>
            </a:fld>
            <a:endParaRPr lang="en-US"/>
          </a:p>
        </p:txBody>
      </p:sp>
      <p:sp>
        <p:nvSpPr>
          <p:cNvPr id="8" name="Footer Placeholder 7">
            <a:extLst>
              <a:ext uri="{FF2B5EF4-FFF2-40B4-BE49-F238E27FC236}">
                <a16:creationId xmlns:a16="http://schemas.microsoft.com/office/drawing/2014/main" id="{2EEA9F06-B9D8-E44E-A84E-AFD9B80CCA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BAC918-876A-C34B-BE38-28941A3A2C2B}"/>
              </a:ext>
            </a:extLst>
          </p:cNvPr>
          <p:cNvSpPr>
            <a:spLocks noGrp="1"/>
          </p:cNvSpPr>
          <p:nvPr>
            <p:ph type="sldNum" sz="quarter" idx="12"/>
          </p:nvPr>
        </p:nvSpPr>
        <p:spPr/>
        <p:txBody>
          <a:bodyPr/>
          <a:lstStyle/>
          <a:p>
            <a:fld id="{11BF529A-92D4-A146-A24C-F08ED7E2C51E}" type="slidenum">
              <a:rPr lang="en-US" smtClean="0"/>
              <a:t>‹#›</a:t>
            </a:fld>
            <a:endParaRPr lang="en-US"/>
          </a:p>
        </p:txBody>
      </p:sp>
    </p:spTree>
    <p:extLst>
      <p:ext uri="{BB962C8B-B14F-4D97-AF65-F5344CB8AC3E}">
        <p14:creationId xmlns:p14="http://schemas.microsoft.com/office/powerpoint/2010/main" val="4152713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9AD80-8B48-814E-A1B9-EE2E8501AB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D015FC-B401-6140-9A39-5CEA82575AA1}"/>
              </a:ext>
            </a:extLst>
          </p:cNvPr>
          <p:cNvSpPr>
            <a:spLocks noGrp="1"/>
          </p:cNvSpPr>
          <p:nvPr>
            <p:ph type="dt" sz="half" idx="10"/>
          </p:nvPr>
        </p:nvSpPr>
        <p:spPr/>
        <p:txBody>
          <a:bodyPr/>
          <a:lstStyle/>
          <a:p>
            <a:fld id="{941D2308-1E33-A941-ADD8-FCFC63CD85C2}" type="datetimeFigureOut">
              <a:rPr lang="en-US" smtClean="0"/>
              <a:t>1/29/2019</a:t>
            </a:fld>
            <a:endParaRPr lang="en-US"/>
          </a:p>
        </p:txBody>
      </p:sp>
      <p:sp>
        <p:nvSpPr>
          <p:cNvPr id="4" name="Footer Placeholder 3">
            <a:extLst>
              <a:ext uri="{FF2B5EF4-FFF2-40B4-BE49-F238E27FC236}">
                <a16:creationId xmlns:a16="http://schemas.microsoft.com/office/drawing/2014/main" id="{DE99101F-3D1D-0841-9BF5-03100D50CC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78E898-D537-6A40-9AEC-56619731D743}"/>
              </a:ext>
            </a:extLst>
          </p:cNvPr>
          <p:cNvSpPr>
            <a:spLocks noGrp="1"/>
          </p:cNvSpPr>
          <p:nvPr>
            <p:ph type="sldNum" sz="quarter" idx="12"/>
          </p:nvPr>
        </p:nvSpPr>
        <p:spPr/>
        <p:txBody>
          <a:bodyPr/>
          <a:lstStyle/>
          <a:p>
            <a:fld id="{11BF529A-92D4-A146-A24C-F08ED7E2C51E}" type="slidenum">
              <a:rPr lang="en-US" smtClean="0"/>
              <a:t>‹#›</a:t>
            </a:fld>
            <a:endParaRPr lang="en-US"/>
          </a:p>
        </p:txBody>
      </p:sp>
    </p:spTree>
    <p:extLst>
      <p:ext uri="{BB962C8B-B14F-4D97-AF65-F5344CB8AC3E}">
        <p14:creationId xmlns:p14="http://schemas.microsoft.com/office/powerpoint/2010/main" val="380858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E952C2-6918-C24C-B0C9-BBC5DB8469DB}"/>
              </a:ext>
            </a:extLst>
          </p:cNvPr>
          <p:cNvSpPr>
            <a:spLocks noGrp="1"/>
          </p:cNvSpPr>
          <p:nvPr>
            <p:ph type="dt" sz="half" idx="10"/>
          </p:nvPr>
        </p:nvSpPr>
        <p:spPr/>
        <p:txBody>
          <a:bodyPr/>
          <a:lstStyle/>
          <a:p>
            <a:fld id="{941D2308-1E33-A941-ADD8-FCFC63CD85C2}" type="datetimeFigureOut">
              <a:rPr lang="en-US" smtClean="0"/>
              <a:t>1/29/2019</a:t>
            </a:fld>
            <a:endParaRPr lang="en-US"/>
          </a:p>
        </p:txBody>
      </p:sp>
      <p:sp>
        <p:nvSpPr>
          <p:cNvPr id="3" name="Footer Placeholder 2">
            <a:extLst>
              <a:ext uri="{FF2B5EF4-FFF2-40B4-BE49-F238E27FC236}">
                <a16:creationId xmlns:a16="http://schemas.microsoft.com/office/drawing/2014/main" id="{2118CE52-16CE-614B-BDE1-54A13582B6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38BB09-A212-BF48-9FD7-697F2B5C36EF}"/>
              </a:ext>
            </a:extLst>
          </p:cNvPr>
          <p:cNvSpPr>
            <a:spLocks noGrp="1"/>
          </p:cNvSpPr>
          <p:nvPr>
            <p:ph type="sldNum" sz="quarter" idx="12"/>
          </p:nvPr>
        </p:nvSpPr>
        <p:spPr/>
        <p:txBody>
          <a:bodyPr/>
          <a:lstStyle/>
          <a:p>
            <a:fld id="{11BF529A-92D4-A146-A24C-F08ED7E2C51E}" type="slidenum">
              <a:rPr lang="en-US" smtClean="0"/>
              <a:t>‹#›</a:t>
            </a:fld>
            <a:endParaRPr lang="en-US"/>
          </a:p>
        </p:txBody>
      </p:sp>
    </p:spTree>
    <p:extLst>
      <p:ext uri="{BB962C8B-B14F-4D97-AF65-F5344CB8AC3E}">
        <p14:creationId xmlns:p14="http://schemas.microsoft.com/office/powerpoint/2010/main" val="2138712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2B602-EBBA-F542-B683-906B238AE2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1B50D0-E31A-E24B-970E-00DC22B79D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0E778A-267F-314B-B962-067ABFDAF6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E3A05C-FDAE-AA43-BA42-5DE4F40CA20C}"/>
              </a:ext>
            </a:extLst>
          </p:cNvPr>
          <p:cNvSpPr>
            <a:spLocks noGrp="1"/>
          </p:cNvSpPr>
          <p:nvPr>
            <p:ph type="dt" sz="half" idx="10"/>
          </p:nvPr>
        </p:nvSpPr>
        <p:spPr/>
        <p:txBody>
          <a:bodyPr/>
          <a:lstStyle/>
          <a:p>
            <a:fld id="{941D2308-1E33-A941-ADD8-FCFC63CD85C2}" type="datetimeFigureOut">
              <a:rPr lang="en-US" smtClean="0"/>
              <a:t>1/29/2019</a:t>
            </a:fld>
            <a:endParaRPr lang="en-US"/>
          </a:p>
        </p:txBody>
      </p:sp>
      <p:sp>
        <p:nvSpPr>
          <p:cNvPr id="6" name="Footer Placeholder 5">
            <a:extLst>
              <a:ext uri="{FF2B5EF4-FFF2-40B4-BE49-F238E27FC236}">
                <a16:creationId xmlns:a16="http://schemas.microsoft.com/office/drawing/2014/main" id="{2BF74F6B-EAD8-3949-95F9-B94D6476D0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9441B2-7C6E-D54E-AE2C-F5CE8E805397}"/>
              </a:ext>
            </a:extLst>
          </p:cNvPr>
          <p:cNvSpPr>
            <a:spLocks noGrp="1"/>
          </p:cNvSpPr>
          <p:nvPr>
            <p:ph type="sldNum" sz="quarter" idx="12"/>
          </p:nvPr>
        </p:nvSpPr>
        <p:spPr/>
        <p:txBody>
          <a:bodyPr/>
          <a:lstStyle/>
          <a:p>
            <a:fld id="{11BF529A-92D4-A146-A24C-F08ED7E2C51E}" type="slidenum">
              <a:rPr lang="en-US" smtClean="0"/>
              <a:t>‹#›</a:t>
            </a:fld>
            <a:endParaRPr lang="en-US"/>
          </a:p>
        </p:txBody>
      </p:sp>
    </p:spTree>
    <p:extLst>
      <p:ext uri="{BB962C8B-B14F-4D97-AF65-F5344CB8AC3E}">
        <p14:creationId xmlns:p14="http://schemas.microsoft.com/office/powerpoint/2010/main" val="2456218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5B71D-52DC-8E47-A2EC-AA5B0B955F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A8F596-5214-B549-B158-B8C9C9C628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73F4E8-CC66-A946-9525-4C8BFBAEFF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63E44B-BE80-8A40-B837-6DBFF72BD264}"/>
              </a:ext>
            </a:extLst>
          </p:cNvPr>
          <p:cNvSpPr>
            <a:spLocks noGrp="1"/>
          </p:cNvSpPr>
          <p:nvPr>
            <p:ph type="dt" sz="half" idx="10"/>
          </p:nvPr>
        </p:nvSpPr>
        <p:spPr/>
        <p:txBody>
          <a:bodyPr/>
          <a:lstStyle/>
          <a:p>
            <a:fld id="{941D2308-1E33-A941-ADD8-FCFC63CD85C2}" type="datetimeFigureOut">
              <a:rPr lang="en-US" smtClean="0"/>
              <a:t>1/29/2019</a:t>
            </a:fld>
            <a:endParaRPr lang="en-US"/>
          </a:p>
        </p:txBody>
      </p:sp>
      <p:sp>
        <p:nvSpPr>
          <p:cNvPr id="6" name="Footer Placeholder 5">
            <a:extLst>
              <a:ext uri="{FF2B5EF4-FFF2-40B4-BE49-F238E27FC236}">
                <a16:creationId xmlns:a16="http://schemas.microsoft.com/office/drawing/2014/main" id="{AB57E1C1-3825-BC4E-93D0-36D345BBA2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71B708-8081-2349-874D-2F1B9D190917}"/>
              </a:ext>
            </a:extLst>
          </p:cNvPr>
          <p:cNvSpPr>
            <a:spLocks noGrp="1"/>
          </p:cNvSpPr>
          <p:nvPr>
            <p:ph type="sldNum" sz="quarter" idx="12"/>
          </p:nvPr>
        </p:nvSpPr>
        <p:spPr/>
        <p:txBody>
          <a:bodyPr/>
          <a:lstStyle/>
          <a:p>
            <a:fld id="{11BF529A-92D4-A146-A24C-F08ED7E2C51E}" type="slidenum">
              <a:rPr lang="en-US" smtClean="0"/>
              <a:t>‹#›</a:t>
            </a:fld>
            <a:endParaRPr lang="en-US"/>
          </a:p>
        </p:txBody>
      </p:sp>
    </p:spTree>
    <p:extLst>
      <p:ext uri="{BB962C8B-B14F-4D97-AF65-F5344CB8AC3E}">
        <p14:creationId xmlns:p14="http://schemas.microsoft.com/office/powerpoint/2010/main" val="427483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DCDE3C-B14C-B242-8CDB-4D82381B6B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2467D0-99BE-7C4B-88EA-2914A329B8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DE0BE2-0576-0E40-A402-A01A630C5E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D2308-1E33-A941-ADD8-FCFC63CD85C2}" type="datetimeFigureOut">
              <a:rPr lang="en-US" smtClean="0"/>
              <a:t>1/29/2019</a:t>
            </a:fld>
            <a:endParaRPr lang="en-US"/>
          </a:p>
        </p:txBody>
      </p:sp>
      <p:sp>
        <p:nvSpPr>
          <p:cNvPr id="5" name="Footer Placeholder 4">
            <a:extLst>
              <a:ext uri="{FF2B5EF4-FFF2-40B4-BE49-F238E27FC236}">
                <a16:creationId xmlns:a16="http://schemas.microsoft.com/office/drawing/2014/main" id="{60BF5E10-DC6F-E449-8144-9772BD0D60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9A1793-1BD6-E74D-9B9B-71AF22C36B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BF529A-92D4-A146-A24C-F08ED7E2C51E}" type="slidenum">
              <a:rPr lang="en-US" smtClean="0"/>
              <a:t>‹#›</a:t>
            </a:fld>
            <a:endParaRPr lang="en-US"/>
          </a:p>
        </p:txBody>
      </p:sp>
    </p:spTree>
    <p:extLst>
      <p:ext uri="{BB962C8B-B14F-4D97-AF65-F5344CB8AC3E}">
        <p14:creationId xmlns:p14="http://schemas.microsoft.com/office/powerpoint/2010/main" val="401356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AC1E548-E6F6-2948-ADBD-BDC1076DF8B8}"/>
              </a:ext>
            </a:extLst>
          </p:cNvPr>
          <p:cNvPicPr/>
          <p:nvPr/>
        </p:nvPicPr>
        <p:blipFill rotWithShape="1">
          <a:blip r:embed="rId2" cstate="hqprint">
            <a:extLst>
              <a:ext uri="{28A0092B-C50C-407E-A947-70E740481C1C}">
                <a14:useLocalDpi xmlns:a14="http://schemas.microsoft.com/office/drawing/2010/main" val="0"/>
              </a:ext>
            </a:extLst>
          </a:blip>
          <a:srcRect l="-7243" r="2587" b="-8828"/>
          <a:stretch/>
        </p:blipFill>
        <p:spPr bwMode="auto">
          <a:xfrm>
            <a:off x="1069675" y="606455"/>
            <a:ext cx="9074989" cy="4207085"/>
          </a:xfrm>
          <a:prstGeom prst="rect">
            <a:avLst/>
          </a:prstGeom>
          <a:ln>
            <a:noFill/>
          </a:ln>
          <a:extLst>
            <a:ext uri="{53640926-AAD7-44D8-BBD7-CCE9431645EC}">
              <a14:shadowObscured xmlns:a14="http://schemas.microsoft.com/office/drawing/2010/main"/>
            </a:ext>
          </a:extLst>
        </p:spPr>
      </p:pic>
      <p:sp>
        <p:nvSpPr>
          <p:cNvPr id="5" name="TextBox 4">
            <a:extLst>
              <a:ext uri="{FF2B5EF4-FFF2-40B4-BE49-F238E27FC236}">
                <a16:creationId xmlns:a16="http://schemas.microsoft.com/office/drawing/2014/main" id="{39C2E97F-D0C3-9141-9B2F-6887D8275106}"/>
              </a:ext>
            </a:extLst>
          </p:cNvPr>
          <p:cNvSpPr txBox="1"/>
          <p:nvPr/>
        </p:nvSpPr>
        <p:spPr>
          <a:xfrm>
            <a:off x="1570008" y="4813540"/>
            <a:ext cx="9074989" cy="1477328"/>
          </a:xfrm>
          <a:prstGeom prst="rect">
            <a:avLst/>
          </a:prstGeom>
          <a:noFill/>
        </p:spPr>
        <p:txBody>
          <a:bodyPr wrap="square" rtlCol="0">
            <a:spAutoFit/>
          </a:bodyPr>
          <a:lstStyle/>
          <a:p>
            <a:r>
              <a:rPr lang="en-US" b="1" dirty="0"/>
              <a:t>Supplemental </a:t>
            </a:r>
            <a:r>
              <a:rPr lang="en-US" b="1"/>
              <a:t>Figure </a:t>
            </a:r>
            <a:r>
              <a:rPr lang="en-US" b="1" smtClean="0"/>
              <a:t>S1</a:t>
            </a:r>
            <a:r>
              <a:rPr lang="en-US" dirty="0"/>
              <a:t>. </a:t>
            </a:r>
            <a:r>
              <a:rPr lang="en-US" dirty="0" smtClean="0"/>
              <a:t>QTL density along </a:t>
            </a:r>
            <a:r>
              <a:rPr lang="en-US" dirty="0"/>
              <a:t>the </a:t>
            </a:r>
            <a:r>
              <a:rPr lang="en-US" i="1" dirty="0"/>
              <a:t>Ae. </a:t>
            </a:r>
            <a:r>
              <a:rPr lang="en-US" i="1" dirty="0" err="1"/>
              <a:t>tauschii</a:t>
            </a:r>
            <a:r>
              <a:rPr lang="en-US" dirty="0"/>
              <a:t> chromosome arms. Numbers of </a:t>
            </a:r>
            <a:r>
              <a:rPr lang="en-US" dirty="0" smtClean="0"/>
              <a:t>QTL </a:t>
            </a:r>
            <a:r>
              <a:rPr lang="en-US" dirty="0"/>
              <a:t>are expressed per a 200-gene bin (vertical axis) along the pseudomolecules of the short (upper row) and long (lower row) </a:t>
            </a:r>
            <a:r>
              <a:rPr lang="en-US" i="1" dirty="0"/>
              <a:t>Ae. </a:t>
            </a:r>
            <a:r>
              <a:rPr lang="en-US" i="1" dirty="0" err="1"/>
              <a:t>tauschii</a:t>
            </a:r>
            <a:r>
              <a:rPr lang="en-US" dirty="0"/>
              <a:t> chromosome arms. The numbers of genes along the arm of the pseudomolecules are indicated on the horizontal axis. The arms are oriented with the centromeres to the left and telomeres to the right. </a:t>
            </a:r>
          </a:p>
        </p:txBody>
      </p:sp>
    </p:spTree>
    <p:extLst>
      <p:ext uri="{BB962C8B-B14F-4D97-AF65-F5344CB8AC3E}">
        <p14:creationId xmlns:p14="http://schemas.microsoft.com/office/powerpoint/2010/main" val="2496180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82</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Jan Dvorak</cp:lastModifiedBy>
  <cp:revision>11</cp:revision>
  <dcterms:created xsi:type="dcterms:W3CDTF">2018-08-01T19:37:39Z</dcterms:created>
  <dcterms:modified xsi:type="dcterms:W3CDTF">2019-01-29T16:03:24Z</dcterms:modified>
</cp:coreProperties>
</file>