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52"/>
  </p:normalViewPr>
  <p:slideViewPr>
    <p:cSldViewPr snapToGrid="0" snapToObjects="1">
      <p:cViewPr varScale="1">
        <p:scale>
          <a:sx n="73" d="100"/>
          <a:sy n="73" d="100"/>
        </p:scale>
        <p:origin x="224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E9F8-773E-EE4F-94FA-E34327FE9238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8D7C-C9D6-2D4A-866D-80D937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0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E9F8-773E-EE4F-94FA-E34327FE9238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8D7C-C9D6-2D4A-866D-80D937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1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E9F8-773E-EE4F-94FA-E34327FE9238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8D7C-C9D6-2D4A-866D-80D937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2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E9F8-773E-EE4F-94FA-E34327FE9238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8D7C-C9D6-2D4A-866D-80D937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9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E9F8-773E-EE4F-94FA-E34327FE9238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8D7C-C9D6-2D4A-866D-80D937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E9F8-773E-EE4F-94FA-E34327FE9238}" type="datetimeFigureOut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8D7C-C9D6-2D4A-866D-80D937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9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E9F8-773E-EE4F-94FA-E34327FE9238}" type="datetimeFigureOut">
              <a:rPr lang="en-US" smtClean="0"/>
              <a:t>12/6/18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8D7C-C9D6-2D4A-866D-80D937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4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E9F8-773E-EE4F-94FA-E34327FE9238}" type="datetimeFigureOut">
              <a:rPr lang="en-US" smtClean="0"/>
              <a:t>12/6/18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8D7C-C9D6-2D4A-866D-80D937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5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E9F8-773E-EE4F-94FA-E34327FE9238}" type="datetimeFigureOut">
              <a:rPr lang="en-US" smtClean="0"/>
              <a:t>12/6/18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8D7C-C9D6-2D4A-866D-80D937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6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E9F8-773E-EE4F-94FA-E34327FE9238}" type="datetimeFigureOut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8D7C-C9D6-2D4A-866D-80D937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6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E9F8-773E-EE4F-94FA-E34327FE9238}" type="datetimeFigureOut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8D7C-C9D6-2D4A-866D-80D937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3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DE9F8-773E-EE4F-94FA-E34327FE9238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B8D7C-C9D6-2D4A-866D-80D93766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5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08" y="532150"/>
            <a:ext cx="6811490" cy="420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85314" y="4864321"/>
            <a:ext cx="65756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effectLst/>
                <a:latin typeface="Times New Roman" charset="0"/>
                <a:ea typeface="Calibri" charset="0"/>
              </a:rPr>
              <a:t>Figure S5: Shift in the trait genetic architecture due to selection. </a:t>
            </a:r>
            <a:r>
              <a:rPr lang="en-US" sz="1400" dirty="0" smtClean="0">
                <a:effectLst/>
                <a:latin typeface="Times New Roman" charset="0"/>
                <a:ea typeface="Calibri" charset="0"/>
              </a:rPr>
              <a:t>The distribution of allelic effects of genome-wide marker were compared for C1 and C30 population based on oligogenic architecture and population size of par</a:t>
            </a:r>
            <a:r>
              <a:rPr lang="en-US" sz="1400" baseline="-25000" dirty="0" smtClean="0">
                <a:effectLst/>
                <a:latin typeface="Times New Roman" charset="0"/>
                <a:ea typeface="Calibri" charset="0"/>
              </a:rPr>
              <a:t>100</a:t>
            </a:r>
            <a:r>
              <a:rPr lang="en-US" sz="1400" dirty="0" smtClean="0">
                <a:effectLst/>
                <a:latin typeface="Times New Roman" charset="0"/>
                <a:ea typeface="Calibri" charset="0"/>
              </a:rPr>
              <a:t>_pop</a:t>
            </a:r>
            <a:r>
              <a:rPr lang="en-US" sz="1400" baseline="-25000" dirty="0" smtClean="0">
                <a:effectLst/>
                <a:latin typeface="Times New Roman" charset="0"/>
                <a:ea typeface="Calibri" charset="0"/>
              </a:rPr>
              <a:t>1000</a:t>
            </a:r>
            <a:r>
              <a:rPr lang="en-US" sz="1400" dirty="0" smtClean="0">
                <a:effectLst/>
                <a:latin typeface="Times New Roman" charset="0"/>
                <a:ea typeface="Calibri" charset="0"/>
              </a:rPr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95169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2018-12-06T17:49:53Z</dcterms:created>
  <dcterms:modified xsi:type="dcterms:W3CDTF">2018-12-06T17:57:32Z</dcterms:modified>
</cp:coreProperties>
</file>