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52"/>
  </p:normalViewPr>
  <p:slideViewPr>
    <p:cSldViewPr snapToGrid="0" snapToObjects="1">
      <p:cViewPr>
        <p:scale>
          <a:sx n="90" d="100"/>
          <a:sy n="90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56AB-00A7-B145-9F55-2F16825920F1}" type="datetimeFigureOut">
              <a:rPr lang="en-US" smtClean="0"/>
              <a:t>12/6/18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137EF-70FB-4441-B193-EC2E7FE4F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5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../../Haiti_GS_Project/1Data_Analysis/Results%20updating/revision2/Cost%20analysis/GARS3/CUPG_GARS3_PRS_p100p1000.pd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-1160"/>
          <a:stretch/>
        </p:blipFill>
        <p:spPr bwMode="auto">
          <a:xfrm>
            <a:off x="512623" y="674245"/>
            <a:ext cx="6309360" cy="39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8" descr="../../Haiti_GS_Project/1Data_Analysis/Results%20updating/revision2/Cost%20analysis/GARS3/CUPG_GARS3_PRS_p200p2000.pd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/>
          <a:stretch/>
        </p:blipFill>
        <p:spPr bwMode="auto">
          <a:xfrm>
            <a:off x="7051970" y="733077"/>
            <a:ext cx="6309360" cy="387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86695" y="4918356"/>
            <a:ext cx="124746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latin typeface="Times New Roman" charset="0"/>
                <a:ea typeface="Times New Roman" charset="0"/>
                <a:cs typeface="Times New Roman" charset="0"/>
              </a:rPr>
              <a:t>Figure S2: Cumulative cost (in thousands of US dollars) per unit gain in GARS2 compared to PRS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: Four different genotyping costs (</a:t>
            </a:r>
            <a:r>
              <a:rPr lang="en-US" sz="1400" dirty="0">
                <a:solidFill>
                  <a:srgbClr val="222222"/>
                </a:solidFill>
                <a:latin typeface="Times New Roman" charset="0"/>
                <a:ea typeface="Times New Roman" charset="0"/>
                <a:cs typeface="Times New Roman" charset="0"/>
              </a:rPr>
              <a:t>turquoise color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) were compared to that of PRS (red color) for oligogenic genetic architecture (panels a and b) and polygenic genetic architecture (panels c and d) for the population sizes of par</a:t>
            </a:r>
            <a:r>
              <a:rPr lang="en-US" sz="1400" baseline="-25000" dirty="0">
                <a:latin typeface="Times New Roman" charset="0"/>
                <a:ea typeface="Times New Roman" charset="0"/>
                <a:cs typeface="Times New Roman" charset="0"/>
              </a:rPr>
              <a:t>100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_pop</a:t>
            </a:r>
            <a:r>
              <a:rPr lang="en-US" sz="1400" baseline="-25000" dirty="0">
                <a:latin typeface="Times New Roman" charset="0"/>
                <a:ea typeface="Times New Roman" charset="0"/>
                <a:cs typeface="Times New Roman" charset="0"/>
              </a:rPr>
              <a:t>1000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and par</a:t>
            </a:r>
            <a:r>
              <a:rPr lang="en-US" sz="1400" baseline="-25000" dirty="0">
                <a:latin typeface="Times New Roman" charset="0"/>
                <a:ea typeface="Times New Roman" charset="0"/>
                <a:cs typeface="Times New Roman" charset="0"/>
              </a:rPr>
              <a:t>200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_pop</a:t>
            </a:r>
            <a:r>
              <a:rPr lang="en-US" sz="1400" baseline="-25000" dirty="0">
                <a:latin typeface="Times New Roman" charset="0"/>
                <a:ea typeface="Times New Roman" charset="0"/>
                <a:cs typeface="Times New Roman" charset="0"/>
              </a:rPr>
              <a:t>2000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. The four realistic genotyping costs include $5, $15, $25, or $35 per sample; where compared to phenotyping costs for PRS, which was calculated based the current </a:t>
            </a:r>
            <a:r>
              <a:rPr lang="en-US" sz="1400" dirty="0" err="1">
                <a:latin typeface="Times New Roman" charset="0"/>
                <a:ea typeface="Times New Roman" charset="0"/>
                <a:cs typeface="Times New Roman" charset="0"/>
              </a:rPr>
              <a:t>Chibas</a:t>
            </a:r>
            <a:r>
              <a:rPr lang="en-US" sz="1400" dirty="0">
                <a:latin typeface="Times New Roman" charset="0"/>
                <a:ea typeface="Times New Roman" charset="0"/>
                <a:cs typeface="Times New Roman" charset="0"/>
              </a:rPr>
              <a:t> expenses for managing field experiments. </a:t>
            </a:r>
            <a:endParaRPr lang="en-US" sz="1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54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110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2018-12-06T17:36:05Z</dcterms:created>
  <dcterms:modified xsi:type="dcterms:W3CDTF">2018-12-06T17:53:53Z</dcterms:modified>
</cp:coreProperties>
</file>