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657600" cy="3657600"/>
  <p:notesSz cx="6858000" cy="9144000"/>
  <p:defaultTextStyle>
    <a:defPPr>
      <a:defRPr lang="en-US"/>
    </a:defPPr>
    <a:lvl1pPr marL="0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1pPr>
    <a:lvl2pPr marL="208986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2pPr>
    <a:lvl3pPr marL="417972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3pPr>
    <a:lvl4pPr marL="626958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4pPr>
    <a:lvl5pPr marL="835944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5pPr>
    <a:lvl6pPr marL="1044931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6pPr>
    <a:lvl7pPr marL="1253917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7pPr>
    <a:lvl8pPr marL="1462903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8pPr>
    <a:lvl9pPr marL="1671889" algn="l" defTabSz="417972" rtl="0" eaLnBrk="1" latinLnBrk="0" hangingPunct="1">
      <a:defRPr sz="8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1"/>
  </p:normalViewPr>
  <p:slideViewPr>
    <p:cSldViewPr snapToGrid="0" snapToObjects="1">
      <p:cViewPr varScale="1">
        <p:scale>
          <a:sx n="133" d="100"/>
          <a:sy n="133" d="100"/>
        </p:scale>
        <p:origin x="19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98593"/>
            <a:ext cx="3108960" cy="127338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21087"/>
            <a:ext cx="2743200" cy="883073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3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94733"/>
            <a:ext cx="788670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94733"/>
            <a:ext cx="2320290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2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911861"/>
            <a:ext cx="3154680" cy="15214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447714"/>
            <a:ext cx="3154680" cy="80010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8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94734"/>
            <a:ext cx="315468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896620"/>
            <a:ext cx="154733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336040"/>
            <a:ext cx="154733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896620"/>
            <a:ext cx="155495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336040"/>
            <a:ext cx="155495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3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2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526627"/>
            <a:ext cx="1851660" cy="25992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3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526627"/>
            <a:ext cx="1851660" cy="25992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A62AF-114E-204F-8EF4-3172302BE66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F1B3A-62A9-414A-86B6-78C25052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9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455" y="90791"/>
            <a:ext cx="3443746" cy="3308317"/>
            <a:chOff x="637142" y="559066"/>
            <a:chExt cx="2324660" cy="2459865"/>
          </a:xfrm>
        </p:grpSpPr>
        <p:sp>
          <p:nvSpPr>
            <p:cNvPr id="5" name="Rounded Rectangle 4"/>
            <p:cNvSpPr/>
            <p:nvPr/>
          </p:nvSpPr>
          <p:spPr>
            <a:xfrm>
              <a:off x="1753103" y="559066"/>
              <a:ext cx="880304" cy="365760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ea typeface="Times New Roman" charset="0"/>
                  <a:cs typeface="Times New Roman" charset="0"/>
                </a:rPr>
                <a:t>Target panel:</a:t>
              </a:r>
            </a:p>
            <a:p>
              <a:pPr algn="ctr"/>
              <a:r>
                <a:rPr lang="en-US" sz="1000" b="1" dirty="0">
                  <a:ea typeface="Times New Roman" charset="0"/>
                  <a:cs typeface="Times New Roman" charset="0"/>
                </a:rPr>
                <a:t>1. 90K array</a:t>
              </a:r>
            </a:p>
            <a:p>
              <a:pPr algn="ctr"/>
              <a:r>
                <a:rPr lang="en-US" sz="1000" b="1" dirty="0">
                  <a:ea typeface="Times New Roman" charset="0"/>
                  <a:cs typeface="Times New Roman" charset="0"/>
                </a:rPr>
                <a:t>2. GBS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37142" y="559066"/>
              <a:ext cx="880304" cy="365760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ea typeface="Times New Roman" charset="0"/>
                  <a:cs typeface="Times New Roman" charset="0"/>
                </a:rPr>
                <a:t>Reference panel:</a:t>
              </a:r>
            </a:p>
            <a:p>
              <a:pPr algn="ctr"/>
              <a:r>
                <a:rPr lang="en-US" sz="1000" b="1" dirty="0" err="1">
                  <a:ea typeface="Times New Roman" charset="0"/>
                  <a:cs typeface="Times New Roman" charset="0"/>
                </a:rPr>
                <a:t>exome</a:t>
              </a:r>
              <a:r>
                <a:rPr lang="en-US" sz="1000" b="1" dirty="0">
                  <a:ea typeface="Times New Roman" charset="0"/>
                  <a:cs typeface="Times New Roman" charset="0"/>
                </a:rPr>
                <a:t> capture SNPs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1796499" y="924826"/>
              <a:ext cx="418454" cy="15498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2"/>
            </p:cNvCxnSpPr>
            <p:nvPr/>
          </p:nvCxnSpPr>
          <p:spPr>
            <a:xfrm>
              <a:off x="2193255" y="924826"/>
              <a:ext cx="440152" cy="15498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1498415" y="1087183"/>
              <a:ext cx="596168" cy="285169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ea typeface="Times New Roman" charset="0"/>
                  <a:cs typeface="Times New Roman" charset="0"/>
                </a:rPr>
                <a:t>Mapped to CSS </a:t>
              </a:r>
              <a:r>
                <a:rPr lang="en-US" sz="1000" b="1" dirty="0" err="1">
                  <a:ea typeface="Times New Roman" charset="0"/>
                  <a:cs typeface="Times New Roman" charset="0"/>
                </a:rPr>
                <a:t>contigs</a:t>
              </a:r>
              <a:endParaRPr lang="en-US" sz="1000" b="1" dirty="0">
                <a:ea typeface="Times New Roman" charset="0"/>
                <a:cs typeface="Times New Roman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18104" y="1087183"/>
              <a:ext cx="643698" cy="285169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ea typeface="Times New Roman" charset="0"/>
                  <a:cs typeface="Times New Roman" charset="0"/>
                </a:rPr>
                <a:t>Not mapped to CSS </a:t>
              </a:r>
              <a:r>
                <a:rPr lang="en-US" sz="1000" b="1" dirty="0" err="1">
                  <a:ea typeface="Times New Roman" charset="0"/>
                  <a:cs typeface="Times New Roman" charset="0"/>
                </a:rPr>
                <a:t>contigs</a:t>
              </a:r>
              <a:endParaRPr lang="en-US" sz="1000" b="1" dirty="0">
                <a:ea typeface="Times New Roman" charset="0"/>
                <a:cs typeface="Times New Roman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318104" y="1473748"/>
              <a:ext cx="643698" cy="285169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>
                  <a:ea typeface="Times New Roman" charset="0"/>
                  <a:cs typeface="Times New Roman" charset="0"/>
                </a:rPr>
                <a:t>Map to CSS</a:t>
              </a:r>
              <a:endParaRPr lang="en-US" sz="1000" b="1" dirty="0"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773420" y="1388127"/>
              <a:ext cx="0" cy="468494"/>
            </a:xfrm>
            <a:prstGeom prst="line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3421" y="1856621"/>
              <a:ext cx="8665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639953" y="1763997"/>
              <a:ext cx="0" cy="97704"/>
            </a:xfrm>
            <a:prstGeom prst="line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214953" y="1851541"/>
              <a:ext cx="0" cy="120337"/>
            </a:xfrm>
            <a:prstGeom prst="line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077294" y="1971878"/>
              <a:ext cx="11376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77294" y="931964"/>
              <a:ext cx="0" cy="1039914"/>
            </a:xfrm>
            <a:prstGeom prst="line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644926" y="1971878"/>
              <a:ext cx="0" cy="87966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/>
            <p:cNvSpPr/>
            <p:nvPr/>
          </p:nvSpPr>
          <p:spPr>
            <a:xfrm>
              <a:off x="1227947" y="2059844"/>
              <a:ext cx="866636" cy="285169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ea typeface="Times New Roman" charset="0"/>
                  <a:cs typeface="Times New Roman" charset="0"/>
                </a:rPr>
                <a:t>Impute (Beagle v. 4.0)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227947" y="2442044"/>
              <a:ext cx="833958" cy="285169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ea typeface="Times New Roman" charset="0"/>
                  <a:cs typeface="Times New Roman" charset="0"/>
                </a:rPr>
                <a:t>Filter: probability, % missing, MAF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639495" y="2354079"/>
              <a:ext cx="0" cy="87966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1227947" y="2824246"/>
              <a:ext cx="833956" cy="194685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>
                  <a:ea typeface="Times New Roman" charset="0"/>
                  <a:cs typeface="Times New Roman" charset="0"/>
                </a:rPr>
                <a:t>Imputed SNPs</a:t>
              </a:r>
              <a:endParaRPr lang="en-US" sz="1000" b="1" dirty="0"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634064" y="2736279"/>
              <a:ext cx="0" cy="87966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7" idx="2"/>
              <a:endCxn id="18" idx="0"/>
            </p:cNvCxnSpPr>
            <p:nvPr/>
          </p:nvCxnSpPr>
          <p:spPr>
            <a:xfrm>
              <a:off x="2639953" y="1372352"/>
              <a:ext cx="0" cy="101397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F4BA92E-09E1-48D7-AD2A-1F768C4953FC}"/>
              </a:ext>
            </a:extLst>
          </p:cNvPr>
          <p:cNvSpPr txBox="1"/>
          <p:nvPr/>
        </p:nvSpPr>
        <p:spPr>
          <a:xfrm>
            <a:off x="576001" y="3427200"/>
            <a:ext cx="2800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S1. Workflow for SNP imputation in wheat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</TotalTime>
  <Words>54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Moses Nyine</cp:lastModifiedBy>
  <cp:revision>19</cp:revision>
  <dcterms:created xsi:type="dcterms:W3CDTF">2015-12-22T17:51:15Z</dcterms:created>
  <dcterms:modified xsi:type="dcterms:W3CDTF">2018-06-07T17:27:11Z</dcterms:modified>
</cp:coreProperties>
</file>