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  <Override PartName="/ppt/charts/colors14.xml" ContentType="application/vnd.ms-office.chartcolorstyle+xml"/>
  <Override PartName="/ppt/charts/style14.xml" ContentType="application/vnd.ms-office.chartstyle+xml"/>
  <Override PartName="/ppt/charts/colors15.xml" ContentType="application/vnd.ms-office.chartcolorstyle+xml"/>
  <Override PartName="/ppt/charts/style1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5"/>
  </p:notesMasterIdLst>
  <p:sldIdLst>
    <p:sldId id="290" r:id="rId2"/>
    <p:sldId id="276" r:id="rId3"/>
    <p:sldId id="273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2600"/>
    <a:srgbClr val="941100"/>
    <a:srgbClr val="011893"/>
    <a:srgbClr val="941651"/>
    <a:srgbClr val="942093"/>
    <a:srgbClr val="D5FC79"/>
    <a:srgbClr val="76D6FF"/>
    <a:srgbClr val="D883FF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67"/>
    <p:restoredTop sz="75214" autoAdjust="0"/>
  </p:normalViewPr>
  <p:slideViewPr>
    <p:cSldViewPr snapToGrid="0" snapToObjects="1">
      <p:cViewPr>
        <p:scale>
          <a:sx n="80" d="100"/>
          <a:sy n="80" d="100"/>
        </p:scale>
        <p:origin x="-1710" y="-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\\Users\shihokokojima\Documents\Lab\Publications\2017_APA\Raw%20Data\PAS%20analyses\PAS_LocationSeq_top2_1-40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\\Users\shihokokojima\Documents\Lab\Publications\2017_APA\Raw%20Data\PAS%20analyses\PAS_LocationSeq_top2_1-40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\\Users\shihokokojima\Documents\Lab\Publications\2017_APA\Raw%20Data\PAS%20analyses\PAS_LocationSeq_top2_1-4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file:///\\Users\shihokokojima\Documents\Lab\Publications\2017_APA\Raw%20Data\PAS%20analyses\PAS_LocationSeq_top2_1-40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file:///\\Users\shihokokojima\Documents\Lab\Publications\2017_APA\Raw%20Data\PAS%20analyses\PAS_LocationSeq_top2_1-40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oleObject" Target="file:///\\Users\shihokokojima\Documents\Lab\Publications\2017_APA\Raw%20Data\PAS%20analyses\PAS_LocationSeq_top2_1-4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45F-9740-B789-5AF96E5A8EC9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45F-9740-B789-5AF96E5A8EC9}"/>
              </c:ext>
            </c:extLst>
          </c:dPt>
          <c:dPt>
            <c:idx val="2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45F-9740-B789-5AF96E5A8EC9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45F-9740-B789-5AF96E5A8EC9}"/>
              </c:ext>
            </c:extLst>
          </c:dPt>
          <c:dLbls>
            <c:delete val="1"/>
          </c:dLbls>
          <c:cat>
            <c:strRef>
              <c:f>Stats!$A$10:$A$13</c:f>
              <c:strCache>
                <c:ptCount val="4"/>
                <c:pt idx="0">
                  <c:v>variant-AAUAAA</c:v>
                </c:pt>
                <c:pt idx="1">
                  <c:v>AAUAAA-variant</c:v>
                </c:pt>
                <c:pt idx="2">
                  <c:v>AAUAAA-AAUAAA</c:v>
                </c:pt>
                <c:pt idx="3">
                  <c:v>variant-variant</c:v>
                </c:pt>
              </c:strCache>
            </c:strRef>
          </c:cat>
          <c:val>
            <c:numRef>
              <c:f>Stats!$B$10:$B$13</c:f>
              <c:numCache>
                <c:formatCode>General</c:formatCode>
                <c:ptCount val="4"/>
                <c:pt idx="0">
                  <c:v>1895</c:v>
                </c:pt>
                <c:pt idx="1">
                  <c:v>736</c:v>
                </c:pt>
                <c:pt idx="2">
                  <c:v>1105</c:v>
                </c:pt>
                <c:pt idx="3">
                  <c:v>1116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45F-9740-B789-5AF96E5A8EC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28-064E-B785-4EA25BDE17A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28-064E-B785-4EA25BDE17AE}"/>
              </c:ext>
            </c:extLst>
          </c:dPt>
          <c:dPt>
            <c:idx val="2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28-064E-B785-4EA25BDE17AE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128-064E-B785-4EA25BDE17AE}"/>
              </c:ext>
            </c:extLst>
          </c:dPt>
          <c:dLbls>
            <c:delete val="1"/>
          </c:dLbls>
          <c:cat>
            <c:strRef>
              <c:f>Stats!$F$10:$F$13</c:f>
              <c:strCache>
                <c:ptCount val="4"/>
                <c:pt idx="0">
                  <c:v>variant-AAUAAA</c:v>
                </c:pt>
                <c:pt idx="1">
                  <c:v>AAUAAA-variant</c:v>
                </c:pt>
                <c:pt idx="2">
                  <c:v>AAUAAA-AAUAAA</c:v>
                </c:pt>
                <c:pt idx="3">
                  <c:v>variant-variant</c:v>
                </c:pt>
              </c:strCache>
            </c:strRef>
          </c:cat>
          <c:val>
            <c:numRef>
              <c:f>Stats!$G$10:$G$13</c:f>
              <c:numCache>
                <c:formatCode>General</c:formatCode>
                <c:ptCount val="4"/>
                <c:pt idx="0">
                  <c:v>1642</c:v>
                </c:pt>
                <c:pt idx="1">
                  <c:v>598</c:v>
                </c:pt>
                <c:pt idx="2">
                  <c:v>924</c:v>
                </c:pt>
                <c:pt idx="3">
                  <c:v>1093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128-064E-B785-4EA25BDE17A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639-2449-B908-651F77BC5D1B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639-2449-B908-651F77BC5D1B}"/>
              </c:ext>
            </c:extLst>
          </c:dPt>
          <c:dPt>
            <c:idx val="2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639-2449-B908-651F77BC5D1B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639-2449-B908-651F77BC5D1B}"/>
              </c:ext>
            </c:extLst>
          </c:dPt>
          <c:dLbls>
            <c:delete val="1"/>
          </c:dLbls>
          <c:cat>
            <c:strRef>
              <c:f>Stats!$K$10:$K$13</c:f>
              <c:strCache>
                <c:ptCount val="4"/>
                <c:pt idx="0">
                  <c:v>variant-AAUAAA</c:v>
                </c:pt>
                <c:pt idx="1">
                  <c:v>AAUAAA-variant</c:v>
                </c:pt>
                <c:pt idx="2">
                  <c:v>AAUAAA-AAUAAA</c:v>
                </c:pt>
                <c:pt idx="3">
                  <c:v>variant-variant</c:v>
                </c:pt>
              </c:strCache>
            </c:strRef>
          </c:cat>
          <c:val>
            <c:numRef>
              <c:f>Stats!$L$10:$L$13</c:f>
              <c:numCache>
                <c:formatCode>General</c:formatCode>
                <c:ptCount val="4"/>
                <c:pt idx="0">
                  <c:v>2205</c:v>
                </c:pt>
                <c:pt idx="1">
                  <c:v>908</c:v>
                </c:pt>
                <c:pt idx="2">
                  <c:v>1295</c:v>
                </c:pt>
                <c:pt idx="3">
                  <c:v>1729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639-2449-B908-651F77BC5D1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90E-F24E-89EF-0D932AEC0812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90E-F24E-89EF-0D932AEC0812}"/>
              </c:ext>
            </c:extLst>
          </c:dPt>
          <c:dPt>
            <c:idx val="2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90E-F24E-89EF-0D932AEC0812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90E-F24E-89EF-0D932AEC0812}"/>
              </c:ext>
            </c:extLst>
          </c:dPt>
          <c:dLbls>
            <c:delete val="1"/>
          </c:dLbls>
          <c:cat>
            <c:strRef>
              <c:f>Stats!$K$39:$K$42</c:f>
              <c:strCache>
                <c:ptCount val="4"/>
                <c:pt idx="0">
                  <c:v>variant-AAUAAA</c:v>
                </c:pt>
                <c:pt idx="1">
                  <c:v>AAUAAA-variant</c:v>
                </c:pt>
                <c:pt idx="2">
                  <c:v>AAUAAA-AAUAAA</c:v>
                </c:pt>
                <c:pt idx="3">
                  <c:v>variant-variant</c:v>
                </c:pt>
              </c:strCache>
            </c:strRef>
          </c:cat>
          <c:val>
            <c:numRef>
              <c:f>Stats!$L$39:$L$42</c:f>
              <c:numCache>
                <c:formatCode>General</c:formatCode>
                <c:ptCount val="4"/>
                <c:pt idx="0">
                  <c:v>102</c:v>
                </c:pt>
                <c:pt idx="1">
                  <c:v>52</c:v>
                </c:pt>
                <c:pt idx="2">
                  <c:v>71</c:v>
                </c:pt>
                <c:pt idx="3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90E-F24E-89EF-0D932AEC081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6C-F342-8B7B-54ECB4441069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E6C-F342-8B7B-54ECB4441069}"/>
              </c:ext>
            </c:extLst>
          </c:dPt>
          <c:dPt>
            <c:idx val="2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E6C-F342-8B7B-54ECB4441069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E6C-F342-8B7B-54ECB4441069}"/>
              </c:ext>
            </c:extLst>
          </c:dPt>
          <c:dLbls>
            <c:delete val="1"/>
          </c:dLbls>
          <c:cat>
            <c:strRef>
              <c:f>Stats!$F$39:$F$42</c:f>
              <c:strCache>
                <c:ptCount val="4"/>
                <c:pt idx="0">
                  <c:v>variant-AAUAAA</c:v>
                </c:pt>
                <c:pt idx="1">
                  <c:v>AAUAAA-variant</c:v>
                </c:pt>
                <c:pt idx="2">
                  <c:v>AAUAAA-AAUAAA</c:v>
                </c:pt>
                <c:pt idx="3">
                  <c:v>variant-variant</c:v>
                </c:pt>
              </c:strCache>
            </c:strRef>
          </c:cat>
          <c:val>
            <c:numRef>
              <c:f>Stats!$G$39:$G$42</c:f>
              <c:numCache>
                <c:formatCode>General</c:formatCode>
                <c:ptCount val="4"/>
                <c:pt idx="0">
                  <c:v>43</c:v>
                </c:pt>
                <c:pt idx="1">
                  <c:v>28</c:v>
                </c:pt>
                <c:pt idx="2">
                  <c:v>45</c:v>
                </c:pt>
                <c:pt idx="3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E6C-F342-8B7B-54ECB444106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E20-8C49-813B-A8A499E25274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E20-8C49-813B-A8A499E25274}"/>
              </c:ext>
            </c:extLst>
          </c:dPt>
          <c:dPt>
            <c:idx val="2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E20-8C49-813B-A8A499E25274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E20-8C49-813B-A8A499E25274}"/>
              </c:ext>
            </c:extLst>
          </c:dPt>
          <c:dLbls>
            <c:delete val="1"/>
          </c:dLbls>
          <c:cat>
            <c:strRef>
              <c:f>Stats!$A$39:$A$42</c:f>
              <c:strCache>
                <c:ptCount val="4"/>
                <c:pt idx="0">
                  <c:v>variant-AAUAAA</c:v>
                </c:pt>
                <c:pt idx="1">
                  <c:v>AAUAAA-variant</c:v>
                </c:pt>
                <c:pt idx="2">
                  <c:v>AAUAAA-AAUAAA</c:v>
                </c:pt>
                <c:pt idx="3">
                  <c:v>variant-variant</c:v>
                </c:pt>
              </c:strCache>
            </c:strRef>
          </c:cat>
          <c:val>
            <c:numRef>
              <c:f>Stats!$B$39:$B$42</c:f>
              <c:numCache>
                <c:formatCode>General</c:formatCode>
                <c:ptCount val="4"/>
                <c:pt idx="0">
                  <c:v>111</c:v>
                </c:pt>
                <c:pt idx="1">
                  <c:v>42</c:v>
                </c:pt>
                <c:pt idx="2">
                  <c:v>57</c:v>
                </c:pt>
                <c:pt idx="3">
                  <c:v>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E20-8C49-813B-A8A499E2527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0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821D6-77DF-AB4A-98BA-700B86F01539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E0D65-0F95-6D47-8CEC-FCEB1ED4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4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Supplemental Figure 1. Circular histogram plots of circadian APA index in individual datasets.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wedge represents a 2-h bin.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E0D65-0F95-6D47-8CEC-FCEB1ED4BE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42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Supplemental Figure 2. Comparison of PAS sequence, poly(A) sites, and APA index between all and rhythmic APA transcripts in each dataset. (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Distributions of y values in transcripts that have canonical PAS (AAUAAA) or other PAS variants. Dataset 1 (Koike): All: AAUAAA; n=4841, others; n=4863, and rhythmic: AAUAAA; n=267, others; n=271. Dataset 2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Vollmers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 All (AAUAAA; n=4088, others; n=4426), and rhythmic (AAUAAA; n=161, others; n=153).  Dataset 3 (Zhang): All (AAUAAA; n=5708, others; n=6571), and rhythmic (AAUAAA; n=296, others; n=298). (B) Distributions of y  values between transcripts that use distal or proximal PASs. Dataset 1 (Koike): All (proximal=4852 and distal=4852), Rhythmic (proximal=269 and distal=269). Dataset 2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Vollmers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 All (proximal=4257 and distal=4257), Rhythmic (proximal=157 and distal=157). Dataset 3 (Zhang): All (proximal=6137 and distal=6137), Rhythmic (proximal=237 and distal=237). (C) Distribution of the APA index between all and rhythmic APA transcripts. Dataset 1 (Koike): All (n=4852), Rhythmic (n=269). Dataset 2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Vollmers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 All (n=4257), Rhythmic (n=157). Dataset 3 (Zhang): All (n=6137), Rhythmic (n=237). All the box-whisker plots represent quartiles (box) and quartile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/>
              </a:rPr>
              <a:t>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1.5 interquartile range (whiskers). *; p&lt;0.05. ***; p&lt;0.005 (Mann-Whitney-Wilcoxon Test).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E0D65-0F95-6D47-8CEC-FCEB1ED4BE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60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srgbClr val="000000"/>
                </a:solidFill>
                <a:effectLst/>
                <a:latin typeface="Times New Roman"/>
                <a:ea typeface="SimSun"/>
              </a:rPr>
              <a:t>Supplemental Figure 3.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SimSun"/>
              </a:rPr>
              <a:t> </a:t>
            </a:r>
            <a:r>
              <a:rPr lang="en-US" sz="1200" b="1" dirty="0" smtClean="0">
                <a:solidFill>
                  <a:srgbClr val="000000"/>
                </a:solidFill>
                <a:effectLst/>
                <a:latin typeface="Times New Roman"/>
                <a:ea typeface="SimSun"/>
              </a:rPr>
              <a:t>Categorization of APA transcripts by the PAS combination in mouse liver in individual datasets.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SimSun"/>
              </a:rPr>
              <a:t> A) Percentages of each PAS combination groups. Dataset 1 (Koike) All: N=4852, Rhythmic: N= 269. Dataset 2 (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</a:rPr>
              <a:t>Vollmers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SimSun"/>
              </a:rPr>
              <a:t>) All: N=4257, Rhythmic: N= 157. Dataset 3 (Zhang) All: N=6137, Rhythmic: N= 97. Numbers in parentheses indicate the number of transcripts that fall under each combination group. B) Distribution of the APA index in each PAS group. All the box-whisker plots represent quartiles (box) and quartile 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SimSun"/>
                <a:sym typeface="Symbol"/>
              </a:rPr>
              <a:t>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SimSun"/>
              </a:rPr>
              <a:t> 1.5 interquartile range (whiskers). *; p&lt;0.05. (Mann-Whitney-Wilcoxon Test).</a:t>
            </a:r>
            <a:endParaRPr lang="en-US" sz="1200" dirty="0" smtClean="0">
              <a:effectLst/>
              <a:latin typeface="Times New Roman"/>
              <a:ea typeface="SimSu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E0D65-0F95-6D47-8CEC-FCEB1ED4BE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59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C925-B584-1546-9A6F-68FA6B894A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FBA-51D9-FC4C-9448-D923E440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90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C925-B584-1546-9A6F-68FA6B894A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FBA-51D9-FC4C-9448-D923E440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3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C925-B584-1546-9A6F-68FA6B894A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FBA-51D9-FC4C-9448-D923E440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2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C925-B584-1546-9A6F-68FA6B894A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FBA-51D9-FC4C-9448-D923E440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C925-B584-1546-9A6F-68FA6B894A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FBA-51D9-FC4C-9448-D923E440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1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C925-B584-1546-9A6F-68FA6B894A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FBA-51D9-FC4C-9448-D923E440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2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C925-B584-1546-9A6F-68FA6B894A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FBA-51D9-FC4C-9448-D923E440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2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C925-B584-1546-9A6F-68FA6B894A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FBA-51D9-FC4C-9448-D923E440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5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C925-B584-1546-9A6F-68FA6B894A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FBA-51D9-FC4C-9448-D923E440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7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C925-B584-1546-9A6F-68FA6B894A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FBA-51D9-FC4C-9448-D923E440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84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C925-B584-1546-9A6F-68FA6B894A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FBA-51D9-FC4C-9448-D923E440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5C925-B584-1546-9A6F-68FA6B894A7F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8CFBA-51D9-FC4C-9448-D923E440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2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13.jpe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11" Type="http://schemas.openxmlformats.org/officeDocument/2006/relationships/chart" Target="../charts/chart6.xml"/><Relationship Id="rId5" Type="http://schemas.openxmlformats.org/officeDocument/2006/relationships/image" Target="../media/image15.jpeg"/><Relationship Id="rId10" Type="http://schemas.openxmlformats.org/officeDocument/2006/relationships/chart" Target="../charts/chart5.xml"/><Relationship Id="rId4" Type="http://schemas.openxmlformats.org/officeDocument/2006/relationships/image" Target="../media/image14.jpeg"/><Relationship Id="rId9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7D29DEA-D297-D648-BD34-0DEAB10A6F8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549" t="6808" r="19668" b="7012"/>
          <a:stretch/>
        </p:blipFill>
        <p:spPr>
          <a:xfrm>
            <a:off x="2695871" y="1557605"/>
            <a:ext cx="906301" cy="914400"/>
          </a:xfrm>
          <a:prstGeom prst="ellipse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6D4C2C3-E0C5-0F45-BC3B-A063951F9B7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421" t="7200" r="19907" b="7737"/>
          <a:stretch/>
        </p:blipFill>
        <p:spPr>
          <a:xfrm>
            <a:off x="1258730" y="1552063"/>
            <a:ext cx="916436" cy="914400"/>
          </a:xfrm>
          <a:prstGeom prst="ellipse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61F252C-36A8-A54C-BC84-4C3F03AD9A6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2993" t="6905" r="18781" b="7643"/>
          <a:stretch/>
        </p:blipFill>
        <p:spPr>
          <a:xfrm>
            <a:off x="4101603" y="1553108"/>
            <a:ext cx="937326" cy="914400"/>
          </a:xfrm>
          <a:prstGeom prst="ellipse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85C8C01-1A19-E94B-AB7D-CB5E7EA300BC}"/>
              </a:ext>
            </a:extLst>
          </p:cNvPr>
          <p:cNvSpPr txBox="1"/>
          <p:nvPr/>
        </p:nvSpPr>
        <p:spPr>
          <a:xfrm>
            <a:off x="4132334" y="923443"/>
            <a:ext cx="841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/>
                <a:cs typeface="Arial"/>
              </a:rPr>
              <a:t>Dataset 3</a:t>
            </a:r>
          </a:p>
          <a:p>
            <a:pPr algn="ctr"/>
            <a:r>
              <a:rPr lang="en-US" sz="1200" dirty="0">
                <a:latin typeface="Arial"/>
                <a:cs typeface="Arial"/>
              </a:rPr>
              <a:t>(Zhang)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1A5E226-60A6-844E-BF74-88EF9B8C985C}"/>
              </a:ext>
            </a:extLst>
          </p:cNvPr>
          <p:cNvSpPr txBox="1"/>
          <p:nvPr/>
        </p:nvSpPr>
        <p:spPr>
          <a:xfrm>
            <a:off x="2731070" y="923443"/>
            <a:ext cx="875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/>
                <a:cs typeface="Arial"/>
              </a:rPr>
              <a:t>Dataset 2</a:t>
            </a:r>
          </a:p>
          <a:p>
            <a:pPr algn="ctr"/>
            <a:r>
              <a:rPr lang="en-US" sz="1200" dirty="0">
                <a:latin typeface="Arial"/>
                <a:cs typeface="Arial"/>
              </a:rPr>
              <a:t>(</a:t>
            </a:r>
            <a:r>
              <a:rPr lang="en-US" sz="1200" dirty="0" err="1">
                <a:latin typeface="Arial"/>
                <a:cs typeface="Arial"/>
              </a:rPr>
              <a:t>Vollmers</a:t>
            </a:r>
            <a:r>
              <a:rPr lang="en-US" sz="1200" dirty="0">
                <a:latin typeface="Arial"/>
                <a:cs typeface="Arial"/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9784DF1-6C54-4D4F-B239-4A6F08822996}"/>
              </a:ext>
            </a:extLst>
          </p:cNvPr>
          <p:cNvSpPr txBox="1"/>
          <p:nvPr/>
        </p:nvSpPr>
        <p:spPr>
          <a:xfrm>
            <a:off x="1313173" y="923443"/>
            <a:ext cx="841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/>
                <a:cs typeface="Arial"/>
              </a:rPr>
              <a:t>Dataset 1</a:t>
            </a:r>
          </a:p>
          <a:p>
            <a:pPr algn="ctr"/>
            <a:r>
              <a:rPr lang="en-US" sz="1200" dirty="0">
                <a:latin typeface="Arial"/>
                <a:cs typeface="Arial"/>
              </a:rPr>
              <a:t>(Koike)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F6AB743-DBA2-E844-8E4E-20EB9F6B5990}"/>
              </a:ext>
            </a:extLst>
          </p:cNvPr>
          <p:cNvSpPr txBox="1"/>
          <p:nvPr/>
        </p:nvSpPr>
        <p:spPr>
          <a:xfrm>
            <a:off x="4440520" y="1278069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523430D-8C3C-134B-ABA0-A0B758651122}"/>
              </a:ext>
            </a:extLst>
          </p:cNvPr>
          <p:cNvSpPr txBox="1"/>
          <p:nvPr/>
        </p:nvSpPr>
        <p:spPr>
          <a:xfrm>
            <a:off x="4408460" y="2540504"/>
            <a:ext cx="3129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12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3DAF0D6-8EC2-8A49-B64B-86800732A7BF}"/>
              </a:ext>
            </a:extLst>
          </p:cNvPr>
          <p:cNvSpPr txBox="1"/>
          <p:nvPr/>
        </p:nvSpPr>
        <p:spPr>
          <a:xfrm>
            <a:off x="5085911" y="1901144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5727A53-E1AD-7148-87DB-3664020505EE}"/>
              </a:ext>
            </a:extLst>
          </p:cNvPr>
          <p:cNvSpPr txBox="1"/>
          <p:nvPr/>
        </p:nvSpPr>
        <p:spPr>
          <a:xfrm>
            <a:off x="3743999" y="1901144"/>
            <a:ext cx="3129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18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51529F6A-9FE0-E645-AF4F-CAC7DE5D6668}"/>
              </a:ext>
            </a:extLst>
          </p:cNvPr>
          <p:cNvCxnSpPr/>
          <p:nvPr/>
        </p:nvCxnSpPr>
        <p:spPr>
          <a:xfrm>
            <a:off x="4564913" y="1465215"/>
            <a:ext cx="0" cy="1109995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41FD7DAB-DA8B-BF4B-A11C-5BF3489452D7}"/>
              </a:ext>
            </a:extLst>
          </p:cNvPr>
          <p:cNvCxnSpPr/>
          <p:nvPr/>
        </p:nvCxnSpPr>
        <p:spPr>
          <a:xfrm rot="5400000">
            <a:off x="4568791" y="1461563"/>
            <a:ext cx="0" cy="1109995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A09B8E8-A833-C848-A53F-5F495197307F}"/>
              </a:ext>
            </a:extLst>
          </p:cNvPr>
          <p:cNvSpPr txBox="1"/>
          <p:nvPr/>
        </p:nvSpPr>
        <p:spPr>
          <a:xfrm>
            <a:off x="423319" y="462739"/>
            <a:ext cx="1951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Figure S1: </a:t>
            </a:r>
            <a:r>
              <a:rPr lang="en-US" sz="1200" dirty="0" err="1">
                <a:latin typeface="Arial"/>
                <a:cs typeface="Arial"/>
              </a:rPr>
              <a:t>Gendreau</a:t>
            </a:r>
            <a:r>
              <a:rPr lang="en-US" sz="1200" dirty="0">
                <a:latin typeface="Arial"/>
                <a:cs typeface="Arial"/>
              </a:rPr>
              <a:t> et al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CD27E90F-C3F1-A341-8169-254E70CFC9C1}"/>
              </a:ext>
            </a:extLst>
          </p:cNvPr>
          <p:cNvSpPr txBox="1"/>
          <p:nvPr/>
        </p:nvSpPr>
        <p:spPr>
          <a:xfrm>
            <a:off x="1591408" y="1278069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28812EE-0C05-1D4B-9255-0332EB552737}"/>
              </a:ext>
            </a:extLst>
          </p:cNvPr>
          <p:cNvSpPr txBox="1"/>
          <p:nvPr/>
        </p:nvSpPr>
        <p:spPr>
          <a:xfrm>
            <a:off x="1559348" y="2540504"/>
            <a:ext cx="3129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12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1186E1EB-5EDA-F94F-A7DF-FAC45CA08B29}"/>
              </a:ext>
            </a:extLst>
          </p:cNvPr>
          <p:cNvSpPr txBox="1"/>
          <p:nvPr/>
        </p:nvSpPr>
        <p:spPr>
          <a:xfrm>
            <a:off x="2223501" y="1901144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5828AE1A-F26D-904F-B184-CA1988496A59}"/>
              </a:ext>
            </a:extLst>
          </p:cNvPr>
          <p:cNvSpPr txBox="1"/>
          <p:nvPr/>
        </p:nvSpPr>
        <p:spPr>
          <a:xfrm>
            <a:off x="881589" y="1901144"/>
            <a:ext cx="3129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18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3FEE8EB5-9AD6-634C-AD89-59FFD3EC14E4}"/>
              </a:ext>
            </a:extLst>
          </p:cNvPr>
          <p:cNvCxnSpPr/>
          <p:nvPr/>
        </p:nvCxnSpPr>
        <p:spPr>
          <a:xfrm>
            <a:off x="1715801" y="1466164"/>
            <a:ext cx="0" cy="1109995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3C7C2D4E-577B-4C4A-8665-58E0E4AD2375}"/>
              </a:ext>
            </a:extLst>
          </p:cNvPr>
          <p:cNvCxnSpPr/>
          <p:nvPr/>
        </p:nvCxnSpPr>
        <p:spPr>
          <a:xfrm rot="5400000">
            <a:off x="1715641" y="1461562"/>
            <a:ext cx="0" cy="1109996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7BBF2FC9-CE63-B24C-B15D-88B640D80179}"/>
              </a:ext>
            </a:extLst>
          </p:cNvPr>
          <p:cNvSpPr txBox="1"/>
          <p:nvPr/>
        </p:nvSpPr>
        <p:spPr>
          <a:xfrm>
            <a:off x="3017993" y="1278069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4A7B5AAF-29F4-924F-B75D-8263EC33DE82}"/>
              </a:ext>
            </a:extLst>
          </p:cNvPr>
          <p:cNvSpPr txBox="1"/>
          <p:nvPr/>
        </p:nvSpPr>
        <p:spPr>
          <a:xfrm>
            <a:off x="2985933" y="2540504"/>
            <a:ext cx="3129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12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05265FB0-D7EB-4F4D-8213-18AC506D18EF}"/>
              </a:ext>
            </a:extLst>
          </p:cNvPr>
          <p:cNvSpPr txBox="1"/>
          <p:nvPr/>
        </p:nvSpPr>
        <p:spPr>
          <a:xfrm>
            <a:off x="3654706" y="1901144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B9F00764-EB8F-0248-8B3C-09E538A3966F}"/>
              </a:ext>
            </a:extLst>
          </p:cNvPr>
          <p:cNvSpPr txBox="1"/>
          <p:nvPr/>
        </p:nvSpPr>
        <p:spPr>
          <a:xfrm>
            <a:off x="2312794" y="1901144"/>
            <a:ext cx="3129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18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0DF84632-1DBE-274E-B91D-AB6AA40FAF19}"/>
              </a:ext>
            </a:extLst>
          </p:cNvPr>
          <p:cNvCxnSpPr/>
          <p:nvPr/>
        </p:nvCxnSpPr>
        <p:spPr>
          <a:xfrm>
            <a:off x="3142386" y="1466164"/>
            <a:ext cx="0" cy="1109995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588D4980-4974-D546-8CE4-41488C4FB39D}"/>
              </a:ext>
            </a:extLst>
          </p:cNvPr>
          <p:cNvCxnSpPr/>
          <p:nvPr/>
        </p:nvCxnSpPr>
        <p:spPr>
          <a:xfrm rot="5400000">
            <a:off x="3146847" y="1461563"/>
            <a:ext cx="0" cy="1109995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B0A91770-808D-8045-95AB-190B379D6111}"/>
              </a:ext>
            </a:extLst>
          </p:cNvPr>
          <p:cNvSpPr txBox="1"/>
          <p:nvPr/>
        </p:nvSpPr>
        <p:spPr>
          <a:xfrm rot="16200000">
            <a:off x="436462" y="1893765"/>
            <a:ext cx="779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APA index</a:t>
            </a:r>
          </a:p>
        </p:txBody>
      </p:sp>
    </p:spTree>
    <p:extLst>
      <p:ext uri="{BB962C8B-B14F-4D97-AF65-F5344CB8AC3E}">
        <p14:creationId xmlns:p14="http://schemas.microsoft.com/office/powerpoint/2010/main" val="369504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0CD18CD-01DF-FF43-AF86-B27960E1F87C}"/>
              </a:ext>
            </a:extLst>
          </p:cNvPr>
          <p:cNvSpPr txBox="1"/>
          <p:nvPr/>
        </p:nvSpPr>
        <p:spPr>
          <a:xfrm rot="16200000">
            <a:off x="634213" y="1838426"/>
            <a:ext cx="5709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Symbol" charset="2"/>
                <a:ea typeface="Symbol" charset="2"/>
                <a:cs typeface="Symbol" charset="2"/>
              </a:rPr>
              <a:t>y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value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B6848BAF-F7AC-C84F-961C-94C860B57322}"/>
              </a:ext>
            </a:extLst>
          </p:cNvPr>
          <p:cNvGrpSpPr/>
          <p:nvPr/>
        </p:nvGrpSpPr>
        <p:grpSpPr>
          <a:xfrm>
            <a:off x="973583" y="1366253"/>
            <a:ext cx="1341633" cy="1326589"/>
            <a:chOff x="378096" y="3124567"/>
            <a:chExt cx="1341633" cy="132658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5568457B-B4F6-9D44-B11D-0D42818372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1538" r="15354"/>
            <a:stretch/>
          </p:blipFill>
          <p:spPr>
            <a:xfrm>
              <a:off x="378096" y="3124567"/>
              <a:ext cx="1260208" cy="1326589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A2F354E4-D6ED-944F-9F02-BF27BBCBC8C1}"/>
                </a:ext>
              </a:extLst>
            </p:cNvPr>
            <p:cNvSpPr/>
            <p:nvPr/>
          </p:nvSpPr>
          <p:spPr>
            <a:xfrm>
              <a:off x="565949" y="3138722"/>
              <a:ext cx="1111535" cy="638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DF3AEFC6-FFCE-B14C-AE82-27255F86D626}"/>
                </a:ext>
              </a:extLst>
            </p:cNvPr>
            <p:cNvSpPr/>
            <p:nvPr/>
          </p:nvSpPr>
          <p:spPr>
            <a:xfrm rot="16200000">
              <a:off x="1049511" y="3780939"/>
              <a:ext cx="1262475" cy="779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731C00E0-7953-EB4A-9C4B-006E2880A14D}"/>
              </a:ext>
            </a:extLst>
          </p:cNvPr>
          <p:cNvGrpSpPr/>
          <p:nvPr/>
        </p:nvGrpSpPr>
        <p:grpSpPr>
          <a:xfrm>
            <a:off x="1268761" y="1334218"/>
            <a:ext cx="290464" cy="200055"/>
            <a:chOff x="753909" y="3074156"/>
            <a:chExt cx="290464" cy="20005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4A683D5A-7C5D-064F-97B1-038538F41987}"/>
                </a:ext>
              </a:extLst>
            </p:cNvPr>
            <p:cNvCxnSpPr/>
            <p:nvPr/>
          </p:nvCxnSpPr>
          <p:spPr>
            <a:xfrm>
              <a:off x="780635" y="3201772"/>
              <a:ext cx="237012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081DD537-916A-A640-9506-C12F6A827411}"/>
                </a:ext>
              </a:extLst>
            </p:cNvPr>
            <p:cNvSpPr txBox="1"/>
            <p:nvPr/>
          </p:nvSpPr>
          <p:spPr>
            <a:xfrm>
              <a:off x="753909" y="3074156"/>
              <a:ext cx="290464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latin typeface="Arial" charset="0"/>
                  <a:ea typeface="Arial" charset="0"/>
                  <a:cs typeface="Arial" charset="0"/>
                </a:rPr>
                <a:t>***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09DFCF8A-4016-9B4D-B1D3-F9392C02ABD7}"/>
              </a:ext>
            </a:extLst>
          </p:cNvPr>
          <p:cNvGrpSpPr/>
          <p:nvPr/>
        </p:nvGrpSpPr>
        <p:grpSpPr>
          <a:xfrm>
            <a:off x="1841635" y="1334218"/>
            <a:ext cx="290464" cy="200055"/>
            <a:chOff x="753909" y="3074156"/>
            <a:chExt cx="290464" cy="200055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3977D9D8-D4C4-5E47-A1F2-67CEE7EA6B08}"/>
                </a:ext>
              </a:extLst>
            </p:cNvPr>
            <p:cNvCxnSpPr/>
            <p:nvPr/>
          </p:nvCxnSpPr>
          <p:spPr>
            <a:xfrm>
              <a:off x="780635" y="3201772"/>
              <a:ext cx="237012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95765776-BC6A-1648-8A9D-21A2A94BEEB7}"/>
                </a:ext>
              </a:extLst>
            </p:cNvPr>
            <p:cNvSpPr txBox="1"/>
            <p:nvPr/>
          </p:nvSpPr>
          <p:spPr>
            <a:xfrm>
              <a:off x="753909" y="3074156"/>
              <a:ext cx="290464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latin typeface="Arial" charset="0"/>
                  <a:ea typeface="Arial" charset="0"/>
                  <a:cs typeface="Arial" charset="0"/>
                </a:rPr>
                <a:t>***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D5B53415-6DCA-ED41-93E9-4B0FC2812D50}"/>
              </a:ext>
            </a:extLst>
          </p:cNvPr>
          <p:cNvGrpSpPr/>
          <p:nvPr/>
        </p:nvGrpSpPr>
        <p:grpSpPr>
          <a:xfrm>
            <a:off x="990198" y="2717699"/>
            <a:ext cx="1308403" cy="1326588"/>
            <a:chOff x="1727549" y="3311711"/>
            <a:chExt cx="1308403" cy="1326588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xmlns="" id="{248DC4B6-6533-8F43-930C-F0FD5AAB5FC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2557" r="15406"/>
            <a:stretch/>
          </p:blipFill>
          <p:spPr>
            <a:xfrm>
              <a:off x="1727549" y="3326978"/>
              <a:ext cx="1228523" cy="1311321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FF7EA109-D08E-1249-A110-A351F3A37DD7}"/>
                </a:ext>
              </a:extLst>
            </p:cNvPr>
            <p:cNvSpPr/>
            <p:nvPr/>
          </p:nvSpPr>
          <p:spPr>
            <a:xfrm>
              <a:off x="1904107" y="3327093"/>
              <a:ext cx="1111535" cy="638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05484F48-8F24-644D-A5BF-DE0289C6D35C}"/>
                </a:ext>
              </a:extLst>
            </p:cNvPr>
            <p:cNvSpPr/>
            <p:nvPr/>
          </p:nvSpPr>
          <p:spPr>
            <a:xfrm rot="16200000">
              <a:off x="2365734" y="3903969"/>
              <a:ext cx="1262475" cy="779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CFB030DC-8959-FE4C-8F68-FDA08C7F44B9}"/>
              </a:ext>
            </a:extLst>
          </p:cNvPr>
          <p:cNvGrpSpPr/>
          <p:nvPr/>
        </p:nvGrpSpPr>
        <p:grpSpPr>
          <a:xfrm>
            <a:off x="1300076" y="2647218"/>
            <a:ext cx="290464" cy="200055"/>
            <a:chOff x="980785" y="3934779"/>
            <a:chExt cx="290464" cy="200055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9B4551E9-9671-8A40-8CA3-3193EC604C0A}"/>
                </a:ext>
              </a:extLst>
            </p:cNvPr>
            <p:cNvCxnSpPr/>
            <p:nvPr/>
          </p:nvCxnSpPr>
          <p:spPr>
            <a:xfrm>
              <a:off x="1007511" y="4091705"/>
              <a:ext cx="237012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53D8B9FD-1282-9A4A-9B74-8DFB12735D6F}"/>
                </a:ext>
              </a:extLst>
            </p:cNvPr>
            <p:cNvSpPr txBox="1"/>
            <p:nvPr/>
          </p:nvSpPr>
          <p:spPr>
            <a:xfrm>
              <a:off x="980785" y="3934779"/>
              <a:ext cx="290464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latin typeface="Arial" charset="0"/>
                  <a:ea typeface="Arial" charset="0"/>
                  <a:cs typeface="Arial" charset="0"/>
                </a:rPr>
                <a:t>***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DE324DD7-D0F7-C64F-980E-98039B81E658}"/>
              </a:ext>
            </a:extLst>
          </p:cNvPr>
          <p:cNvGrpSpPr/>
          <p:nvPr/>
        </p:nvGrpSpPr>
        <p:grpSpPr>
          <a:xfrm>
            <a:off x="1872950" y="2647218"/>
            <a:ext cx="290464" cy="200055"/>
            <a:chOff x="753909" y="3074156"/>
            <a:chExt cx="290464" cy="200055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009E168C-D8E5-574E-B5D1-435274126746}"/>
                </a:ext>
              </a:extLst>
            </p:cNvPr>
            <p:cNvCxnSpPr/>
            <p:nvPr/>
          </p:nvCxnSpPr>
          <p:spPr>
            <a:xfrm>
              <a:off x="780635" y="3201772"/>
              <a:ext cx="237012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1986A2B2-8A3A-6B46-91AE-5C750E41F4A3}"/>
                </a:ext>
              </a:extLst>
            </p:cNvPr>
            <p:cNvSpPr txBox="1"/>
            <p:nvPr/>
          </p:nvSpPr>
          <p:spPr>
            <a:xfrm>
              <a:off x="753909" y="3074156"/>
              <a:ext cx="290464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latin typeface="Arial" charset="0"/>
                  <a:ea typeface="Arial" charset="0"/>
                  <a:cs typeface="Arial" charset="0"/>
                </a:rPr>
                <a:t>***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BB799F09-5EEC-DF4F-9786-CC814803A364}"/>
              </a:ext>
            </a:extLst>
          </p:cNvPr>
          <p:cNvGrpSpPr/>
          <p:nvPr/>
        </p:nvGrpSpPr>
        <p:grpSpPr>
          <a:xfrm>
            <a:off x="994290" y="4068429"/>
            <a:ext cx="1300219" cy="1316353"/>
            <a:chOff x="3093583" y="3138721"/>
            <a:chExt cx="1300219" cy="1316353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xmlns="" id="{FE1CC707-25BC-3741-9513-E06F306D72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2221" r="15567"/>
            <a:stretch/>
          </p:blipFill>
          <p:spPr>
            <a:xfrm>
              <a:off x="3093583" y="3138721"/>
              <a:ext cx="1222258" cy="1316353"/>
            </a:xfrm>
            <a:prstGeom prst="rect">
              <a:avLst/>
            </a:prstGeom>
          </p:spPr>
        </p:pic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166856A7-0409-404D-84A9-84FC17B6599A}"/>
                </a:ext>
              </a:extLst>
            </p:cNvPr>
            <p:cNvSpPr/>
            <p:nvPr/>
          </p:nvSpPr>
          <p:spPr>
            <a:xfrm>
              <a:off x="3278803" y="3141700"/>
              <a:ext cx="1111535" cy="638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2A852865-DA91-8C44-8B89-FAA9215D74DA}"/>
                </a:ext>
              </a:extLst>
            </p:cNvPr>
            <p:cNvSpPr/>
            <p:nvPr/>
          </p:nvSpPr>
          <p:spPr>
            <a:xfrm rot="16200000">
              <a:off x="3723584" y="3736966"/>
              <a:ext cx="1262475" cy="779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6FCAA36-C32A-1147-BEB1-42A60E04F330}"/>
              </a:ext>
            </a:extLst>
          </p:cNvPr>
          <p:cNvSpPr txBox="1"/>
          <p:nvPr/>
        </p:nvSpPr>
        <p:spPr>
          <a:xfrm rot="18737610">
            <a:off x="1354764" y="5381386"/>
            <a:ext cx="41549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>
                <a:latin typeface="Arial" charset="0"/>
                <a:ea typeface="Arial" charset="0"/>
                <a:cs typeface="Arial" charset="0"/>
              </a:rPr>
              <a:t>Others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28BE909-B6E1-FA47-B9C9-AB88FE60748B}"/>
              </a:ext>
            </a:extLst>
          </p:cNvPr>
          <p:cNvSpPr txBox="1"/>
          <p:nvPr/>
        </p:nvSpPr>
        <p:spPr>
          <a:xfrm rot="18737610">
            <a:off x="1991320" y="5381386"/>
            <a:ext cx="41549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>
                <a:latin typeface="Arial" charset="0"/>
                <a:ea typeface="Arial" charset="0"/>
                <a:cs typeface="Arial" charset="0"/>
              </a:rPr>
              <a:t>Others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xmlns="" id="{E262DC42-F61A-C045-8BA2-964860DA14B4}"/>
              </a:ext>
            </a:extLst>
          </p:cNvPr>
          <p:cNvGrpSpPr/>
          <p:nvPr/>
        </p:nvGrpSpPr>
        <p:grpSpPr>
          <a:xfrm>
            <a:off x="1216759" y="5648342"/>
            <a:ext cx="1215763" cy="246221"/>
            <a:chOff x="1188766" y="5626739"/>
            <a:chExt cx="1215763" cy="246221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xmlns="" id="{348C3EF6-792F-8B42-B7B0-A2C99627AF7C}"/>
                </a:ext>
              </a:extLst>
            </p:cNvPr>
            <p:cNvGrpSpPr/>
            <p:nvPr/>
          </p:nvGrpSpPr>
          <p:grpSpPr>
            <a:xfrm>
              <a:off x="1188766" y="5626739"/>
              <a:ext cx="451815" cy="246221"/>
              <a:chOff x="869475" y="6885605"/>
              <a:chExt cx="451815" cy="246221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xmlns="" id="{FBA75C89-C5F6-0740-8326-40F745EF0B92}"/>
                  </a:ext>
                </a:extLst>
              </p:cNvPr>
              <p:cNvCxnSpPr/>
              <p:nvPr/>
            </p:nvCxnSpPr>
            <p:spPr>
              <a:xfrm>
                <a:off x="869475" y="6905408"/>
                <a:ext cx="451815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xmlns="" id="{F49DA413-D6D7-6940-8BC8-3BCA2530C5A4}"/>
                  </a:ext>
                </a:extLst>
              </p:cNvPr>
              <p:cNvSpPr txBox="1"/>
              <p:nvPr/>
            </p:nvSpPr>
            <p:spPr>
              <a:xfrm>
                <a:off x="931715" y="6885605"/>
                <a:ext cx="32733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>
                    <a:latin typeface="Arial" charset="0"/>
                    <a:ea typeface="Arial" charset="0"/>
                    <a:cs typeface="Arial" charset="0"/>
                  </a:rPr>
                  <a:t>All</a:t>
                </a: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xmlns="" id="{2CB3F7FE-1BB0-524A-87ED-44E79FA94CD3}"/>
                </a:ext>
              </a:extLst>
            </p:cNvPr>
            <p:cNvGrpSpPr/>
            <p:nvPr/>
          </p:nvGrpSpPr>
          <p:grpSpPr>
            <a:xfrm>
              <a:off x="1686063" y="5626739"/>
              <a:ext cx="718466" cy="246221"/>
              <a:chOff x="1366772" y="6885605"/>
              <a:chExt cx="718466" cy="246221"/>
            </a:xfrm>
          </p:grpSpPr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xmlns="" id="{8A84E0FA-7676-DB46-91A0-B6B4ECB909BD}"/>
                  </a:ext>
                </a:extLst>
              </p:cNvPr>
              <p:cNvCxnSpPr/>
              <p:nvPr/>
            </p:nvCxnSpPr>
            <p:spPr>
              <a:xfrm>
                <a:off x="1500098" y="6905408"/>
                <a:ext cx="451815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xmlns="" id="{10B26D88-6159-884D-A4E2-7D7A0861A80E}"/>
                  </a:ext>
                </a:extLst>
              </p:cNvPr>
              <p:cNvSpPr txBox="1"/>
              <p:nvPr/>
            </p:nvSpPr>
            <p:spPr>
              <a:xfrm>
                <a:off x="1366772" y="6885605"/>
                <a:ext cx="71846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>
                    <a:latin typeface="Arial" charset="0"/>
                    <a:ea typeface="Arial" charset="0"/>
                    <a:cs typeface="Arial" charset="0"/>
                  </a:rPr>
                  <a:t>Rhythmic</a:t>
                </a:r>
              </a:p>
            </p:txBody>
          </p: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B7711A1C-163B-5143-B935-EDAC8CE6D37D}"/>
              </a:ext>
            </a:extLst>
          </p:cNvPr>
          <p:cNvSpPr txBox="1"/>
          <p:nvPr/>
        </p:nvSpPr>
        <p:spPr>
          <a:xfrm rot="18737610">
            <a:off x="1742278" y="5411624"/>
            <a:ext cx="49725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>
                <a:latin typeface="Arial" charset="0"/>
                <a:ea typeface="Arial" charset="0"/>
                <a:cs typeface="Arial" charset="0"/>
              </a:rPr>
              <a:t>AAUAAA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19A74097-229B-E74B-BF11-B8099A283925}"/>
              </a:ext>
            </a:extLst>
          </p:cNvPr>
          <p:cNvSpPr txBox="1"/>
          <p:nvPr/>
        </p:nvSpPr>
        <p:spPr>
          <a:xfrm rot="18737610">
            <a:off x="1101147" y="5411624"/>
            <a:ext cx="49725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>
                <a:latin typeface="Arial" charset="0"/>
                <a:ea typeface="Arial" charset="0"/>
                <a:cs typeface="Arial" charset="0"/>
              </a:rPr>
              <a:t>AAUAAA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2B411AF0-A6B7-7640-AA85-35D7382A641D}"/>
              </a:ext>
            </a:extLst>
          </p:cNvPr>
          <p:cNvGrpSpPr/>
          <p:nvPr/>
        </p:nvGrpSpPr>
        <p:grpSpPr>
          <a:xfrm>
            <a:off x="1300076" y="4030551"/>
            <a:ext cx="290464" cy="200055"/>
            <a:chOff x="753909" y="3074156"/>
            <a:chExt cx="290464" cy="200055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54ED4C77-E04B-E041-84A7-7B50271DAA7E}"/>
                </a:ext>
              </a:extLst>
            </p:cNvPr>
            <p:cNvCxnSpPr/>
            <p:nvPr/>
          </p:nvCxnSpPr>
          <p:spPr>
            <a:xfrm>
              <a:off x="780635" y="3201772"/>
              <a:ext cx="237012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F0C1C73C-043D-A548-836E-5401872DA573}"/>
                </a:ext>
              </a:extLst>
            </p:cNvPr>
            <p:cNvSpPr txBox="1"/>
            <p:nvPr/>
          </p:nvSpPr>
          <p:spPr>
            <a:xfrm>
              <a:off x="753909" y="3074156"/>
              <a:ext cx="290464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latin typeface="Arial" charset="0"/>
                  <a:ea typeface="Arial" charset="0"/>
                  <a:cs typeface="Arial" charset="0"/>
                </a:rPr>
                <a:t>***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xmlns="" id="{854E8721-CC71-0B4E-9BCF-688189AB5FB0}"/>
              </a:ext>
            </a:extLst>
          </p:cNvPr>
          <p:cNvGrpSpPr/>
          <p:nvPr/>
        </p:nvGrpSpPr>
        <p:grpSpPr>
          <a:xfrm>
            <a:off x="1872950" y="4030551"/>
            <a:ext cx="290464" cy="200055"/>
            <a:chOff x="753909" y="3074156"/>
            <a:chExt cx="290464" cy="200055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xmlns="" id="{81B1AD76-9E9D-1246-993D-20D2143000BF}"/>
                </a:ext>
              </a:extLst>
            </p:cNvPr>
            <p:cNvCxnSpPr/>
            <p:nvPr/>
          </p:nvCxnSpPr>
          <p:spPr>
            <a:xfrm>
              <a:off x="780635" y="3201772"/>
              <a:ext cx="237012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4FE5C292-D0C7-C34E-9DB9-46AEB7F848FB}"/>
                </a:ext>
              </a:extLst>
            </p:cNvPr>
            <p:cNvSpPr txBox="1"/>
            <p:nvPr/>
          </p:nvSpPr>
          <p:spPr>
            <a:xfrm>
              <a:off x="753909" y="3074156"/>
              <a:ext cx="290464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latin typeface="Arial" charset="0"/>
                  <a:ea typeface="Arial" charset="0"/>
                  <a:cs typeface="Arial" charset="0"/>
                </a:rPr>
                <a:t>***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AEE648D4-62B0-9D4F-8CD9-817E41E8C9C4}"/>
              </a:ext>
            </a:extLst>
          </p:cNvPr>
          <p:cNvSpPr txBox="1"/>
          <p:nvPr/>
        </p:nvSpPr>
        <p:spPr>
          <a:xfrm rot="16200000">
            <a:off x="162449" y="1888972"/>
            <a:ext cx="12410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latin typeface="Arial"/>
                <a:cs typeface="Arial"/>
              </a:rPr>
              <a:t> Dataset 1 (Koike)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03236A1-A75B-1E4C-AEA3-2E65CFEF7666}"/>
              </a:ext>
            </a:extLst>
          </p:cNvPr>
          <p:cNvSpPr txBox="1"/>
          <p:nvPr/>
        </p:nvSpPr>
        <p:spPr>
          <a:xfrm rot="16200000">
            <a:off x="141610" y="4608928"/>
            <a:ext cx="12827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latin typeface="Arial"/>
                <a:cs typeface="Arial"/>
              </a:rPr>
              <a:t> Dataset 3 (Zhang)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C32AC4A9-7C0F-2B44-80F8-90BA9BF0504D}"/>
              </a:ext>
            </a:extLst>
          </p:cNvPr>
          <p:cNvSpPr txBox="1"/>
          <p:nvPr/>
        </p:nvSpPr>
        <p:spPr>
          <a:xfrm rot="16200000">
            <a:off x="72680" y="3238530"/>
            <a:ext cx="14205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000" dirty="0">
                <a:latin typeface="Arial"/>
                <a:cs typeface="Arial"/>
              </a:rPr>
              <a:t> Dataset 2 (</a:t>
            </a:r>
            <a:r>
              <a:rPr lang="en-US" sz="1000" dirty="0" err="1">
                <a:latin typeface="Arial"/>
                <a:cs typeface="Arial"/>
              </a:rPr>
              <a:t>Vollmers</a:t>
            </a:r>
            <a:r>
              <a:rPr lang="en-US" sz="1000" dirty="0">
                <a:latin typeface="Arial"/>
                <a:cs typeface="Arial"/>
              </a:rPr>
              <a:t>)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4CF314ED-6836-9A43-8EE6-A30BDC59863C}"/>
              </a:ext>
            </a:extLst>
          </p:cNvPr>
          <p:cNvSpPr txBox="1"/>
          <p:nvPr/>
        </p:nvSpPr>
        <p:spPr>
          <a:xfrm>
            <a:off x="601582" y="109298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BBB7D492-2733-BF47-8EE0-3F6D37D648A9}"/>
              </a:ext>
            </a:extLst>
          </p:cNvPr>
          <p:cNvSpPr txBox="1"/>
          <p:nvPr/>
        </p:nvSpPr>
        <p:spPr>
          <a:xfrm rot="16200000">
            <a:off x="634213" y="3208706"/>
            <a:ext cx="5709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Symbol" charset="2"/>
                <a:ea typeface="Symbol" charset="2"/>
                <a:cs typeface="Symbol" charset="2"/>
              </a:rPr>
              <a:t>y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value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7CBD0D3E-2004-3144-BFD9-0E79A1C375C5}"/>
              </a:ext>
            </a:extLst>
          </p:cNvPr>
          <p:cNvSpPr txBox="1"/>
          <p:nvPr/>
        </p:nvSpPr>
        <p:spPr>
          <a:xfrm rot="16200000">
            <a:off x="634213" y="4616622"/>
            <a:ext cx="5709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Symbol" charset="2"/>
                <a:ea typeface="Symbol" charset="2"/>
                <a:cs typeface="Symbol" charset="2"/>
              </a:rPr>
              <a:t>y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value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xmlns="" id="{01FE466B-68CA-1C45-BAFF-73115C7D8B7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233" r="11620"/>
          <a:stretch/>
        </p:blipFill>
        <p:spPr>
          <a:xfrm>
            <a:off x="2370713" y="1393050"/>
            <a:ext cx="1756026" cy="1299146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F6112A54-859A-154F-8E2D-EA2EA6A310BD}"/>
              </a:ext>
            </a:extLst>
          </p:cNvPr>
          <p:cNvSpPr/>
          <p:nvPr/>
        </p:nvSpPr>
        <p:spPr>
          <a:xfrm>
            <a:off x="2542456" y="1365488"/>
            <a:ext cx="1900068" cy="717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xmlns="" id="{9A633C2D-035E-D04C-87EC-84C3DE0A6862}"/>
              </a:ext>
            </a:extLst>
          </p:cNvPr>
          <p:cNvGrpSpPr/>
          <p:nvPr/>
        </p:nvGrpSpPr>
        <p:grpSpPr>
          <a:xfrm>
            <a:off x="3214865" y="1334218"/>
            <a:ext cx="290464" cy="200055"/>
            <a:chOff x="3014972" y="2555417"/>
            <a:chExt cx="290464" cy="200055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xmlns="" id="{E401C7DD-C98E-9046-BE51-F28BDDD08C4D}"/>
                </a:ext>
              </a:extLst>
            </p:cNvPr>
            <p:cNvCxnSpPr/>
            <p:nvPr/>
          </p:nvCxnSpPr>
          <p:spPr>
            <a:xfrm>
              <a:off x="3056129" y="2683033"/>
              <a:ext cx="208150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C972A6CD-A331-0C41-A284-753F9EC0C126}"/>
                </a:ext>
              </a:extLst>
            </p:cNvPr>
            <p:cNvSpPr txBox="1"/>
            <p:nvPr/>
          </p:nvSpPr>
          <p:spPr>
            <a:xfrm>
              <a:off x="3014972" y="2555417"/>
              <a:ext cx="290464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latin typeface="Arial" charset="0"/>
                  <a:ea typeface="Arial" charset="0"/>
                  <a:cs typeface="Arial" charset="0"/>
                </a:rPr>
                <a:t>***</a:t>
              </a:r>
            </a:p>
          </p:txBody>
        </p:sp>
      </p:grpSp>
      <p:pic>
        <p:nvPicPr>
          <p:cNvPr id="57" name="Picture 56">
            <a:extLst>
              <a:ext uri="{FF2B5EF4-FFF2-40B4-BE49-F238E27FC236}">
                <a16:creationId xmlns:a16="http://schemas.microsoft.com/office/drawing/2014/main" xmlns="" id="{3AC122A0-0E5C-594B-BBF2-2400571372F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667" r="10314"/>
          <a:stretch/>
        </p:blipFill>
        <p:spPr>
          <a:xfrm>
            <a:off x="2360259" y="2754256"/>
            <a:ext cx="1776934" cy="1294668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0128972D-F749-B241-872F-E8D53518C837}"/>
              </a:ext>
            </a:extLst>
          </p:cNvPr>
          <p:cNvSpPr/>
          <p:nvPr/>
        </p:nvSpPr>
        <p:spPr>
          <a:xfrm>
            <a:off x="2572825" y="2730546"/>
            <a:ext cx="1900068" cy="717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B692039E-2D3F-524C-812A-EFD31D458BBC}"/>
              </a:ext>
            </a:extLst>
          </p:cNvPr>
          <p:cNvSpPr txBox="1"/>
          <p:nvPr/>
        </p:nvSpPr>
        <p:spPr>
          <a:xfrm rot="18737610">
            <a:off x="3558819" y="5497590"/>
            <a:ext cx="72968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>
                <a:latin typeface="Arial" charset="0"/>
                <a:ea typeface="Arial" charset="0"/>
                <a:cs typeface="Arial" charset="0"/>
              </a:rPr>
              <a:t>Rhythmic (both)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4142EE99-7A85-AE41-9F1E-301C8BD4674B}"/>
              </a:ext>
            </a:extLst>
          </p:cNvPr>
          <p:cNvSpPr txBox="1"/>
          <p:nvPr/>
        </p:nvSpPr>
        <p:spPr>
          <a:xfrm rot="18737610">
            <a:off x="3533936" y="5410437"/>
            <a:ext cx="49404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>
                <a:latin typeface="Arial" charset="0"/>
                <a:ea typeface="Arial" charset="0"/>
                <a:cs typeface="Arial" charset="0"/>
              </a:rPr>
              <a:t>All (both)</a:t>
            </a: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xmlns="" id="{50B73D75-7D99-C14F-BD90-DCA0F2FE4742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469" r="11186"/>
          <a:stretch/>
        </p:blipFill>
        <p:spPr>
          <a:xfrm>
            <a:off x="2357692" y="4055289"/>
            <a:ext cx="1782068" cy="1297638"/>
          </a:xfrm>
          <a:prstGeom prst="rect">
            <a:avLst/>
          </a:prstGeom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F1D4EBB1-74BF-D14E-BBE6-299F930A322D}"/>
              </a:ext>
            </a:extLst>
          </p:cNvPr>
          <p:cNvSpPr/>
          <p:nvPr/>
        </p:nvSpPr>
        <p:spPr>
          <a:xfrm>
            <a:off x="2596699" y="4038377"/>
            <a:ext cx="1703597" cy="9614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xmlns="" id="{BB622D63-DF0C-FF4A-8977-821DD2F6AD59}"/>
              </a:ext>
            </a:extLst>
          </p:cNvPr>
          <p:cNvGrpSpPr/>
          <p:nvPr/>
        </p:nvGrpSpPr>
        <p:grpSpPr>
          <a:xfrm>
            <a:off x="2682506" y="1334218"/>
            <a:ext cx="290464" cy="200055"/>
            <a:chOff x="2488475" y="2555417"/>
            <a:chExt cx="290464" cy="200055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xmlns="" id="{B212690F-0AE8-614C-BC0E-415295AF16F4}"/>
                </a:ext>
              </a:extLst>
            </p:cNvPr>
            <p:cNvCxnSpPr/>
            <p:nvPr/>
          </p:nvCxnSpPr>
          <p:spPr>
            <a:xfrm>
              <a:off x="2529632" y="2683033"/>
              <a:ext cx="208150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52597709-3CF4-7748-B525-F0BF6E2F113D}"/>
                </a:ext>
              </a:extLst>
            </p:cNvPr>
            <p:cNvSpPr txBox="1"/>
            <p:nvPr/>
          </p:nvSpPr>
          <p:spPr>
            <a:xfrm>
              <a:off x="2488475" y="2555417"/>
              <a:ext cx="290464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latin typeface="Arial" charset="0"/>
                  <a:ea typeface="Arial" charset="0"/>
                  <a:cs typeface="Arial" charset="0"/>
                </a:rPr>
                <a:t>***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xmlns="" id="{96980F3F-04E4-684F-9E4F-6404534A80B9}"/>
              </a:ext>
            </a:extLst>
          </p:cNvPr>
          <p:cNvGrpSpPr/>
          <p:nvPr/>
        </p:nvGrpSpPr>
        <p:grpSpPr>
          <a:xfrm>
            <a:off x="2644551" y="2703585"/>
            <a:ext cx="290464" cy="200055"/>
            <a:chOff x="2488475" y="3967730"/>
            <a:chExt cx="290464" cy="200055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xmlns="" id="{3A145227-078C-CE42-8E5A-B0140A57A3A5}"/>
                </a:ext>
              </a:extLst>
            </p:cNvPr>
            <p:cNvCxnSpPr/>
            <p:nvPr/>
          </p:nvCxnSpPr>
          <p:spPr>
            <a:xfrm>
              <a:off x="2529633" y="4095346"/>
              <a:ext cx="208149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AF6E9C6B-DCC7-CC46-8C2A-A825B23DEE00}"/>
                </a:ext>
              </a:extLst>
            </p:cNvPr>
            <p:cNvSpPr txBox="1"/>
            <p:nvPr/>
          </p:nvSpPr>
          <p:spPr>
            <a:xfrm>
              <a:off x="2488475" y="3967730"/>
              <a:ext cx="290464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latin typeface="Arial" charset="0"/>
                  <a:ea typeface="Arial" charset="0"/>
                  <a:cs typeface="Arial" charset="0"/>
                </a:rPr>
                <a:t>***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xmlns="" id="{370B7FF5-A700-3944-9A65-F0D5685F083A}"/>
              </a:ext>
            </a:extLst>
          </p:cNvPr>
          <p:cNvGrpSpPr/>
          <p:nvPr/>
        </p:nvGrpSpPr>
        <p:grpSpPr>
          <a:xfrm>
            <a:off x="2713821" y="4016160"/>
            <a:ext cx="290464" cy="200055"/>
            <a:chOff x="2488475" y="5366164"/>
            <a:chExt cx="290464" cy="200055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xmlns="" id="{56A85CBD-B91F-4143-85B1-092CC48B3617}"/>
                </a:ext>
              </a:extLst>
            </p:cNvPr>
            <p:cNvCxnSpPr/>
            <p:nvPr/>
          </p:nvCxnSpPr>
          <p:spPr>
            <a:xfrm>
              <a:off x="2529632" y="5493780"/>
              <a:ext cx="208150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xmlns="" id="{EB914D07-0FD1-AF40-B503-E792141E7BFF}"/>
                </a:ext>
              </a:extLst>
            </p:cNvPr>
            <p:cNvSpPr txBox="1"/>
            <p:nvPr/>
          </p:nvSpPr>
          <p:spPr>
            <a:xfrm>
              <a:off x="2488475" y="5366164"/>
              <a:ext cx="290464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latin typeface="Arial" charset="0"/>
                  <a:ea typeface="Arial" charset="0"/>
                  <a:cs typeface="Arial" charset="0"/>
                </a:rPr>
                <a:t>***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xmlns="" id="{24003720-7CEF-8F43-9AE6-DC1EFE756F33}"/>
              </a:ext>
            </a:extLst>
          </p:cNvPr>
          <p:cNvGrpSpPr/>
          <p:nvPr/>
        </p:nvGrpSpPr>
        <p:grpSpPr>
          <a:xfrm>
            <a:off x="2718573" y="1255249"/>
            <a:ext cx="571769" cy="184666"/>
            <a:chOff x="2512818" y="2435503"/>
            <a:chExt cx="571769" cy="184666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xmlns="" id="{6EC36BFB-62EA-D946-84B7-65B442F76322}"/>
                </a:ext>
              </a:extLst>
            </p:cNvPr>
            <p:cNvCxnSpPr/>
            <p:nvPr/>
          </p:nvCxnSpPr>
          <p:spPr>
            <a:xfrm>
              <a:off x="2512818" y="2539560"/>
              <a:ext cx="571769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xmlns="" id="{6EF6899C-9CE9-4946-88CA-8EF0CD071632}"/>
                </a:ext>
              </a:extLst>
            </p:cNvPr>
            <p:cNvSpPr txBox="1"/>
            <p:nvPr/>
          </p:nvSpPr>
          <p:spPr>
            <a:xfrm>
              <a:off x="2691141" y="2435503"/>
              <a:ext cx="21512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latin typeface="Arial" charset="0"/>
                  <a:ea typeface="Arial" charset="0"/>
                  <a:cs typeface="Arial" charset="0"/>
                </a:rPr>
                <a:t>*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F8767477-3F13-094F-97F6-656CAE8EABED}"/>
              </a:ext>
            </a:extLst>
          </p:cNvPr>
          <p:cNvGrpSpPr/>
          <p:nvPr/>
        </p:nvGrpSpPr>
        <p:grpSpPr>
          <a:xfrm>
            <a:off x="2886131" y="1174200"/>
            <a:ext cx="571769" cy="184666"/>
            <a:chOff x="2886131" y="1174200"/>
            <a:chExt cx="571769" cy="184666"/>
          </a:xfrm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xmlns="" id="{FCE0435D-6957-334E-A4DA-7A0ED6FFA907}"/>
                </a:ext>
              </a:extLst>
            </p:cNvPr>
            <p:cNvCxnSpPr/>
            <p:nvPr/>
          </p:nvCxnSpPr>
          <p:spPr>
            <a:xfrm>
              <a:off x="2886131" y="1283727"/>
              <a:ext cx="571769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xmlns="" id="{B529F33E-F2E5-BD40-8305-320FF14AD414}"/>
                </a:ext>
              </a:extLst>
            </p:cNvPr>
            <p:cNvSpPr txBox="1"/>
            <p:nvPr/>
          </p:nvSpPr>
          <p:spPr>
            <a:xfrm>
              <a:off x="3064454" y="1174200"/>
              <a:ext cx="21512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latin typeface="Arial" charset="0"/>
                  <a:ea typeface="Arial" charset="0"/>
                  <a:cs typeface="Arial" charset="0"/>
                </a:rPr>
                <a:t>*</a:t>
              </a: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0A40D35D-4BCB-2640-B2A4-1B8C6EF47CCF}"/>
              </a:ext>
            </a:extLst>
          </p:cNvPr>
          <p:cNvSpPr txBox="1"/>
          <p:nvPr/>
        </p:nvSpPr>
        <p:spPr>
          <a:xfrm rot="16200000">
            <a:off x="2028936" y="1838426"/>
            <a:ext cx="5709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Symbol" charset="2"/>
                <a:ea typeface="Symbol" charset="2"/>
                <a:cs typeface="Symbol" charset="2"/>
              </a:rPr>
              <a:t>y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value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F2C8C79C-86C1-4949-A740-034997EEF42A}"/>
              </a:ext>
            </a:extLst>
          </p:cNvPr>
          <p:cNvSpPr txBox="1"/>
          <p:nvPr/>
        </p:nvSpPr>
        <p:spPr>
          <a:xfrm rot="16200000">
            <a:off x="2028936" y="3208706"/>
            <a:ext cx="5709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Symbol" charset="2"/>
                <a:ea typeface="Symbol" charset="2"/>
                <a:cs typeface="Symbol" charset="2"/>
              </a:rPr>
              <a:t>y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value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F46D54E0-DDFB-8348-8D49-A174E321D076}"/>
              </a:ext>
            </a:extLst>
          </p:cNvPr>
          <p:cNvSpPr txBox="1"/>
          <p:nvPr/>
        </p:nvSpPr>
        <p:spPr>
          <a:xfrm rot="16200000">
            <a:off x="2028937" y="4616622"/>
            <a:ext cx="5709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Symbol" charset="2"/>
                <a:ea typeface="Symbol" charset="2"/>
                <a:cs typeface="Symbol" charset="2"/>
              </a:rPr>
              <a:t>y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value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xmlns="" id="{EDC8F950-A449-DC45-9017-1BD64DA91BE4}"/>
              </a:ext>
            </a:extLst>
          </p:cNvPr>
          <p:cNvGrpSpPr/>
          <p:nvPr/>
        </p:nvGrpSpPr>
        <p:grpSpPr>
          <a:xfrm>
            <a:off x="2680617" y="2640633"/>
            <a:ext cx="571769" cy="184666"/>
            <a:chOff x="2512818" y="2435503"/>
            <a:chExt cx="571769" cy="184666"/>
          </a:xfrm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xmlns="" id="{1AE7D97D-30DE-0B4D-88E2-6DAFDCF18171}"/>
                </a:ext>
              </a:extLst>
            </p:cNvPr>
            <p:cNvCxnSpPr/>
            <p:nvPr/>
          </p:nvCxnSpPr>
          <p:spPr>
            <a:xfrm>
              <a:off x="2512818" y="2539560"/>
              <a:ext cx="571769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046DB2FB-6904-C548-8BEE-CDF5F8C78753}"/>
                </a:ext>
              </a:extLst>
            </p:cNvPr>
            <p:cNvSpPr txBox="1"/>
            <p:nvPr/>
          </p:nvSpPr>
          <p:spPr>
            <a:xfrm>
              <a:off x="2691141" y="2435503"/>
              <a:ext cx="21512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latin typeface="Arial" charset="0"/>
                  <a:ea typeface="Arial" charset="0"/>
                  <a:cs typeface="Arial" charset="0"/>
                </a:rPr>
                <a:t>*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xmlns="" id="{D83BD9D9-BB81-C04C-9D80-69BA5DCBBEDD}"/>
              </a:ext>
            </a:extLst>
          </p:cNvPr>
          <p:cNvGrpSpPr/>
          <p:nvPr/>
        </p:nvGrpSpPr>
        <p:grpSpPr>
          <a:xfrm>
            <a:off x="2655340" y="5648342"/>
            <a:ext cx="1084990" cy="246221"/>
            <a:chOff x="2627347" y="5576635"/>
            <a:chExt cx="1084990" cy="246221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xmlns="" id="{AD5D27F3-E788-3B49-95DE-8DDCCDE16109}"/>
                </a:ext>
              </a:extLst>
            </p:cNvPr>
            <p:cNvGrpSpPr/>
            <p:nvPr/>
          </p:nvGrpSpPr>
          <p:grpSpPr>
            <a:xfrm>
              <a:off x="2627347" y="5576635"/>
              <a:ext cx="327334" cy="246221"/>
              <a:chOff x="2435511" y="6885605"/>
              <a:chExt cx="327334" cy="246221"/>
            </a:xfrm>
          </p:grpSpPr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xmlns="" id="{0B1CE25C-2B07-BF47-8F09-F06EE210002B}"/>
                  </a:ext>
                </a:extLst>
              </p:cNvPr>
              <p:cNvCxnSpPr/>
              <p:nvPr/>
            </p:nvCxnSpPr>
            <p:spPr>
              <a:xfrm>
                <a:off x="2462018" y="6905408"/>
                <a:ext cx="27432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xmlns="" id="{0BBC294B-9766-0D4C-919F-1321E7593503}"/>
                  </a:ext>
                </a:extLst>
              </p:cNvPr>
              <p:cNvSpPr txBox="1"/>
              <p:nvPr/>
            </p:nvSpPr>
            <p:spPr>
              <a:xfrm>
                <a:off x="2435511" y="6885605"/>
                <a:ext cx="32733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>
                    <a:latin typeface="Arial" charset="0"/>
                    <a:ea typeface="Arial" charset="0"/>
                    <a:cs typeface="Arial" charset="0"/>
                  </a:rPr>
                  <a:t>All</a:t>
                </a:r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xmlns="" id="{769CF607-05A4-B241-9873-1525379E4062}"/>
                </a:ext>
              </a:extLst>
            </p:cNvPr>
            <p:cNvGrpSpPr/>
            <p:nvPr/>
          </p:nvGrpSpPr>
          <p:grpSpPr>
            <a:xfrm>
              <a:off x="2993871" y="5576635"/>
              <a:ext cx="718466" cy="246221"/>
              <a:chOff x="2901688" y="6885605"/>
              <a:chExt cx="718466" cy="246221"/>
            </a:xfrm>
          </p:grpSpPr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xmlns="" id="{14D3AC7F-404F-5E48-85D9-04A9B2051814}"/>
                  </a:ext>
                </a:extLst>
              </p:cNvPr>
              <p:cNvCxnSpPr/>
              <p:nvPr/>
            </p:nvCxnSpPr>
            <p:spPr>
              <a:xfrm>
                <a:off x="3123761" y="6905408"/>
                <a:ext cx="27432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xmlns="" id="{3A385640-AFDB-4F4B-A4FF-7083407FCF97}"/>
                  </a:ext>
                </a:extLst>
              </p:cNvPr>
              <p:cNvSpPr txBox="1"/>
              <p:nvPr/>
            </p:nvSpPr>
            <p:spPr>
              <a:xfrm>
                <a:off x="2901688" y="6885605"/>
                <a:ext cx="71846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>
                    <a:latin typeface="Arial" charset="0"/>
                    <a:ea typeface="Arial" charset="0"/>
                    <a:cs typeface="Arial" charset="0"/>
                  </a:rPr>
                  <a:t>Rhythmic</a:t>
                </a:r>
              </a:p>
            </p:txBody>
          </p:sp>
        </p:grp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2012FEE4-B5B2-C24B-A118-CA872180D6FB}"/>
              </a:ext>
            </a:extLst>
          </p:cNvPr>
          <p:cNvSpPr txBox="1"/>
          <p:nvPr/>
        </p:nvSpPr>
        <p:spPr>
          <a:xfrm rot="18737610">
            <a:off x="2509961" y="5407473"/>
            <a:ext cx="48603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>
                <a:latin typeface="Arial" charset="0"/>
                <a:ea typeface="Arial" charset="0"/>
                <a:cs typeface="Arial" charset="0"/>
              </a:rPr>
              <a:t>Proximal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ADDC9B5E-5110-1446-89F8-A120EFC2B870}"/>
              </a:ext>
            </a:extLst>
          </p:cNvPr>
          <p:cNvSpPr txBox="1"/>
          <p:nvPr/>
        </p:nvSpPr>
        <p:spPr>
          <a:xfrm rot="18737610">
            <a:off x="2718369" y="5367751"/>
            <a:ext cx="37863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>
                <a:latin typeface="Arial" charset="0"/>
                <a:ea typeface="Arial" charset="0"/>
                <a:cs typeface="Arial" charset="0"/>
              </a:rPr>
              <a:t>Distal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4C75227B-570A-AE41-A848-D325380310CA}"/>
              </a:ext>
            </a:extLst>
          </p:cNvPr>
          <p:cNvSpPr txBox="1"/>
          <p:nvPr/>
        </p:nvSpPr>
        <p:spPr>
          <a:xfrm rot="18737610">
            <a:off x="3063346" y="5407473"/>
            <a:ext cx="48603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>
                <a:latin typeface="Arial" charset="0"/>
                <a:ea typeface="Arial" charset="0"/>
                <a:cs typeface="Arial" charset="0"/>
              </a:rPr>
              <a:t>Proximal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069B9203-7B47-6F4F-B6AF-DB9E09C65F4D}"/>
              </a:ext>
            </a:extLst>
          </p:cNvPr>
          <p:cNvSpPr txBox="1"/>
          <p:nvPr/>
        </p:nvSpPr>
        <p:spPr>
          <a:xfrm rot="18737610">
            <a:off x="3271754" y="5367751"/>
            <a:ext cx="37863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>
                <a:latin typeface="Arial" charset="0"/>
                <a:ea typeface="Arial" charset="0"/>
                <a:cs typeface="Arial" charset="0"/>
              </a:rPr>
              <a:t>Distal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E061ED55-385B-5B44-982E-2EA46F52DA81}"/>
              </a:ext>
            </a:extLst>
          </p:cNvPr>
          <p:cNvSpPr txBox="1"/>
          <p:nvPr/>
        </p:nvSpPr>
        <p:spPr>
          <a:xfrm>
            <a:off x="423319" y="462739"/>
            <a:ext cx="1951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Figure S2: </a:t>
            </a:r>
            <a:r>
              <a:rPr lang="en-US" sz="1200" dirty="0" err="1">
                <a:latin typeface="Arial"/>
                <a:cs typeface="Arial"/>
              </a:rPr>
              <a:t>Gendreau</a:t>
            </a:r>
            <a:r>
              <a:rPr lang="en-US" sz="1200" dirty="0">
                <a:latin typeface="Arial"/>
                <a:cs typeface="Arial"/>
              </a:rPr>
              <a:t> et al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8C237E57-3000-624B-B046-84D0412E61A0}"/>
              </a:ext>
            </a:extLst>
          </p:cNvPr>
          <p:cNvSpPr txBox="1"/>
          <p:nvPr/>
        </p:nvSpPr>
        <p:spPr>
          <a:xfrm>
            <a:off x="2361169" y="109298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B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A2A2FE0-6552-2843-96D6-56469F49FD26}"/>
              </a:ext>
            </a:extLst>
          </p:cNvPr>
          <p:cNvSpPr/>
          <p:nvPr/>
        </p:nvSpPr>
        <p:spPr>
          <a:xfrm>
            <a:off x="4098880" y="2751383"/>
            <a:ext cx="138461" cy="12714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xmlns="" id="{B1914554-2689-B644-9F78-7F5FB854F491}"/>
              </a:ext>
            </a:extLst>
          </p:cNvPr>
          <p:cNvGrpSpPr>
            <a:grpSpLocks noChangeAspect="1"/>
          </p:cNvGrpSpPr>
          <p:nvPr/>
        </p:nvGrpSpPr>
        <p:grpSpPr>
          <a:xfrm>
            <a:off x="4260415" y="4072871"/>
            <a:ext cx="510146" cy="1289304"/>
            <a:chOff x="517797" y="4034034"/>
            <a:chExt cx="1256547" cy="3175701"/>
          </a:xfrm>
        </p:grpSpPr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xmlns="" id="{085902CD-76AB-E046-B6A8-8B337CC81C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t="12465" r="18231" b="12465"/>
            <a:stretch/>
          </p:blipFill>
          <p:spPr>
            <a:xfrm>
              <a:off x="517797" y="4063579"/>
              <a:ext cx="1256547" cy="3146156"/>
            </a:xfrm>
            <a:prstGeom prst="rect">
              <a:avLst/>
            </a:prstGeom>
          </p:spPr>
        </p:pic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xmlns="" id="{0244A7FF-D620-BF41-82D2-B881970F9304}"/>
                </a:ext>
              </a:extLst>
            </p:cNvPr>
            <p:cNvSpPr/>
            <p:nvPr/>
          </p:nvSpPr>
          <p:spPr>
            <a:xfrm>
              <a:off x="978234" y="4034034"/>
              <a:ext cx="74469" cy="1141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xmlns="" id="{D5D626A7-49F5-6445-9FFD-32C81E8CCF96}"/>
              </a:ext>
            </a:extLst>
          </p:cNvPr>
          <p:cNvGrpSpPr>
            <a:grpSpLocks noChangeAspect="1"/>
          </p:cNvGrpSpPr>
          <p:nvPr/>
        </p:nvGrpSpPr>
        <p:grpSpPr>
          <a:xfrm>
            <a:off x="4259456" y="2743187"/>
            <a:ext cx="512064" cy="1295190"/>
            <a:chOff x="1568922" y="3560233"/>
            <a:chExt cx="1250241" cy="3162300"/>
          </a:xfrm>
        </p:grpSpPr>
        <p:pic>
          <p:nvPicPr>
            <p:cNvPr id="102" name="Picture 101">
              <a:extLst>
                <a:ext uri="{FF2B5EF4-FFF2-40B4-BE49-F238E27FC236}">
                  <a16:creationId xmlns:a16="http://schemas.microsoft.com/office/drawing/2014/main" xmlns="" id="{4A4C9358-B561-1547-B6AF-FC2A5F8D91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t="12448" r="18641" b="12626"/>
            <a:stretch/>
          </p:blipFill>
          <p:spPr>
            <a:xfrm>
              <a:off x="1568922" y="3582406"/>
              <a:ext cx="1250241" cy="3140127"/>
            </a:xfrm>
            <a:prstGeom prst="rect">
              <a:avLst/>
            </a:prstGeom>
          </p:spPr>
        </p:pic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xmlns="" id="{C52E6B99-AEFC-6E4A-A1DE-6ECC5743193E}"/>
                </a:ext>
              </a:extLst>
            </p:cNvPr>
            <p:cNvSpPr/>
            <p:nvPr/>
          </p:nvSpPr>
          <p:spPr>
            <a:xfrm>
              <a:off x="1995576" y="3560233"/>
              <a:ext cx="130409" cy="1100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xmlns="" id="{1CB96C22-A87C-954F-BEAE-4DC5401B27F9}"/>
              </a:ext>
            </a:extLst>
          </p:cNvPr>
          <p:cNvGrpSpPr>
            <a:grpSpLocks noChangeAspect="1"/>
          </p:cNvGrpSpPr>
          <p:nvPr/>
        </p:nvGrpSpPr>
        <p:grpSpPr>
          <a:xfrm>
            <a:off x="4245740" y="1406379"/>
            <a:ext cx="539496" cy="1295924"/>
            <a:chOff x="-749851" y="341832"/>
            <a:chExt cx="3853007" cy="9705779"/>
          </a:xfrm>
        </p:grpSpPr>
        <p:pic>
          <p:nvPicPr>
            <p:cNvPr id="105" name="Picture 104">
              <a:extLst>
                <a:ext uri="{FF2B5EF4-FFF2-40B4-BE49-F238E27FC236}">
                  <a16:creationId xmlns:a16="http://schemas.microsoft.com/office/drawing/2014/main" xmlns="" id="{9881A776-807F-2D48-B0DF-2503D098F6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/>
            <a:srcRect t="12312" r="18012" b="12904"/>
            <a:stretch/>
          </p:blipFill>
          <p:spPr>
            <a:xfrm>
              <a:off x="-749851" y="462739"/>
              <a:ext cx="3853007" cy="9584872"/>
            </a:xfrm>
            <a:prstGeom prst="rect">
              <a:avLst/>
            </a:prstGeom>
          </p:spPr>
        </p:pic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xmlns="" id="{5E9D43CF-366B-0F41-85C4-DC53E0416C87}"/>
                </a:ext>
              </a:extLst>
            </p:cNvPr>
            <p:cNvSpPr/>
            <p:nvPr/>
          </p:nvSpPr>
          <p:spPr>
            <a:xfrm>
              <a:off x="623476" y="341832"/>
              <a:ext cx="248716" cy="3979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45C4394C-448B-CE43-9447-389A6FE02D9A}"/>
              </a:ext>
            </a:extLst>
          </p:cNvPr>
          <p:cNvGrpSpPr/>
          <p:nvPr/>
        </p:nvGrpSpPr>
        <p:grpSpPr>
          <a:xfrm>
            <a:off x="4512729" y="1310722"/>
            <a:ext cx="290464" cy="200055"/>
            <a:chOff x="4512729" y="1310722"/>
            <a:chExt cx="290464" cy="200055"/>
          </a:xfrm>
        </p:grpSpPr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xmlns="" id="{66AD8D21-9680-8D46-B30E-8211660F2065}"/>
                </a:ext>
              </a:extLst>
            </p:cNvPr>
            <p:cNvCxnSpPr/>
            <p:nvPr/>
          </p:nvCxnSpPr>
          <p:spPr>
            <a:xfrm>
              <a:off x="4553886" y="1438338"/>
              <a:ext cx="208150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xmlns="" id="{0D90A02E-D47C-FE45-B037-8FDE3ACE7FB9}"/>
                </a:ext>
              </a:extLst>
            </p:cNvPr>
            <p:cNvSpPr txBox="1"/>
            <p:nvPr/>
          </p:nvSpPr>
          <p:spPr>
            <a:xfrm>
              <a:off x="4512729" y="1310722"/>
              <a:ext cx="290464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latin typeface="Arial" charset="0"/>
                  <a:ea typeface="Arial" charset="0"/>
                  <a:cs typeface="Arial" charset="0"/>
                </a:rPr>
                <a:t>***</a:t>
              </a:r>
            </a:p>
          </p:txBody>
        </p:sp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xmlns="" id="{D8231757-32FC-0F42-AB31-EE76B7C12244}"/>
              </a:ext>
            </a:extLst>
          </p:cNvPr>
          <p:cNvSpPr txBox="1"/>
          <p:nvPr/>
        </p:nvSpPr>
        <p:spPr>
          <a:xfrm rot="16200000">
            <a:off x="3836608" y="1829105"/>
            <a:ext cx="7344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APA index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xmlns="" id="{7358DFE2-2381-D549-9C50-070FBCCCEDC1}"/>
              </a:ext>
            </a:extLst>
          </p:cNvPr>
          <p:cNvSpPr txBox="1"/>
          <p:nvPr/>
        </p:nvSpPr>
        <p:spPr>
          <a:xfrm rot="16200000">
            <a:off x="3836608" y="3243693"/>
            <a:ext cx="7344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APA index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xmlns="" id="{C627BCD5-655F-2E4C-A905-5C6F3C87170A}"/>
              </a:ext>
            </a:extLst>
          </p:cNvPr>
          <p:cNvSpPr txBox="1"/>
          <p:nvPr/>
        </p:nvSpPr>
        <p:spPr>
          <a:xfrm>
            <a:off x="3986206" y="1092988"/>
            <a:ext cx="39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C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xmlns="" id="{EF098BD1-B515-EC4E-BCF1-F025D275EF71}"/>
              </a:ext>
            </a:extLst>
          </p:cNvPr>
          <p:cNvSpPr txBox="1"/>
          <p:nvPr/>
        </p:nvSpPr>
        <p:spPr>
          <a:xfrm rot="18737610">
            <a:off x="4386261" y="5357374"/>
            <a:ext cx="3273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latin typeface="Arial" charset="0"/>
                <a:ea typeface="Arial" charset="0"/>
                <a:cs typeface="Arial" charset="0"/>
              </a:rPr>
              <a:t>All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xmlns="" id="{2C4080C3-10E7-E84F-AFC0-2295BF8D30D3}"/>
              </a:ext>
            </a:extLst>
          </p:cNvPr>
          <p:cNvSpPr txBox="1"/>
          <p:nvPr/>
        </p:nvSpPr>
        <p:spPr>
          <a:xfrm rot="18737610">
            <a:off x="4285715" y="5502036"/>
            <a:ext cx="7184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latin typeface="Arial" charset="0"/>
                <a:ea typeface="Arial" charset="0"/>
                <a:cs typeface="Arial" charset="0"/>
              </a:rPr>
              <a:t>Rhythmic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xmlns="" id="{E97E27C3-2D14-C54B-854E-8D63EB21D565}"/>
              </a:ext>
            </a:extLst>
          </p:cNvPr>
          <p:cNvSpPr txBox="1"/>
          <p:nvPr/>
        </p:nvSpPr>
        <p:spPr>
          <a:xfrm rot="16200000">
            <a:off x="3836608" y="4582888"/>
            <a:ext cx="7344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APA index</a:t>
            </a:r>
          </a:p>
        </p:txBody>
      </p:sp>
    </p:spTree>
    <p:extLst>
      <p:ext uri="{BB962C8B-B14F-4D97-AF65-F5344CB8AC3E}">
        <p14:creationId xmlns:p14="http://schemas.microsoft.com/office/powerpoint/2010/main" val="2703232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94B79588-0BF8-1E4A-B383-CC6D65EBB15E}"/>
              </a:ext>
            </a:extLst>
          </p:cNvPr>
          <p:cNvSpPr txBox="1"/>
          <p:nvPr/>
        </p:nvSpPr>
        <p:spPr>
          <a:xfrm>
            <a:off x="3171601" y="1169065"/>
            <a:ext cx="39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B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xmlns="" id="{BB2B329C-2943-234A-A200-24E7245CCDDC}"/>
              </a:ext>
            </a:extLst>
          </p:cNvPr>
          <p:cNvGrpSpPr/>
          <p:nvPr/>
        </p:nvGrpSpPr>
        <p:grpSpPr>
          <a:xfrm>
            <a:off x="3345713" y="1474419"/>
            <a:ext cx="2036563" cy="1350545"/>
            <a:chOff x="423319" y="7072293"/>
            <a:chExt cx="1658231" cy="1153791"/>
          </a:xfrm>
        </p:grpSpPr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xmlns="" id="{588D5DD7-43FB-6B46-A1D9-80854F6212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62" t="15132" r="8126" b="17499"/>
            <a:stretch/>
          </p:blipFill>
          <p:spPr>
            <a:xfrm>
              <a:off x="423319" y="7093108"/>
              <a:ext cx="1658231" cy="1132976"/>
            </a:xfrm>
            <a:prstGeom prst="rect">
              <a:avLst/>
            </a:prstGeom>
          </p:spPr>
        </p:pic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xmlns="" id="{514F105D-9DBA-6845-A148-5B0088813E20}"/>
                </a:ext>
              </a:extLst>
            </p:cNvPr>
            <p:cNvSpPr/>
            <p:nvPr/>
          </p:nvSpPr>
          <p:spPr>
            <a:xfrm>
              <a:off x="578408" y="7072293"/>
              <a:ext cx="1503142" cy="761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xmlns="" id="{0F4CB151-43A1-874F-8CDC-C629675973B1}"/>
              </a:ext>
            </a:extLst>
          </p:cNvPr>
          <p:cNvCxnSpPr/>
          <p:nvPr/>
        </p:nvCxnSpPr>
        <p:spPr>
          <a:xfrm>
            <a:off x="3579117" y="2135346"/>
            <a:ext cx="1824229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3" name="Group 82">
            <a:extLst>
              <a:ext uri="{FF2B5EF4-FFF2-40B4-BE49-F238E27FC236}">
                <a16:creationId xmlns:a16="http://schemas.microsoft.com/office/drawing/2014/main" xmlns="" id="{367B5AC5-0511-DD47-B5E5-26BDFA9A7975}"/>
              </a:ext>
            </a:extLst>
          </p:cNvPr>
          <p:cNvGrpSpPr>
            <a:grpSpLocks noChangeAspect="1"/>
          </p:cNvGrpSpPr>
          <p:nvPr/>
        </p:nvGrpSpPr>
        <p:grpSpPr>
          <a:xfrm>
            <a:off x="3381678" y="2758802"/>
            <a:ext cx="2040729" cy="1345452"/>
            <a:chOff x="2328160" y="7065272"/>
            <a:chExt cx="1687589" cy="1170678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xmlns="" id="{506C40B3-A637-5045-A6B7-91267293DB8B}"/>
                </a:ext>
              </a:extLst>
            </p:cNvPr>
            <p:cNvGrpSpPr/>
            <p:nvPr/>
          </p:nvGrpSpPr>
          <p:grpSpPr>
            <a:xfrm>
              <a:off x="2328160" y="7093428"/>
              <a:ext cx="1678690" cy="1142522"/>
              <a:chOff x="2328160" y="7093428"/>
              <a:chExt cx="1678690" cy="1142522"/>
            </a:xfrm>
          </p:grpSpPr>
          <p:pic>
            <p:nvPicPr>
              <p:cNvPr id="86" name="Picture 85">
                <a:extLst>
                  <a:ext uri="{FF2B5EF4-FFF2-40B4-BE49-F238E27FC236}">
                    <a16:creationId xmlns:a16="http://schemas.microsoft.com/office/drawing/2014/main" xmlns="" id="{575B2170-6D93-664F-B65F-86A79D6B311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4593" t="15766" r="8126" b="17399"/>
              <a:stretch/>
            </p:blipFill>
            <p:spPr>
              <a:xfrm>
                <a:off x="2328160" y="7093428"/>
                <a:ext cx="1671588" cy="1142522"/>
              </a:xfrm>
              <a:prstGeom prst="rect">
                <a:avLst/>
              </a:prstGeom>
            </p:spPr>
          </p:pic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xmlns="" id="{4E507DD0-2B58-8F49-91B2-D3C8F9EDADA2}"/>
                  </a:ext>
                </a:extLst>
              </p:cNvPr>
              <p:cNvCxnSpPr/>
              <p:nvPr/>
            </p:nvCxnSpPr>
            <p:spPr>
              <a:xfrm>
                <a:off x="2521508" y="7645823"/>
                <a:ext cx="1485342" cy="0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xmlns="" id="{201973DA-CD26-5643-AFBF-CF3AF6A250C9}"/>
                </a:ext>
              </a:extLst>
            </p:cNvPr>
            <p:cNvSpPr/>
            <p:nvPr/>
          </p:nvSpPr>
          <p:spPr>
            <a:xfrm>
              <a:off x="2512607" y="7065272"/>
              <a:ext cx="1503142" cy="761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xmlns="" id="{C15B7FA4-2B62-2A4C-B0B5-0860DB0ABB6E}"/>
              </a:ext>
            </a:extLst>
          </p:cNvPr>
          <p:cNvGrpSpPr>
            <a:grpSpLocks noChangeAspect="1"/>
          </p:cNvGrpSpPr>
          <p:nvPr/>
        </p:nvGrpSpPr>
        <p:grpSpPr>
          <a:xfrm>
            <a:off x="3381678" y="4077233"/>
            <a:ext cx="2051376" cy="1349583"/>
            <a:chOff x="4271333" y="7062543"/>
            <a:chExt cx="1705614" cy="1163540"/>
          </a:xfrm>
        </p:grpSpPr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xmlns="" id="{5F7EC4A5-4919-E642-9905-AB7939BEF4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271333" y="7092705"/>
              <a:ext cx="1676977" cy="1133378"/>
            </a:xfrm>
            <a:prstGeom prst="rect">
              <a:avLst/>
            </a:prstGeom>
          </p:spPr>
        </p:pic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xmlns="" id="{35295F64-B4E7-C64C-A97D-65E10B924A11}"/>
                </a:ext>
              </a:extLst>
            </p:cNvPr>
            <p:cNvCxnSpPr/>
            <p:nvPr/>
          </p:nvCxnSpPr>
          <p:spPr>
            <a:xfrm>
              <a:off x="4473805" y="7638284"/>
              <a:ext cx="1485342" cy="0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xmlns="" id="{5CE1D60E-E018-DA47-AB1E-D04A77DB4C24}"/>
                </a:ext>
              </a:extLst>
            </p:cNvPr>
            <p:cNvSpPr/>
            <p:nvPr/>
          </p:nvSpPr>
          <p:spPr>
            <a:xfrm>
              <a:off x="4473805" y="7062543"/>
              <a:ext cx="1503142" cy="761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xmlns="" id="{020E62F2-8604-0243-89F1-C6EF18A6363F}"/>
              </a:ext>
            </a:extLst>
          </p:cNvPr>
          <p:cNvGrpSpPr/>
          <p:nvPr/>
        </p:nvGrpSpPr>
        <p:grpSpPr>
          <a:xfrm>
            <a:off x="3695846" y="5326859"/>
            <a:ext cx="265726" cy="506869"/>
            <a:chOff x="3386639" y="5500435"/>
            <a:chExt cx="265726" cy="506869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xmlns="" id="{62D52525-EE2B-D645-9B24-5BF91ADE17C0}"/>
                </a:ext>
              </a:extLst>
            </p:cNvPr>
            <p:cNvSpPr txBox="1"/>
            <p:nvPr/>
          </p:nvSpPr>
          <p:spPr>
            <a:xfrm rot="18737610">
              <a:off x="3343358" y="5613735"/>
              <a:ext cx="27122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" dirty="0">
                  <a:latin typeface="Arial" charset="0"/>
                  <a:ea typeface="Arial" charset="0"/>
                  <a:cs typeface="Arial" charset="0"/>
                </a:rPr>
                <a:t>All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xmlns="" id="{12FDE96B-2A8F-1B44-9359-B76742A807A9}"/>
                </a:ext>
              </a:extLst>
            </p:cNvPr>
            <p:cNvSpPr txBox="1"/>
            <p:nvPr/>
          </p:nvSpPr>
          <p:spPr>
            <a:xfrm rot="18737610">
              <a:off x="3306597" y="5661537"/>
              <a:ext cx="50686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" dirty="0">
                  <a:latin typeface="Arial" charset="0"/>
                  <a:ea typeface="Arial" charset="0"/>
                  <a:cs typeface="Arial" charset="0"/>
                </a:rPr>
                <a:t>Rhythmic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xmlns="" id="{BA25F58D-5E05-1148-A5EE-32C783CA5384}"/>
              </a:ext>
            </a:extLst>
          </p:cNvPr>
          <p:cNvGrpSpPr/>
          <p:nvPr/>
        </p:nvGrpSpPr>
        <p:grpSpPr>
          <a:xfrm>
            <a:off x="3542744" y="5720357"/>
            <a:ext cx="595035" cy="276999"/>
            <a:chOff x="4270710" y="6996743"/>
            <a:chExt cx="595035" cy="276999"/>
          </a:xfrm>
        </p:grpSpPr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xmlns="" id="{75DCBBC0-1AB0-A542-8BA2-D247AC97D1F7}"/>
                </a:ext>
              </a:extLst>
            </p:cNvPr>
            <p:cNvCxnSpPr/>
            <p:nvPr/>
          </p:nvCxnSpPr>
          <p:spPr>
            <a:xfrm>
              <a:off x="4408207" y="7014286"/>
              <a:ext cx="320040" cy="0"/>
            </a:xfrm>
            <a:prstGeom prst="line">
              <a:avLst/>
            </a:prstGeom>
            <a:ln w="158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xmlns="" id="{3D7B4EE7-39F4-2741-BE89-D551A6396344}"/>
                </a:ext>
              </a:extLst>
            </p:cNvPr>
            <p:cNvSpPr txBox="1"/>
            <p:nvPr/>
          </p:nvSpPr>
          <p:spPr>
            <a:xfrm>
              <a:off x="4270710" y="6996743"/>
              <a:ext cx="595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" dirty="0">
                  <a:latin typeface="Arial" charset="0"/>
                  <a:ea typeface="Arial" charset="0"/>
                  <a:cs typeface="Arial" charset="0"/>
                </a:rPr>
                <a:t>P: Others</a:t>
              </a:r>
            </a:p>
            <a:p>
              <a:pPr algn="ctr"/>
              <a:r>
                <a:rPr lang="en-US" sz="600" dirty="0">
                  <a:latin typeface="Arial" charset="0"/>
                  <a:ea typeface="Arial" charset="0"/>
                  <a:cs typeface="Arial" charset="0"/>
                </a:rPr>
                <a:t>D: AAUAAA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xmlns="" id="{49A5D696-9F82-8644-B8FC-315174488544}"/>
              </a:ext>
            </a:extLst>
          </p:cNvPr>
          <p:cNvGrpSpPr/>
          <p:nvPr/>
        </p:nvGrpSpPr>
        <p:grpSpPr>
          <a:xfrm>
            <a:off x="4003550" y="5720357"/>
            <a:ext cx="590226" cy="276999"/>
            <a:chOff x="4801336" y="6996743"/>
            <a:chExt cx="590226" cy="276999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xmlns="" id="{40E00E0F-461B-1D4E-BB48-8588E88B455E}"/>
                </a:ext>
              </a:extLst>
            </p:cNvPr>
            <p:cNvCxnSpPr/>
            <p:nvPr/>
          </p:nvCxnSpPr>
          <p:spPr>
            <a:xfrm>
              <a:off x="4936429" y="7014286"/>
              <a:ext cx="320040" cy="0"/>
            </a:xfrm>
            <a:prstGeom prst="line">
              <a:avLst/>
            </a:prstGeom>
            <a:ln w="158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xmlns="" id="{8A025C2F-08A8-4446-9AD0-C1718E9934F2}"/>
                </a:ext>
              </a:extLst>
            </p:cNvPr>
            <p:cNvSpPr txBox="1"/>
            <p:nvPr/>
          </p:nvSpPr>
          <p:spPr>
            <a:xfrm>
              <a:off x="4801336" y="6996743"/>
              <a:ext cx="5902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" dirty="0">
                  <a:latin typeface="Arial" charset="0"/>
                  <a:ea typeface="Arial" charset="0"/>
                  <a:cs typeface="Arial" charset="0"/>
                </a:rPr>
                <a:t>P: AAUAAA</a:t>
              </a:r>
            </a:p>
            <a:p>
              <a:pPr algn="ctr"/>
              <a:r>
                <a:rPr lang="en-US" sz="600" dirty="0">
                  <a:latin typeface="Arial" charset="0"/>
                  <a:ea typeface="Arial" charset="0"/>
                  <a:cs typeface="Arial" charset="0"/>
                </a:rPr>
                <a:t>D: Others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xmlns="" id="{FF8572E6-A0AF-064A-ADE4-C6286493FA05}"/>
              </a:ext>
            </a:extLst>
          </p:cNvPr>
          <p:cNvGrpSpPr/>
          <p:nvPr/>
        </p:nvGrpSpPr>
        <p:grpSpPr>
          <a:xfrm>
            <a:off x="4459547" y="5720357"/>
            <a:ext cx="595035" cy="276999"/>
            <a:chOff x="5328528" y="6996743"/>
            <a:chExt cx="595035" cy="276999"/>
          </a:xfrm>
        </p:grpSpPr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xmlns="" id="{691813B4-08E5-C045-8D43-0B49D8F00BFB}"/>
                </a:ext>
              </a:extLst>
            </p:cNvPr>
            <p:cNvCxnSpPr/>
            <p:nvPr/>
          </p:nvCxnSpPr>
          <p:spPr>
            <a:xfrm>
              <a:off x="5466025" y="7014286"/>
              <a:ext cx="320040" cy="0"/>
            </a:xfrm>
            <a:prstGeom prst="line">
              <a:avLst/>
            </a:prstGeom>
            <a:ln w="158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xmlns="" id="{9A568831-A99B-744B-AF37-D87B5AD25FBE}"/>
                </a:ext>
              </a:extLst>
            </p:cNvPr>
            <p:cNvSpPr txBox="1"/>
            <p:nvPr/>
          </p:nvSpPr>
          <p:spPr>
            <a:xfrm>
              <a:off x="5328528" y="6996743"/>
              <a:ext cx="595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" dirty="0">
                  <a:latin typeface="Arial" charset="0"/>
                  <a:ea typeface="Arial" charset="0"/>
                  <a:cs typeface="Arial" charset="0"/>
                </a:rPr>
                <a:t>P: AAUAAA</a:t>
              </a:r>
            </a:p>
            <a:p>
              <a:pPr algn="ctr"/>
              <a:r>
                <a:rPr lang="en-US" sz="600" dirty="0">
                  <a:latin typeface="Arial" charset="0"/>
                  <a:ea typeface="Arial" charset="0"/>
                  <a:cs typeface="Arial" charset="0"/>
                </a:rPr>
                <a:t>D: AAUAAA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xmlns="" id="{CC332BA2-CFDF-3F4B-98EB-FB4EC140E59F}"/>
              </a:ext>
            </a:extLst>
          </p:cNvPr>
          <p:cNvGrpSpPr/>
          <p:nvPr/>
        </p:nvGrpSpPr>
        <p:grpSpPr>
          <a:xfrm>
            <a:off x="4920354" y="5720357"/>
            <a:ext cx="513281" cy="276999"/>
            <a:chOff x="5887950" y="6996743"/>
            <a:chExt cx="513281" cy="276999"/>
          </a:xfrm>
        </p:grpSpPr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xmlns="" id="{9C7CC9C9-8211-D149-8736-F24C4C0FC986}"/>
                </a:ext>
              </a:extLst>
            </p:cNvPr>
            <p:cNvCxnSpPr/>
            <p:nvPr/>
          </p:nvCxnSpPr>
          <p:spPr>
            <a:xfrm>
              <a:off x="5984570" y="7014286"/>
              <a:ext cx="320040" cy="0"/>
            </a:xfrm>
            <a:prstGeom prst="line">
              <a:avLst/>
            </a:prstGeom>
            <a:ln w="158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xmlns="" id="{0C6DE27D-9706-9847-AFE0-AB6F78875B18}"/>
                </a:ext>
              </a:extLst>
            </p:cNvPr>
            <p:cNvSpPr txBox="1"/>
            <p:nvPr/>
          </p:nvSpPr>
          <p:spPr>
            <a:xfrm>
              <a:off x="5887950" y="6996743"/>
              <a:ext cx="5132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" dirty="0">
                  <a:latin typeface="Arial" charset="0"/>
                  <a:ea typeface="Arial" charset="0"/>
                  <a:cs typeface="Arial" charset="0"/>
                </a:rPr>
                <a:t>P: Others</a:t>
              </a:r>
            </a:p>
            <a:p>
              <a:pPr algn="ctr"/>
              <a:r>
                <a:rPr lang="en-US" sz="600" dirty="0">
                  <a:latin typeface="Arial" charset="0"/>
                  <a:ea typeface="Arial" charset="0"/>
                  <a:cs typeface="Arial" charset="0"/>
                </a:rPr>
                <a:t>D: Others</a:t>
              </a:r>
            </a:p>
          </p:txBody>
        </p:sp>
      </p:grpSp>
      <p:sp>
        <p:nvSpPr>
          <p:cNvPr id="112" name="TextBox 111">
            <a:extLst>
              <a:ext uri="{FF2B5EF4-FFF2-40B4-BE49-F238E27FC236}">
                <a16:creationId xmlns:a16="http://schemas.microsoft.com/office/drawing/2014/main" xmlns="" id="{7D7BBF88-4449-544A-B13F-D4BB489F4FAF}"/>
              </a:ext>
            </a:extLst>
          </p:cNvPr>
          <p:cNvSpPr txBox="1"/>
          <p:nvPr/>
        </p:nvSpPr>
        <p:spPr>
          <a:xfrm rot="16200000">
            <a:off x="2939076" y="2034276"/>
            <a:ext cx="7344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APA index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599BF41E-BC78-BD40-B5FD-E3931CA522BE}"/>
              </a:ext>
            </a:extLst>
          </p:cNvPr>
          <p:cNvSpPr txBox="1"/>
          <p:nvPr/>
        </p:nvSpPr>
        <p:spPr>
          <a:xfrm rot="16200000">
            <a:off x="2974040" y="3316113"/>
            <a:ext cx="7344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latin typeface="Arial" charset="0"/>
                <a:ea typeface="Arial" charset="0"/>
                <a:cs typeface="Arial" charset="0"/>
              </a:rPr>
              <a:t>APA index</a:t>
            </a:r>
            <a:endParaRPr lang="en-US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xmlns="" id="{55BB8CD3-EE50-1549-B31B-EA89E76AF5E7}"/>
              </a:ext>
            </a:extLst>
          </p:cNvPr>
          <p:cNvSpPr txBox="1"/>
          <p:nvPr/>
        </p:nvSpPr>
        <p:spPr>
          <a:xfrm rot="16200000">
            <a:off x="2981640" y="4636608"/>
            <a:ext cx="7344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latin typeface="Arial" charset="0"/>
                <a:ea typeface="Arial" charset="0"/>
                <a:cs typeface="Arial" charset="0"/>
              </a:rPr>
              <a:t>APA index</a:t>
            </a:r>
            <a:endParaRPr lang="en-US" sz="9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xmlns="" id="{88DE282F-2E22-3448-8C08-093D7F8DCEF6}"/>
              </a:ext>
            </a:extLst>
          </p:cNvPr>
          <p:cNvGrpSpPr/>
          <p:nvPr/>
        </p:nvGrpSpPr>
        <p:grpSpPr>
          <a:xfrm>
            <a:off x="3706345" y="1409142"/>
            <a:ext cx="219932" cy="200055"/>
            <a:chOff x="4923316" y="2421172"/>
            <a:chExt cx="219932" cy="200055"/>
          </a:xfrm>
        </p:grpSpPr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xmlns="" id="{8A8BFD3D-9B82-9946-8CD3-D58B4CD03CDC}"/>
                </a:ext>
              </a:extLst>
            </p:cNvPr>
            <p:cNvCxnSpPr/>
            <p:nvPr/>
          </p:nvCxnSpPr>
          <p:spPr>
            <a:xfrm>
              <a:off x="4929207" y="2548788"/>
              <a:ext cx="208150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xmlns="" id="{030B6AEF-532E-C34E-BCB8-0E7561B2CAC6}"/>
                </a:ext>
              </a:extLst>
            </p:cNvPr>
            <p:cNvSpPr txBox="1"/>
            <p:nvPr/>
          </p:nvSpPr>
          <p:spPr>
            <a:xfrm>
              <a:off x="4923316" y="2421172"/>
              <a:ext cx="21993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*</a:t>
              </a:r>
              <a:endParaRPr lang="en-US" sz="7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xmlns="" id="{EF8E33A3-1FB0-E14A-B0C7-3947599CA705}"/>
              </a:ext>
            </a:extLst>
          </p:cNvPr>
          <p:cNvGrpSpPr/>
          <p:nvPr/>
        </p:nvGrpSpPr>
        <p:grpSpPr>
          <a:xfrm>
            <a:off x="5083883" y="2762793"/>
            <a:ext cx="219932" cy="200055"/>
            <a:chOff x="4923316" y="2421172"/>
            <a:chExt cx="219932" cy="200055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xmlns="" id="{D511F538-8272-0444-BC53-7249DD97D6AF}"/>
                </a:ext>
              </a:extLst>
            </p:cNvPr>
            <p:cNvCxnSpPr/>
            <p:nvPr/>
          </p:nvCxnSpPr>
          <p:spPr>
            <a:xfrm>
              <a:off x="4929207" y="2548788"/>
              <a:ext cx="208150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xmlns="" id="{D01C8F6C-3219-7E4A-B08D-E483F3E2F14D}"/>
                </a:ext>
              </a:extLst>
            </p:cNvPr>
            <p:cNvSpPr txBox="1"/>
            <p:nvPr/>
          </p:nvSpPr>
          <p:spPr>
            <a:xfrm>
              <a:off x="4923316" y="2421172"/>
              <a:ext cx="21993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*</a:t>
              </a:r>
              <a:endParaRPr lang="en-US" sz="7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xmlns="" id="{AB07B48C-E0FE-A549-842C-798BDE1FD8D6}"/>
              </a:ext>
            </a:extLst>
          </p:cNvPr>
          <p:cNvGrpSpPr/>
          <p:nvPr/>
        </p:nvGrpSpPr>
        <p:grpSpPr>
          <a:xfrm>
            <a:off x="4140873" y="5326453"/>
            <a:ext cx="265726" cy="506869"/>
            <a:chOff x="3386639" y="5500435"/>
            <a:chExt cx="265726" cy="506869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xmlns="" id="{8D81E76B-F42F-1F46-812F-F16A8B89875E}"/>
                </a:ext>
              </a:extLst>
            </p:cNvPr>
            <p:cNvSpPr txBox="1"/>
            <p:nvPr/>
          </p:nvSpPr>
          <p:spPr>
            <a:xfrm rot="18737610">
              <a:off x="3343358" y="5613735"/>
              <a:ext cx="27122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" dirty="0">
                  <a:latin typeface="Arial" charset="0"/>
                  <a:ea typeface="Arial" charset="0"/>
                  <a:cs typeface="Arial" charset="0"/>
                </a:rPr>
                <a:t>All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xmlns="" id="{B98138DF-0C5B-1848-AC2C-6A1EA138EDBB}"/>
                </a:ext>
              </a:extLst>
            </p:cNvPr>
            <p:cNvSpPr txBox="1"/>
            <p:nvPr/>
          </p:nvSpPr>
          <p:spPr>
            <a:xfrm rot="18737610">
              <a:off x="3306597" y="5661537"/>
              <a:ext cx="50686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" dirty="0">
                  <a:latin typeface="Arial" charset="0"/>
                  <a:ea typeface="Arial" charset="0"/>
                  <a:cs typeface="Arial" charset="0"/>
                </a:rPr>
                <a:t>Rhythmic</a:t>
              </a: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xmlns="" id="{63FE95AB-2068-2C4A-95AE-42CFD22C8F75}"/>
              </a:ext>
            </a:extLst>
          </p:cNvPr>
          <p:cNvGrpSpPr/>
          <p:nvPr/>
        </p:nvGrpSpPr>
        <p:grpSpPr>
          <a:xfrm>
            <a:off x="4584866" y="5340865"/>
            <a:ext cx="265726" cy="506869"/>
            <a:chOff x="3386639" y="5500435"/>
            <a:chExt cx="265726" cy="506869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xmlns="" id="{953A645C-A247-8B46-8720-CE3EE9638D3E}"/>
                </a:ext>
              </a:extLst>
            </p:cNvPr>
            <p:cNvSpPr txBox="1"/>
            <p:nvPr/>
          </p:nvSpPr>
          <p:spPr>
            <a:xfrm rot="18737610">
              <a:off x="3343358" y="5613735"/>
              <a:ext cx="27122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" dirty="0">
                  <a:latin typeface="Arial" charset="0"/>
                  <a:ea typeface="Arial" charset="0"/>
                  <a:cs typeface="Arial" charset="0"/>
                </a:rPr>
                <a:t>All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xmlns="" id="{A7436CCF-72BD-5548-A359-B44A94090387}"/>
                </a:ext>
              </a:extLst>
            </p:cNvPr>
            <p:cNvSpPr txBox="1"/>
            <p:nvPr/>
          </p:nvSpPr>
          <p:spPr>
            <a:xfrm rot="18737610">
              <a:off x="3306597" y="5661537"/>
              <a:ext cx="50686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" dirty="0">
                  <a:latin typeface="Arial" charset="0"/>
                  <a:ea typeface="Arial" charset="0"/>
                  <a:cs typeface="Arial" charset="0"/>
                </a:rPr>
                <a:t>Rhythmic</a:t>
              </a: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xmlns="" id="{E4AC3099-D40C-F847-A1B3-F4C0C4F95F50}"/>
              </a:ext>
            </a:extLst>
          </p:cNvPr>
          <p:cNvGrpSpPr/>
          <p:nvPr/>
        </p:nvGrpSpPr>
        <p:grpSpPr>
          <a:xfrm>
            <a:off x="5037507" y="5334460"/>
            <a:ext cx="265726" cy="506869"/>
            <a:chOff x="3386639" y="5500435"/>
            <a:chExt cx="265726" cy="506869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xmlns="" id="{F700D3B4-5D78-BB4A-A2FF-D5A17D5E2E76}"/>
                </a:ext>
              </a:extLst>
            </p:cNvPr>
            <p:cNvSpPr txBox="1"/>
            <p:nvPr/>
          </p:nvSpPr>
          <p:spPr>
            <a:xfrm rot="18737610">
              <a:off x="3343358" y="5613735"/>
              <a:ext cx="27122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" dirty="0">
                  <a:latin typeface="Arial" charset="0"/>
                  <a:ea typeface="Arial" charset="0"/>
                  <a:cs typeface="Arial" charset="0"/>
                </a:rPr>
                <a:t>All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xmlns="" id="{9CFD60F8-16E0-2046-AE29-4196A8DFA54E}"/>
                </a:ext>
              </a:extLst>
            </p:cNvPr>
            <p:cNvSpPr txBox="1"/>
            <p:nvPr/>
          </p:nvSpPr>
          <p:spPr>
            <a:xfrm rot="18737610">
              <a:off x="3306597" y="5661537"/>
              <a:ext cx="50686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" dirty="0">
                  <a:latin typeface="Arial" charset="0"/>
                  <a:ea typeface="Arial" charset="0"/>
                  <a:cs typeface="Arial" charset="0"/>
                </a:rPr>
                <a:t>Rhythmic</a:t>
              </a:r>
            </a:p>
          </p:txBody>
        </p:sp>
      </p:grpSp>
      <p:sp>
        <p:nvSpPr>
          <p:cNvPr id="143" name="TextBox 142">
            <a:extLst>
              <a:ext uri="{FF2B5EF4-FFF2-40B4-BE49-F238E27FC236}">
                <a16:creationId xmlns:a16="http://schemas.microsoft.com/office/drawing/2014/main" xmlns="" id="{4575B9E6-AA2B-304B-8F03-57AEF25AC216}"/>
              </a:ext>
            </a:extLst>
          </p:cNvPr>
          <p:cNvSpPr txBox="1"/>
          <p:nvPr/>
        </p:nvSpPr>
        <p:spPr>
          <a:xfrm>
            <a:off x="423319" y="462739"/>
            <a:ext cx="2037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Figure S3: </a:t>
            </a:r>
            <a:r>
              <a:rPr lang="en-US" sz="1200" dirty="0" err="1">
                <a:latin typeface="Arial"/>
                <a:cs typeface="Arial"/>
              </a:rPr>
              <a:t>Gendreau</a:t>
            </a:r>
            <a:r>
              <a:rPr lang="en-US" sz="1200" dirty="0">
                <a:latin typeface="Arial"/>
                <a:cs typeface="Arial"/>
              </a:rPr>
              <a:t> et al.,</a:t>
            </a:r>
          </a:p>
        </p:txBody>
      </p:sp>
      <p:graphicFrame>
        <p:nvGraphicFramePr>
          <p:cNvPr id="76" name="Chart 75">
            <a:extLst>
              <a:ext uri="{FF2B5EF4-FFF2-40B4-BE49-F238E27FC236}">
                <a16:creationId xmlns:a16="http://schemas.microsoft.com/office/drawing/2014/main" xmlns="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199212"/>
              </p:ext>
            </p:extLst>
          </p:nvPr>
        </p:nvGraphicFramePr>
        <p:xfrm>
          <a:off x="595380" y="1463891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7" name="Chart 76">
            <a:extLst>
              <a:ext uri="{FF2B5EF4-FFF2-40B4-BE49-F238E27FC236}">
                <a16:creationId xmlns:a16="http://schemas.microsoft.com/office/drawing/2014/main" xmlns="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306177"/>
              </p:ext>
            </p:extLst>
          </p:nvPr>
        </p:nvGraphicFramePr>
        <p:xfrm>
          <a:off x="595380" y="2745728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95" name="Chart 94">
            <a:extLst>
              <a:ext uri="{FF2B5EF4-FFF2-40B4-BE49-F238E27FC236}">
                <a16:creationId xmlns:a16="http://schemas.microsoft.com/office/drawing/2014/main" xmlns="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3119407"/>
              </p:ext>
            </p:extLst>
          </p:nvPr>
        </p:nvGraphicFramePr>
        <p:xfrm>
          <a:off x="595380" y="4066224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24" name="Chart 123">
            <a:extLst>
              <a:ext uri="{FF2B5EF4-FFF2-40B4-BE49-F238E27FC236}">
                <a16:creationId xmlns:a16="http://schemas.microsoft.com/office/drawing/2014/main" xmlns="" id="{00000000-0008-0000-03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9722841"/>
              </p:ext>
            </p:extLst>
          </p:nvPr>
        </p:nvGraphicFramePr>
        <p:xfrm>
          <a:off x="1870890" y="4066224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25" name="Chart 124">
            <a:extLst>
              <a:ext uri="{FF2B5EF4-FFF2-40B4-BE49-F238E27FC236}">
                <a16:creationId xmlns:a16="http://schemas.microsoft.com/office/drawing/2014/main" xmlns="" id="{00000000-0008-0000-03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7934351"/>
              </p:ext>
            </p:extLst>
          </p:nvPr>
        </p:nvGraphicFramePr>
        <p:xfrm>
          <a:off x="1870890" y="2745728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26" name="Chart 125">
            <a:extLst>
              <a:ext uri="{FF2B5EF4-FFF2-40B4-BE49-F238E27FC236}">
                <a16:creationId xmlns:a16="http://schemas.microsoft.com/office/drawing/2014/main" xmlns="" id="{00000000-0008-0000-03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5338476"/>
              </p:ext>
            </p:extLst>
          </p:nvPr>
        </p:nvGraphicFramePr>
        <p:xfrm>
          <a:off x="1870890" y="1463891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pSp>
        <p:nvGrpSpPr>
          <p:cNvPr id="127" name="Group 126">
            <a:extLst>
              <a:ext uri="{FF2B5EF4-FFF2-40B4-BE49-F238E27FC236}">
                <a16:creationId xmlns:a16="http://schemas.microsoft.com/office/drawing/2014/main" xmlns="" id="{CFE015A9-304C-9D45-AD5D-A00C344CBDCA}"/>
              </a:ext>
            </a:extLst>
          </p:cNvPr>
          <p:cNvGrpSpPr/>
          <p:nvPr/>
        </p:nvGrpSpPr>
        <p:grpSpPr>
          <a:xfrm>
            <a:off x="837535" y="5462897"/>
            <a:ext cx="1117426" cy="425681"/>
            <a:chOff x="579817" y="3218233"/>
            <a:chExt cx="1117426" cy="425681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xmlns="" id="{0C62F33B-17E2-3948-810B-D2B53CB340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817" y="3265056"/>
              <a:ext cx="136067" cy="13716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xmlns="" id="{86729BA1-9779-4A41-A80C-37032CC6BB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817" y="3467612"/>
              <a:ext cx="136067" cy="1371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xmlns="" id="{580AD846-180A-6049-BA81-DE001A95DD41}"/>
                </a:ext>
              </a:extLst>
            </p:cNvPr>
            <p:cNvSpPr txBox="1"/>
            <p:nvPr/>
          </p:nvSpPr>
          <p:spPr>
            <a:xfrm>
              <a:off x="715884" y="3218233"/>
              <a:ext cx="95250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others- AAUAAA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xmlns="" id="{D817C2E3-0A7E-4E41-8221-A71D847EFDE2}"/>
                </a:ext>
              </a:extLst>
            </p:cNvPr>
            <p:cNvSpPr txBox="1"/>
            <p:nvPr/>
          </p:nvSpPr>
          <p:spPr>
            <a:xfrm>
              <a:off x="715884" y="3428470"/>
              <a:ext cx="9813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AAUAAA - others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xmlns="" id="{8FF38A92-CBF7-324C-B873-C02E98246B3E}"/>
              </a:ext>
            </a:extLst>
          </p:cNvPr>
          <p:cNvGrpSpPr/>
          <p:nvPr/>
        </p:nvGrpSpPr>
        <p:grpSpPr>
          <a:xfrm>
            <a:off x="2106680" y="5469158"/>
            <a:ext cx="1234444" cy="413159"/>
            <a:chOff x="2009502" y="3218233"/>
            <a:chExt cx="1234444" cy="413159"/>
          </a:xfrm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xmlns="" id="{72279BD8-8D81-624D-85E7-523B9BA2710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09502" y="3249694"/>
              <a:ext cx="136067" cy="1371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xmlns="" id="{568850C3-DAD2-F74B-A1C8-D610CF8EC0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09502" y="3452251"/>
              <a:ext cx="136067" cy="1371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xmlns="" id="{C9C82F9E-D4E9-454D-A0E5-B61ACF583883}"/>
                </a:ext>
              </a:extLst>
            </p:cNvPr>
            <p:cNvSpPr txBox="1"/>
            <p:nvPr/>
          </p:nvSpPr>
          <p:spPr>
            <a:xfrm>
              <a:off x="2131141" y="3218233"/>
              <a:ext cx="111280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AAUAAA - AAUAAA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xmlns="" id="{EA1A827F-6445-A24D-BBA2-977C00DD187E}"/>
                </a:ext>
              </a:extLst>
            </p:cNvPr>
            <p:cNvSpPr txBox="1"/>
            <p:nvPr/>
          </p:nvSpPr>
          <p:spPr>
            <a:xfrm>
              <a:off x="2131140" y="3415948"/>
              <a:ext cx="84991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others - others</a:t>
              </a:r>
            </a:p>
          </p:txBody>
        </p: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xmlns="" id="{873BFE69-A045-1E43-A4FE-4907B2DBF2CA}"/>
              </a:ext>
            </a:extLst>
          </p:cNvPr>
          <p:cNvSpPr txBox="1"/>
          <p:nvPr/>
        </p:nvSpPr>
        <p:spPr>
          <a:xfrm>
            <a:off x="423319" y="1169065"/>
            <a:ext cx="39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A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xmlns="" id="{E9DF9840-4034-3547-AE1F-705CE308F2DD}"/>
              </a:ext>
            </a:extLst>
          </p:cNvPr>
          <p:cNvSpPr txBox="1"/>
          <p:nvPr/>
        </p:nvSpPr>
        <p:spPr>
          <a:xfrm>
            <a:off x="1052592" y="1253136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xmlns="" id="{A155671A-289E-BA4A-B30C-5751F0D2C5F0}"/>
              </a:ext>
            </a:extLst>
          </p:cNvPr>
          <p:cNvSpPr txBox="1"/>
          <p:nvPr/>
        </p:nvSpPr>
        <p:spPr>
          <a:xfrm>
            <a:off x="2144558" y="1253136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Rhythmic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xmlns="" id="{D7978D99-3C67-154F-84A1-469F04D24CEE}"/>
              </a:ext>
            </a:extLst>
          </p:cNvPr>
          <p:cNvSpPr txBox="1"/>
          <p:nvPr/>
        </p:nvSpPr>
        <p:spPr>
          <a:xfrm rot="16200000">
            <a:off x="-18102" y="2026581"/>
            <a:ext cx="12410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latin typeface="Arial"/>
                <a:cs typeface="Arial"/>
              </a:rPr>
              <a:t> Dataset 1 (Koike) 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xmlns="" id="{3D6780C0-2CE4-0340-B91D-CBF5106AC354}"/>
              </a:ext>
            </a:extLst>
          </p:cNvPr>
          <p:cNvSpPr txBox="1"/>
          <p:nvPr/>
        </p:nvSpPr>
        <p:spPr>
          <a:xfrm rot="16200000">
            <a:off x="-38941" y="4628914"/>
            <a:ext cx="12827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latin typeface="Arial"/>
                <a:cs typeface="Arial"/>
              </a:rPr>
              <a:t> Dataset 3 (Zhang) 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xmlns="" id="{141CBB60-157E-2B46-ACA4-37EEAB2E05D2}"/>
              </a:ext>
            </a:extLst>
          </p:cNvPr>
          <p:cNvSpPr txBox="1"/>
          <p:nvPr/>
        </p:nvSpPr>
        <p:spPr>
          <a:xfrm rot="16200000">
            <a:off x="-107871" y="3308418"/>
            <a:ext cx="14205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000" dirty="0">
                <a:latin typeface="Arial"/>
                <a:cs typeface="Arial"/>
              </a:rPr>
              <a:t> Dataset 2 (</a:t>
            </a:r>
            <a:r>
              <a:rPr lang="en-US" sz="1000" dirty="0" err="1">
                <a:latin typeface="Arial"/>
                <a:cs typeface="Arial"/>
              </a:rPr>
              <a:t>Vollmers</a:t>
            </a:r>
            <a:r>
              <a:rPr lang="en-US" sz="1000" dirty="0">
                <a:latin typeface="Arial"/>
                <a:cs typeface="Arial"/>
              </a:rPr>
              <a:t>)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9C18CF71-D99E-4748-8B42-198DEFEE80E4}"/>
              </a:ext>
            </a:extLst>
          </p:cNvPr>
          <p:cNvSpPr txBox="1"/>
          <p:nvPr/>
        </p:nvSpPr>
        <p:spPr>
          <a:xfrm>
            <a:off x="1123223" y="2311339"/>
            <a:ext cx="45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15%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(736)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2295BCF5-0957-5043-91FF-D7991A32DBCF}"/>
              </a:ext>
            </a:extLst>
          </p:cNvPr>
          <p:cNvSpPr txBox="1"/>
          <p:nvPr/>
        </p:nvSpPr>
        <p:spPr>
          <a:xfrm>
            <a:off x="749348" y="2146210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23%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(1105)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93133CA6-3A38-4A4A-825C-A1D27286373B}"/>
              </a:ext>
            </a:extLst>
          </p:cNvPr>
          <p:cNvSpPr txBox="1"/>
          <p:nvPr/>
        </p:nvSpPr>
        <p:spPr>
          <a:xfrm>
            <a:off x="808715" y="1715510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23%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(1116)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8F47464A-7775-524F-AB02-AC0CC56EF3D9}"/>
              </a:ext>
            </a:extLst>
          </p:cNvPr>
          <p:cNvSpPr txBox="1"/>
          <p:nvPr/>
        </p:nvSpPr>
        <p:spPr>
          <a:xfrm>
            <a:off x="2629620" y="1882011"/>
            <a:ext cx="45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41%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(111)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AB06596A-E08F-464F-8E50-D83A4FDD2C1D}"/>
              </a:ext>
            </a:extLst>
          </p:cNvPr>
          <p:cNvSpPr txBox="1"/>
          <p:nvPr/>
        </p:nvSpPr>
        <p:spPr>
          <a:xfrm>
            <a:off x="2366155" y="232530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16%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(42)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9CA56F00-4882-6B45-877E-3163B5F3996F}"/>
              </a:ext>
            </a:extLst>
          </p:cNvPr>
          <p:cNvSpPr txBox="1"/>
          <p:nvPr/>
        </p:nvSpPr>
        <p:spPr>
          <a:xfrm>
            <a:off x="2042771" y="213416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21%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(57)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217DB382-7D69-6945-B62F-E217FB4136AF}"/>
              </a:ext>
            </a:extLst>
          </p:cNvPr>
          <p:cNvSpPr txBox="1"/>
          <p:nvPr/>
        </p:nvSpPr>
        <p:spPr>
          <a:xfrm>
            <a:off x="2145684" y="170550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22%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(59)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xmlns="" id="{B5E5FCE5-6067-0B43-A71D-19007CBD1699}"/>
              </a:ext>
            </a:extLst>
          </p:cNvPr>
          <p:cNvSpPr txBox="1"/>
          <p:nvPr/>
        </p:nvSpPr>
        <p:spPr>
          <a:xfrm>
            <a:off x="1291258" y="1858867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39%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(1895)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xmlns="" id="{C0D9207A-F66D-214B-8015-DDBAE7C2CB89}"/>
              </a:ext>
            </a:extLst>
          </p:cNvPr>
          <p:cNvSpPr txBox="1"/>
          <p:nvPr/>
        </p:nvSpPr>
        <p:spPr>
          <a:xfrm>
            <a:off x="1148863" y="3598270"/>
            <a:ext cx="45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14%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(598)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xmlns="" id="{4E09E6CA-75A0-DB44-9B52-DADBF42354BB}"/>
              </a:ext>
            </a:extLst>
          </p:cNvPr>
          <p:cNvSpPr txBox="1"/>
          <p:nvPr/>
        </p:nvSpPr>
        <p:spPr>
          <a:xfrm>
            <a:off x="799687" y="3460723"/>
            <a:ext cx="45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22%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(924)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xmlns="" id="{9912CF3B-4BCE-EE42-AD13-1BB17BCF5F87}"/>
              </a:ext>
            </a:extLst>
          </p:cNvPr>
          <p:cNvSpPr txBox="1"/>
          <p:nvPr/>
        </p:nvSpPr>
        <p:spPr>
          <a:xfrm>
            <a:off x="783677" y="3036487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26%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(1093)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xmlns="" id="{40F2EE57-40E4-6A48-B378-B9F9C31A5132}"/>
              </a:ext>
            </a:extLst>
          </p:cNvPr>
          <p:cNvSpPr txBox="1"/>
          <p:nvPr/>
        </p:nvSpPr>
        <p:spPr>
          <a:xfrm>
            <a:off x="2607683" y="302778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27%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(43)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xmlns="" id="{F34AA9E3-4758-984B-A126-BCEED8605630}"/>
              </a:ext>
            </a:extLst>
          </p:cNvPr>
          <p:cNvSpPr txBox="1"/>
          <p:nvPr/>
        </p:nvSpPr>
        <p:spPr>
          <a:xfrm>
            <a:off x="2607683" y="3479899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18%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(28)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xmlns="" id="{28C0F667-DBFC-E343-9E76-FCB4E97F372B}"/>
              </a:ext>
            </a:extLst>
          </p:cNvPr>
          <p:cNvSpPr txBox="1"/>
          <p:nvPr/>
        </p:nvSpPr>
        <p:spPr>
          <a:xfrm>
            <a:off x="2183596" y="3512069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29%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(45)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xmlns="" id="{49FBFD8A-24CA-664F-920A-138596C9C4DA}"/>
              </a:ext>
            </a:extLst>
          </p:cNvPr>
          <p:cNvSpPr txBox="1"/>
          <p:nvPr/>
        </p:nvSpPr>
        <p:spPr>
          <a:xfrm>
            <a:off x="2130203" y="3036487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26%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(41)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xmlns="" id="{109A6B2E-4E46-7E44-B1F0-CD840410A7F4}"/>
              </a:ext>
            </a:extLst>
          </p:cNvPr>
          <p:cNvSpPr txBox="1"/>
          <p:nvPr/>
        </p:nvSpPr>
        <p:spPr>
          <a:xfrm>
            <a:off x="1301769" y="3130317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38%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(1642)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xmlns="" id="{33CF9FA1-9E8F-B649-BE58-0F01850786BF}"/>
              </a:ext>
            </a:extLst>
          </p:cNvPr>
          <p:cNvSpPr txBox="1"/>
          <p:nvPr/>
        </p:nvSpPr>
        <p:spPr>
          <a:xfrm>
            <a:off x="1209118" y="4895772"/>
            <a:ext cx="45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15%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(908)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xmlns="" id="{1130D36B-DBF3-4B4B-833B-FA5DF3364821}"/>
              </a:ext>
            </a:extLst>
          </p:cNvPr>
          <p:cNvSpPr txBox="1"/>
          <p:nvPr/>
        </p:nvSpPr>
        <p:spPr>
          <a:xfrm>
            <a:off x="808715" y="4819506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21%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(1295)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xmlns="" id="{F69909E2-3F9C-4243-A585-A7086629A894}"/>
              </a:ext>
            </a:extLst>
          </p:cNvPr>
          <p:cNvSpPr txBox="1"/>
          <p:nvPr/>
        </p:nvSpPr>
        <p:spPr>
          <a:xfrm>
            <a:off x="774885" y="4361239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28%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(1729)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xmlns="" id="{62D165B5-DE57-5C49-B328-13584159EB38}"/>
              </a:ext>
            </a:extLst>
          </p:cNvPr>
          <p:cNvSpPr txBox="1"/>
          <p:nvPr/>
        </p:nvSpPr>
        <p:spPr>
          <a:xfrm>
            <a:off x="2599095" y="4440361"/>
            <a:ext cx="45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34%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(102)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xmlns="" id="{3C41E4A8-583E-1843-B2C0-75BF78DD0379}"/>
              </a:ext>
            </a:extLst>
          </p:cNvPr>
          <p:cNvSpPr txBox="1"/>
          <p:nvPr/>
        </p:nvSpPr>
        <p:spPr>
          <a:xfrm>
            <a:off x="2495131" y="486745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18%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(52)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xmlns="" id="{CF8049AE-3906-4B4C-89C5-32699CDCADB7}"/>
              </a:ext>
            </a:extLst>
          </p:cNvPr>
          <p:cNvSpPr txBox="1"/>
          <p:nvPr/>
        </p:nvSpPr>
        <p:spPr>
          <a:xfrm>
            <a:off x="2109000" y="478017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24%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(71)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xmlns="" id="{191F79B8-ECE7-9D4B-BD6A-C75275B6BC27}"/>
              </a:ext>
            </a:extLst>
          </p:cNvPr>
          <p:cNvSpPr txBox="1"/>
          <p:nvPr/>
        </p:nvSpPr>
        <p:spPr>
          <a:xfrm>
            <a:off x="2125114" y="432317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24%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(72)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xmlns="" id="{9E0ABB2B-F741-A149-B426-E0ABB54DC619}"/>
              </a:ext>
            </a:extLst>
          </p:cNvPr>
          <p:cNvSpPr txBox="1"/>
          <p:nvPr/>
        </p:nvSpPr>
        <p:spPr>
          <a:xfrm>
            <a:off x="1299164" y="4440833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36%</a:t>
            </a:r>
          </a:p>
          <a:p>
            <a:pPr algn="ctr">
              <a:defRPr sz="9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(2205)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BE01EC1A-FAF1-4046-986D-94BA7077DD0F}"/>
              </a:ext>
            </a:extLst>
          </p:cNvPr>
          <p:cNvGrpSpPr/>
          <p:nvPr/>
        </p:nvGrpSpPr>
        <p:grpSpPr>
          <a:xfrm>
            <a:off x="4140209" y="2762793"/>
            <a:ext cx="290464" cy="200055"/>
            <a:chOff x="4167917" y="2751675"/>
            <a:chExt cx="290464" cy="200055"/>
          </a:xfrm>
        </p:grpSpPr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xmlns="" id="{A6441084-B259-0E43-BA26-449571FE23C3}"/>
                </a:ext>
              </a:extLst>
            </p:cNvPr>
            <p:cNvCxnSpPr/>
            <p:nvPr/>
          </p:nvCxnSpPr>
          <p:spPr>
            <a:xfrm>
              <a:off x="4209074" y="2879291"/>
              <a:ext cx="208150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xmlns="" id="{AE7D0BE6-7F6E-644F-B37C-F8A180524A8D}"/>
                </a:ext>
              </a:extLst>
            </p:cNvPr>
            <p:cNvSpPr txBox="1"/>
            <p:nvPr/>
          </p:nvSpPr>
          <p:spPr>
            <a:xfrm>
              <a:off x="4167917" y="2751675"/>
              <a:ext cx="290464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latin typeface="Arial" charset="0"/>
                  <a:ea typeface="Arial" charset="0"/>
                  <a:cs typeface="Arial" charset="0"/>
                </a:rPr>
                <a:t>***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4907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47929</TotalTime>
  <Words>740</Words>
  <Application>Microsoft Office PowerPoint</Application>
  <PresentationFormat>On-screen Show (4:3)</PresentationFormat>
  <Paragraphs>154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Shihoko Kojima</dc:creator>
  <cp:lastModifiedBy>Copy Editor</cp:lastModifiedBy>
  <cp:revision>1238</cp:revision>
  <cp:lastPrinted>2018-06-25T13:27:03Z</cp:lastPrinted>
  <dcterms:created xsi:type="dcterms:W3CDTF">2017-05-19T19:29:53Z</dcterms:created>
  <dcterms:modified xsi:type="dcterms:W3CDTF">2018-09-04T18:22:08Z</dcterms:modified>
</cp:coreProperties>
</file>