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1024" y="45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7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9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9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7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7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9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3021-EC16-A84B-BB75-70DD4146357A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3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-s9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324240"/>
            <a:ext cx="3225800" cy="718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65632" y="7553893"/>
            <a:ext cx="4526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Times New Roman"/>
                <a:cs typeface="Times New Roman"/>
              </a:rPr>
              <a:t>Figure </a:t>
            </a:r>
            <a:r>
              <a:rPr lang="en-US" sz="1200" b="1" dirty="0" smtClean="0">
                <a:latin typeface="Times New Roman"/>
                <a:cs typeface="Times New Roman"/>
              </a:rPr>
              <a:t>S9. GFP-</a:t>
            </a:r>
            <a:r>
              <a:rPr lang="en-US" sz="1200" b="1" dirty="0">
                <a:latin typeface="Times New Roman"/>
                <a:cs typeface="Times New Roman"/>
              </a:rPr>
              <a:t>tagged </a:t>
            </a:r>
            <a:r>
              <a:rPr lang="en-US" sz="1200" b="1" i="1" dirty="0">
                <a:latin typeface="Times New Roman"/>
                <a:cs typeface="Times New Roman"/>
              </a:rPr>
              <a:t>SGE1</a:t>
            </a:r>
            <a:r>
              <a:rPr lang="en-US" sz="1200" b="1" dirty="0">
                <a:latin typeface="Times New Roman"/>
                <a:cs typeface="Times New Roman"/>
              </a:rPr>
              <a:t> </a:t>
            </a:r>
            <a:r>
              <a:rPr lang="en-US" sz="1200" b="1" dirty="0" smtClean="0">
                <a:latin typeface="Times New Roman"/>
                <a:cs typeface="Times New Roman"/>
              </a:rPr>
              <a:t>and </a:t>
            </a:r>
            <a:r>
              <a:rPr lang="en-US" sz="1200" b="1" i="1" dirty="0" smtClean="0">
                <a:latin typeface="Times New Roman"/>
                <a:cs typeface="Times New Roman"/>
              </a:rPr>
              <a:t>ILT1</a:t>
            </a:r>
            <a:r>
              <a:rPr lang="en-US" sz="1200" b="1" dirty="0" smtClean="0">
                <a:latin typeface="Times New Roman"/>
                <a:cs typeface="Times New Roman"/>
              </a:rPr>
              <a:t> strains display similar IIL-tolerance phenotypes as untagged strains.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>
                <a:latin typeface="Times New Roman"/>
                <a:cs typeface="Times New Roman"/>
              </a:rPr>
              <a:t>Aerobic growth profiles of BY cells containing </a:t>
            </a:r>
            <a:r>
              <a:rPr lang="en-US" sz="1200" i="1" dirty="0" smtClean="0">
                <a:latin typeface="Times New Roman"/>
                <a:cs typeface="Times New Roman"/>
              </a:rPr>
              <a:t>SGE1</a:t>
            </a:r>
            <a:r>
              <a:rPr lang="en-US" sz="1200" i="1" baseline="30000" dirty="0" smtClean="0">
                <a:latin typeface="Times New Roman"/>
                <a:cs typeface="Times New Roman"/>
              </a:rPr>
              <a:t>SLS</a:t>
            </a:r>
            <a:r>
              <a:rPr lang="en-US" sz="1200" i="1" dirty="0" smtClean="0">
                <a:latin typeface="Times New Roman"/>
                <a:cs typeface="Times New Roman"/>
              </a:rPr>
              <a:t>,</a:t>
            </a:r>
            <a:r>
              <a:rPr lang="en-US" sz="1200" i="1" dirty="0">
                <a:latin typeface="Times New Roman"/>
                <a:cs typeface="Times New Roman"/>
              </a:rPr>
              <a:t> </a:t>
            </a:r>
            <a:r>
              <a:rPr lang="en-US" sz="1200" i="1" dirty="0" smtClean="0">
                <a:latin typeface="Times New Roman"/>
                <a:cs typeface="Times New Roman"/>
              </a:rPr>
              <a:t>SGE1</a:t>
            </a:r>
            <a:r>
              <a:rPr lang="en-US" sz="1200" i="1" baseline="30000" dirty="0" smtClean="0">
                <a:latin typeface="Times New Roman"/>
                <a:cs typeface="Times New Roman"/>
              </a:rPr>
              <a:t>PLL</a:t>
            </a:r>
            <a:r>
              <a:rPr lang="en-US" sz="1200" dirty="0" smtClean="0">
                <a:latin typeface="Times New Roman"/>
                <a:cs typeface="Times New Roman"/>
              </a:rPr>
              <a:t>, or </a:t>
            </a:r>
            <a:r>
              <a:rPr lang="en-US" sz="1200" i="1" dirty="0" smtClean="0">
                <a:latin typeface="Times New Roman"/>
                <a:cs typeface="Times New Roman"/>
              </a:rPr>
              <a:t>ILT1 </a:t>
            </a:r>
            <a:r>
              <a:rPr lang="en-US" sz="1200" dirty="0" smtClean="0">
                <a:latin typeface="Times New Roman"/>
                <a:cs typeface="Times New Roman"/>
              </a:rPr>
              <a:t>with or without GFP tags</a:t>
            </a:r>
            <a:r>
              <a:rPr lang="en-US" sz="1200" dirty="0" smtClean="0">
                <a:latin typeface="Times New Roman"/>
                <a:cs typeface="Times New Roman"/>
              </a:rPr>
              <a:t> </a:t>
            </a:r>
            <a:r>
              <a:rPr lang="en-US" sz="1200" dirty="0">
                <a:latin typeface="Times New Roman"/>
                <a:cs typeface="Times New Roman"/>
              </a:rPr>
              <a:t>cultured aerobically in YPD pH 5 media containing 0 </a:t>
            </a:r>
            <a:r>
              <a:rPr lang="en-US" sz="1200" dirty="0" err="1">
                <a:latin typeface="Times New Roman"/>
                <a:cs typeface="Times New Roman"/>
              </a:rPr>
              <a:t>mM</a:t>
            </a:r>
            <a:r>
              <a:rPr lang="en-US" sz="1200" dirty="0">
                <a:latin typeface="Times New Roman"/>
                <a:cs typeface="Times New Roman"/>
              </a:rPr>
              <a:t> (</a:t>
            </a:r>
            <a:r>
              <a:rPr lang="en-US" sz="1200" b="1" dirty="0">
                <a:latin typeface="Times New Roman"/>
                <a:cs typeface="Times New Roman"/>
              </a:rPr>
              <a:t>A</a:t>
            </a:r>
            <a:r>
              <a:rPr lang="en-US" sz="1200" dirty="0">
                <a:latin typeface="Times New Roman"/>
                <a:cs typeface="Times New Roman"/>
              </a:rPr>
              <a:t>), </a:t>
            </a:r>
            <a:r>
              <a:rPr lang="en-US" sz="1200" dirty="0" smtClean="0">
                <a:latin typeface="Times New Roman"/>
                <a:cs typeface="Times New Roman"/>
              </a:rPr>
              <a:t>31 </a:t>
            </a:r>
            <a:r>
              <a:rPr lang="en-US" sz="1200" dirty="0" err="1">
                <a:latin typeface="Times New Roman"/>
                <a:cs typeface="Times New Roman"/>
              </a:rPr>
              <a:t>mM</a:t>
            </a:r>
            <a:r>
              <a:rPr lang="en-US" sz="1200" dirty="0">
                <a:latin typeface="Times New Roman"/>
                <a:cs typeface="Times New Roman"/>
              </a:rPr>
              <a:t> (</a:t>
            </a:r>
            <a:r>
              <a:rPr lang="en-US" sz="1200" b="1" dirty="0">
                <a:latin typeface="Times New Roman"/>
                <a:cs typeface="Times New Roman"/>
              </a:rPr>
              <a:t>B</a:t>
            </a:r>
            <a:r>
              <a:rPr lang="en-US" sz="1200" dirty="0">
                <a:latin typeface="Times New Roman"/>
                <a:cs typeface="Times New Roman"/>
              </a:rPr>
              <a:t>), or </a:t>
            </a:r>
            <a:r>
              <a:rPr lang="en-US" sz="1200" dirty="0" smtClean="0">
                <a:latin typeface="Times New Roman"/>
                <a:cs typeface="Times New Roman"/>
              </a:rPr>
              <a:t>62 </a:t>
            </a:r>
            <a:r>
              <a:rPr lang="en-US" sz="1200" dirty="0" err="1">
                <a:latin typeface="Times New Roman"/>
                <a:cs typeface="Times New Roman"/>
              </a:rPr>
              <a:t>mM</a:t>
            </a:r>
            <a:r>
              <a:rPr lang="en-US" sz="1200" dirty="0">
                <a:latin typeface="Times New Roman"/>
                <a:cs typeface="Times New Roman"/>
              </a:rPr>
              <a:t> (</a:t>
            </a:r>
            <a:r>
              <a:rPr lang="en-US" sz="1200" b="1" dirty="0">
                <a:latin typeface="Times New Roman"/>
                <a:cs typeface="Times New Roman"/>
              </a:rPr>
              <a:t>C</a:t>
            </a:r>
            <a:r>
              <a:rPr lang="en-US" sz="1200" dirty="0">
                <a:latin typeface="Times New Roman"/>
                <a:cs typeface="Times New Roman"/>
              </a:rPr>
              <a:t>) [C</a:t>
            </a:r>
            <a:r>
              <a:rPr lang="en-US" sz="1200" baseline="-25000" dirty="0">
                <a:latin typeface="Times New Roman"/>
                <a:cs typeface="Times New Roman"/>
              </a:rPr>
              <a:t>2</a:t>
            </a:r>
            <a:r>
              <a:rPr lang="en-US" sz="1200" dirty="0">
                <a:latin typeface="Times New Roman"/>
                <a:cs typeface="Times New Roman"/>
              </a:rPr>
              <a:t>C</a:t>
            </a:r>
            <a:r>
              <a:rPr lang="en-US" sz="1200" baseline="-25000" dirty="0">
                <a:latin typeface="Times New Roman"/>
                <a:cs typeface="Times New Roman"/>
              </a:rPr>
              <a:t>1</a:t>
            </a:r>
            <a:r>
              <a:rPr lang="en-US" sz="1200" dirty="0">
                <a:latin typeface="Times New Roman"/>
                <a:cs typeface="Times New Roman"/>
              </a:rPr>
              <a:t>im]Cl. Average cell density + SEM is plotted from 3 independent biological replicates.</a:t>
            </a:r>
          </a:p>
        </p:txBody>
      </p:sp>
    </p:spTree>
    <p:extLst>
      <p:ext uri="{BB962C8B-B14F-4D97-AF65-F5344CB8AC3E}">
        <p14:creationId xmlns:p14="http://schemas.microsoft.com/office/powerpoint/2010/main" val="57977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Trey Sato</dc:creator>
  <cp:lastModifiedBy>Trey Sato</cp:lastModifiedBy>
  <cp:revision>13</cp:revision>
  <dcterms:created xsi:type="dcterms:W3CDTF">2018-03-28T18:07:29Z</dcterms:created>
  <dcterms:modified xsi:type="dcterms:W3CDTF">2018-06-25T00:53:39Z</dcterms:modified>
</cp:coreProperties>
</file>