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9"/>
  </p:normalViewPr>
  <p:slideViewPr>
    <p:cSldViewPr snapToGrid="0" snapToObjects="1">
      <p:cViewPr>
        <p:scale>
          <a:sx n="68" d="100"/>
          <a:sy n="68" d="100"/>
        </p:scale>
        <p:origin x="-132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3238B-94D0-1B41-AEBA-C93AB34B870A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376B7-0FCC-4644-B8FC-74F9090C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00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95342-BA8D-9547-B3F9-5FA7026406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85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23D805D-CF9F-8749-8629-10D4EFAC9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FA2615B-7B35-1B47-BAE9-4917A71FC0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E7A88A0-2DBF-494C-A6C8-23BDC5C7F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EDC17BE-356C-6C4A-8004-DA7A5EF96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69C9409-0F4A-C14E-AA62-97050A7F6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5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AB0E2C-22CF-7D4D-A7F3-3227AA824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24FA989-C879-164C-802D-69A80474C2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953D473-39E7-DE40-8642-75CDA3050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2E18BA5-8C75-984F-AA95-24D487A68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8C8ADC-ADC2-8342-B0E5-DC4DC79AC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6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B8C3BA0-48EF-854F-9D2E-31BBA04459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838922B-CCBB-CF4B-9122-3B4ADF0949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438E5ED-DA98-634B-B320-9AE9397C1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D44354B-3922-5048-8FBD-8A394E222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BFF2B7B-EA02-2A40-A065-9AD858866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496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CB3D2DD-D10D-C944-80AC-4853E7DA7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AEA969B-DACA-6F48-92EE-4E7614A86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EFFDFEC-4CF8-3746-A8D2-C1158ABE6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E5C92B6-D898-9F45-9DC1-8E8180104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8DF5A62-D782-2646-9789-28438016E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332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C8ED45B-7DDD-0A44-9964-90352F87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ED01FA0-E9ED-DB49-B68D-92BE6DD6F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3DF7A97-DED7-E546-A27C-CCBF0264F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7213895-66CF-4D4E-9C80-2C93F5216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2DEEDB7-CB49-734D-9DC7-8530F09A0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7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83DB91-C5AF-0649-8EC1-FDF3E5BFC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E32D470-EEF7-3A48-8061-185C10AD77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32E41DB-B055-E04C-9531-42E40806F1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0A4CDD1-CCDA-2246-8640-2B8D88CA2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24A6A8-2F2A-3946-B4F3-F50E5A55B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F4ADA11-297D-204F-A2C1-E7C9C47B0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45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394E3C-3BA8-D447-A5D8-652D6FA40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D558A54-2025-2B48-B8DE-87325E57BC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06E26CF-0417-1C41-BD0F-52BC8BA598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9C7A023-0F9B-9649-80DE-BDE824FC1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8426A587-8B7B-DF4C-BC72-46B53E1E97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0F8A9A9-1C94-274E-8545-FF8B2BA5A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BC89CAB-0A96-7045-9B35-17F14A2DA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547A546-C380-EA4D-9037-25131E01F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08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EED453C-8809-6541-83E2-87C1E070F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7062207-E761-2C42-95FE-C80639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2860DDA-27A8-F944-AEEB-61B63AD0A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675AE99-73A6-4E4B-8C34-88DB4411E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09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9556F51-9F7F-7F4D-8200-E10AEB1B6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154D7165-5461-AA4C-95EE-66AC3FA31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FB9ACF6-49ED-A74C-92B3-EFB50B602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11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97B1E3-1E28-8F4F-B1B0-26B5074C8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6C8A3F7-8027-C942-A28C-2110934F9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D27B251-60EB-FE4B-B377-0A93E508C4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8AAFAA5-DE30-9346-A064-7458359B6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B606C62-178C-614F-9F91-44847E921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46BD5EC-1BCF-9847-BCA6-29CD1A50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80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92B538-CDF4-FF4E-BC29-129B39F49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FFE3F87-0487-BA40-B2C3-FE7A5D74FA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732CC74-8B04-CF46-855C-B7B8FFE8C8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F661F82-FDCB-2F46-8871-CEEB504FD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F7EE4F9-8CFA-294C-A6B2-3DCF9F539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3044764-3FE1-1A45-9D3B-493C9E6C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4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F690E57-EE32-8D48-A8A9-56805D5DB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C26D454-FF64-8343-B7AE-FF2C7578A4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012EB70-6DE5-6845-8A19-F71CF5B7A7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E837E-CDA0-724F-804F-64465D14559F}" type="datetimeFigureOut">
              <a:rPr lang="en-US" smtClean="0"/>
              <a:t>1/9/2020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1805C05-1395-DE4C-98FB-63CD88793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5EA558C-EBC3-044F-8B26-0A7EE4CB1A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573FC-AACD-8443-97F0-3725EA2591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00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89017" y="2594949"/>
            <a:ext cx="3193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Pelican-</a:t>
            </a:r>
            <a:r>
              <a:rPr lang="en-US" sz="2400" b="1" i="1" dirty="0">
                <a:latin typeface="Arial" charset="0"/>
                <a:ea typeface="Arial" charset="0"/>
                <a:cs typeface="Arial" charset="0"/>
              </a:rPr>
              <a:t>gt-</a:t>
            </a:r>
            <a:r>
              <a:rPr lang="en-US" sz="2400" b="1" dirty="0" err="1">
                <a:latin typeface="Arial" charset="0"/>
                <a:ea typeface="Arial" charset="0"/>
                <a:cs typeface="Arial" charset="0"/>
              </a:rPr>
              <a:t>wt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; </a:t>
            </a:r>
            <a:r>
              <a:rPr lang="en-US" sz="2400" b="1" i="1" dirty="0">
                <a:latin typeface="Arial" charset="0"/>
                <a:ea typeface="Arial" charset="0"/>
                <a:cs typeface="Arial" charset="0"/>
              </a:rPr>
              <a:t>E(z)</a:t>
            </a:r>
            <a:r>
              <a:rPr lang="en-US" sz="2400" b="1" baseline="30000" dirty="0">
                <a:latin typeface="Arial" charset="0"/>
                <a:ea typeface="Arial" charset="0"/>
                <a:cs typeface="Arial" charset="0"/>
              </a:rPr>
              <a:t>61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8314" y="4337011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Pelican-</a:t>
            </a:r>
            <a:r>
              <a:rPr lang="en-US" sz="2400" b="1" i="1" dirty="0">
                <a:latin typeface="Arial" charset="0"/>
                <a:ea typeface="Arial" charset="0"/>
                <a:cs typeface="Arial" charset="0"/>
              </a:rPr>
              <a:t>gt-</a:t>
            </a:r>
            <a:r>
              <a:rPr lang="en-US" sz="2400" b="1" dirty="0" err="1">
                <a:latin typeface="Arial" charset="0"/>
                <a:ea typeface="Arial" charset="0"/>
                <a:cs typeface="Arial" charset="0"/>
              </a:rPr>
              <a:t>mut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; </a:t>
            </a:r>
            <a:r>
              <a:rPr lang="en-US" sz="2400" b="1" i="1" dirty="0">
                <a:latin typeface="Arial" charset="0"/>
                <a:ea typeface="Arial" charset="0"/>
                <a:cs typeface="Arial" charset="0"/>
              </a:rPr>
              <a:t>E(z)</a:t>
            </a:r>
            <a:r>
              <a:rPr lang="en-US" sz="2400" b="1" baseline="30000" dirty="0">
                <a:latin typeface="Arial" charset="0"/>
                <a:ea typeface="Arial" charset="0"/>
                <a:cs typeface="Arial" charset="0"/>
              </a:rPr>
              <a:t>61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6209" y="58374"/>
            <a:ext cx="1353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Figure S1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9" t="22921" b="20324"/>
          <a:stretch/>
        </p:blipFill>
        <p:spPr>
          <a:xfrm rot="10508276" flipV="1">
            <a:off x="3309901" y="2148065"/>
            <a:ext cx="4001260" cy="181709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" t="23688" r="-442" b="17537"/>
          <a:stretch/>
        </p:blipFill>
        <p:spPr>
          <a:xfrm flipV="1">
            <a:off x="3498135" y="3838628"/>
            <a:ext cx="3748324" cy="163884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7" b="19568"/>
          <a:stretch/>
        </p:blipFill>
        <p:spPr>
          <a:xfrm rot="21383463" flipV="1">
            <a:off x="7240041" y="1829088"/>
            <a:ext cx="4057367" cy="22749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9" b="7357"/>
          <a:stretch/>
        </p:blipFill>
        <p:spPr>
          <a:xfrm>
            <a:off x="7304156" y="3862360"/>
            <a:ext cx="4036861" cy="164588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879512" y="1771916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29 </a:t>
            </a:r>
            <a:r>
              <a:rPr lang="it-IT" sz="2400" b="1" dirty="0">
                <a:latin typeface="Arial" charset="0"/>
                <a:ea typeface="Arial" charset="0"/>
                <a:cs typeface="Arial" charset="0"/>
              </a:rPr>
              <a:t>°C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3492853" y="3882106"/>
            <a:ext cx="7863840" cy="1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460755" y="2255730"/>
            <a:ext cx="0" cy="324612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429364" y="2255964"/>
            <a:ext cx="7982712" cy="1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3426638" y="5494996"/>
            <a:ext cx="7955280" cy="1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891840" y="1763528"/>
            <a:ext cx="958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18 </a:t>
            </a:r>
            <a:r>
              <a:rPr lang="it-IT" sz="2400" b="1" dirty="0">
                <a:latin typeface="Arial" charset="0"/>
                <a:ea typeface="Arial" charset="0"/>
                <a:cs typeface="Arial" charset="0"/>
              </a:rPr>
              <a:t>°C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7246459" y="2262128"/>
            <a:ext cx="0" cy="324612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11386064" y="2262128"/>
            <a:ext cx="0" cy="324612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908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Custom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Copy Editor</cp:lastModifiedBy>
  <cp:revision>3</cp:revision>
  <dcterms:created xsi:type="dcterms:W3CDTF">2020-01-07T23:08:04Z</dcterms:created>
  <dcterms:modified xsi:type="dcterms:W3CDTF">2020-01-09T16:09:21Z</dcterms:modified>
</cp:coreProperties>
</file>