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97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05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84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4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35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15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32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15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86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63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81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E3BFD-22FE-4F41-81A1-5FF6E551887E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206C1-2B25-4C27-BA1E-DDA0637E4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85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64" r="34982" b="56956"/>
          <a:stretch/>
        </p:blipFill>
        <p:spPr bwMode="auto">
          <a:xfrm>
            <a:off x="4126479" y="2901821"/>
            <a:ext cx="1174283" cy="1801796"/>
          </a:xfrm>
          <a:prstGeom prst="rect">
            <a:avLst/>
          </a:prstGeom>
          <a:noFill/>
        </p:spPr>
      </p:pic>
      <p:pic>
        <p:nvPicPr>
          <p:cNvPr id="13" name="Picture 1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7" r="71198"/>
          <a:stretch/>
        </p:blipFill>
        <p:spPr bwMode="auto">
          <a:xfrm>
            <a:off x="6401507" y="623174"/>
            <a:ext cx="1376412" cy="4185920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2937510" y="4837969"/>
            <a:ext cx="4954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</a:t>
            </a:r>
            <a:r>
              <a:rPr lang="en-US" sz="100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S1. </a:t>
            </a:r>
            <a:r>
              <a:rPr 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Pearl millet stages used for expression analyses. </a:t>
            </a:r>
            <a:r>
              <a:rPr 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A)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Representative image of the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inbreds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ICMP 451 (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D2D2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), Tift 23B (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D2D2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and Tift 23DB (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d2d2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at the 5-leaf stage; </a:t>
            </a:r>
            <a:r>
              <a:rPr 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B) Tift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23B (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D2D2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at 50% stigma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emergence (1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 ruler used to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scale); and C)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Panicle of Tift 23B (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D2D2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 at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% stigma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emergence.</a:t>
            </a:r>
            <a:endParaRPr lang="en-US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018406" y="644831"/>
            <a:ext cx="3305392" cy="2151514"/>
            <a:chOff x="1921127" y="1020011"/>
            <a:chExt cx="3305392" cy="2151514"/>
          </a:xfrm>
        </p:grpSpPr>
        <p:grpSp>
          <p:nvGrpSpPr>
            <p:cNvPr id="10" name="Group 9"/>
            <p:cNvGrpSpPr/>
            <p:nvPr/>
          </p:nvGrpSpPr>
          <p:grpSpPr>
            <a:xfrm>
              <a:off x="1921127" y="1020011"/>
              <a:ext cx="3305392" cy="2151514"/>
              <a:chOff x="3018407" y="1702953"/>
              <a:chExt cx="3305392" cy="2151514"/>
            </a:xfrm>
          </p:grpSpPr>
          <p:pic>
            <p:nvPicPr>
              <p:cNvPr id="14" name="Picture 13"/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522" t="48601"/>
              <a:stretch/>
            </p:blipFill>
            <p:spPr bwMode="auto">
              <a:xfrm>
                <a:off x="3018407" y="1702953"/>
                <a:ext cx="3305392" cy="2151514"/>
              </a:xfrm>
              <a:prstGeom prst="rect">
                <a:avLst/>
              </a:prstGeom>
              <a:noFill/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3339966" y="1702953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A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2687042" y="2791462"/>
              <a:ext cx="886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ICMP 451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452957" y="2791462"/>
              <a:ext cx="750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Tift 23B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55358" y="2791462"/>
              <a:ext cx="8611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Tift 23DB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6411481" y="644831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26479" y="2925572"/>
            <a:ext cx="269041" cy="377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52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Franklin College - University of Georgia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Katrien Martha Devos</dc:creator>
  <cp:lastModifiedBy>Katrien M. Devos</cp:lastModifiedBy>
  <cp:revision>6</cp:revision>
  <dcterms:created xsi:type="dcterms:W3CDTF">2017-07-18T20:30:18Z</dcterms:created>
  <dcterms:modified xsi:type="dcterms:W3CDTF">2018-05-18T06:26:08Z</dcterms:modified>
</cp:coreProperties>
</file>