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</p:sldIdLst>
  <p:sldSz cx="6400800" cy="38401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0"/>
    <p:restoredTop sz="94622"/>
  </p:normalViewPr>
  <p:slideViewPr>
    <p:cSldViewPr snapToGrid="0" snapToObjects="1">
      <p:cViewPr varScale="1">
        <p:scale>
          <a:sx n="206" d="100"/>
          <a:sy n="206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628471"/>
            <a:ext cx="4800600" cy="1336946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2016975"/>
            <a:ext cx="4800600" cy="927150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6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17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2" y="204453"/>
            <a:ext cx="1380173" cy="32543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204453"/>
            <a:ext cx="4060508" cy="325436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17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74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1" y="957374"/>
            <a:ext cx="5520690" cy="1597401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1" y="2569888"/>
            <a:ext cx="5520690" cy="840035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0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1022266"/>
            <a:ext cx="2720340" cy="24365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1022266"/>
            <a:ext cx="2720340" cy="24365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477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204453"/>
            <a:ext cx="5520690" cy="74225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941373"/>
            <a:ext cx="2707838" cy="461353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1402726"/>
            <a:ext cx="2707838" cy="20631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941373"/>
            <a:ext cx="2721174" cy="461353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1402726"/>
            <a:ext cx="2721174" cy="20631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3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9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4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256011"/>
            <a:ext cx="2064424" cy="896038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4" y="552913"/>
            <a:ext cx="3240405" cy="2729005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1152049"/>
            <a:ext cx="2064424" cy="2134313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23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256011"/>
            <a:ext cx="2064424" cy="896038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4" y="552913"/>
            <a:ext cx="3240405" cy="2729005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1152049"/>
            <a:ext cx="2064424" cy="2134313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5" y="204453"/>
            <a:ext cx="5520690" cy="742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5" y="1022266"/>
            <a:ext cx="5520690" cy="2436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3559263"/>
            <a:ext cx="1440180" cy="204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139E2-9F23-0D4F-AD11-844349C949FF}" type="datetimeFigureOut">
              <a:rPr lang="en-US" smtClean="0"/>
              <a:t>6/18/18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3559263"/>
            <a:ext cx="2160270" cy="204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3559263"/>
            <a:ext cx="1440180" cy="204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31E77-60B5-F545-95DC-95D85D20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8E00A2-E579-EE48-BD2F-364567EA02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6" t="5593" r="72549" b="5129"/>
          <a:stretch/>
        </p:blipFill>
        <p:spPr>
          <a:xfrm>
            <a:off x="685802" y="78581"/>
            <a:ext cx="1423189" cy="3365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19E69C-4BB4-D840-8811-F9056FC28B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51" t="5591" r="51879" b="5130"/>
          <a:stretch/>
        </p:blipFill>
        <p:spPr>
          <a:xfrm>
            <a:off x="2108989" y="78581"/>
            <a:ext cx="1393192" cy="3365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D10686-1AC0-7C49-8D05-39CF37B588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121" t="5591" r="31128" b="5130"/>
          <a:stretch/>
        </p:blipFill>
        <p:spPr>
          <a:xfrm>
            <a:off x="3502181" y="78581"/>
            <a:ext cx="1398698" cy="3365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F7F296-A656-514E-A819-2DF2C550D6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873" t="5591" r="10457" b="5130"/>
          <a:stretch/>
        </p:blipFill>
        <p:spPr>
          <a:xfrm>
            <a:off x="4895373" y="78581"/>
            <a:ext cx="1393192" cy="3365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5D1C0C-471B-C849-81C4-D717197441D2}"/>
              </a:ext>
            </a:extLst>
          </p:cNvPr>
          <p:cNvSpPr txBox="1"/>
          <p:nvPr/>
        </p:nvSpPr>
        <p:spPr>
          <a:xfrm>
            <a:off x="3236253" y="3548130"/>
            <a:ext cx="541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AA728C-D609-144F-9570-6EEE762398D7}"/>
              </a:ext>
            </a:extLst>
          </p:cNvPr>
          <p:cNvSpPr txBox="1"/>
          <p:nvPr/>
        </p:nvSpPr>
        <p:spPr>
          <a:xfrm>
            <a:off x="0" y="1692833"/>
            <a:ext cx="541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MP</a:t>
            </a:r>
            <a:endParaRPr lang="en-US" sz="1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16AD25-113F-1F44-A95C-D2BB6B11F4CF}"/>
              </a:ext>
            </a:extLst>
          </p:cNvPr>
          <p:cNvSpPr txBox="1"/>
          <p:nvPr/>
        </p:nvSpPr>
        <p:spPr>
          <a:xfrm>
            <a:off x="-113293" y="-35719"/>
            <a:ext cx="538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2AAFA6-8E3C-0940-B5F2-C7F82AED223F}"/>
              </a:ext>
            </a:extLst>
          </p:cNvPr>
          <p:cNvSpPr txBox="1"/>
          <p:nvPr/>
        </p:nvSpPr>
        <p:spPr>
          <a:xfrm>
            <a:off x="219781" y="2870224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347FD1-56A9-2D43-B9D0-F68B8D334E7F}"/>
              </a:ext>
            </a:extLst>
          </p:cNvPr>
          <p:cNvSpPr txBox="1"/>
          <p:nvPr/>
        </p:nvSpPr>
        <p:spPr>
          <a:xfrm>
            <a:off x="219781" y="1645168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715BC1-EFE1-E648-89AC-03950F4A1BA9}"/>
              </a:ext>
            </a:extLst>
          </p:cNvPr>
          <p:cNvSpPr txBox="1"/>
          <p:nvPr/>
        </p:nvSpPr>
        <p:spPr>
          <a:xfrm>
            <a:off x="219781" y="1951432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EC03EC-4886-E345-8AD0-FD986372D854}"/>
              </a:ext>
            </a:extLst>
          </p:cNvPr>
          <p:cNvSpPr txBox="1"/>
          <p:nvPr/>
        </p:nvSpPr>
        <p:spPr>
          <a:xfrm>
            <a:off x="1591679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D01FC5-63A9-C649-9969-6CD8B2C8DE62}"/>
              </a:ext>
            </a:extLst>
          </p:cNvPr>
          <p:cNvSpPr txBox="1"/>
          <p:nvPr/>
        </p:nvSpPr>
        <p:spPr>
          <a:xfrm>
            <a:off x="1769506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F2C12A-3CFF-B246-AE6F-9BB769C14D95}"/>
              </a:ext>
            </a:extLst>
          </p:cNvPr>
          <p:cNvSpPr txBox="1"/>
          <p:nvPr/>
        </p:nvSpPr>
        <p:spPr>
          <a:xfrm>
            <a:off x="219781" y="3176491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543848-055A-354C-87BD-5330533DDDA3}"/>
              </a:ext>
            </a:extLst>
          </p:cNvPr>
          <p:cNvSpPr txBox="1"/>
          <p:nvPr/>
        </p:nvSpPr>
        <p:spPr>
          <a:xfrm>
            <a:off x="219781" y="2563960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66637D-7F03-0D47-B760-5B3A94EEBB44}"/>
              </a:ext>
            </a:extLst>
          </p:cNvPr>
          <p:cNvSpPr txBox="1"/>
          <p:nvPr/>
        </p:nvSpPr>
        <p:spPr>
          <a:xfrm>
            <a:off x="219781" y="2257696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1D903B-D944-EE49-800D-2B8BEB6AD449}"/>
              </a:ext>
            </a:extLst>
          </p:cNvPr>
          <p:cNvSpPr txBox="1"/>
          <p:nvPr/>
        </p:nvSpPr>
        <p:spPr>
          <a:xfrm>
            <a:off x="219781" y="1338904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1B31A8-75A9-8847-B9E5-9ABDE2C48DDE}"/>
              </a:ext>
            </a:extLst>
          </p:cNvPr>
          <p:cNvSpPr txBox="1"/>
          <p:nvPr/>
        </p:nvSpPr>
        <p:spPr>
          <a:xfrm>
            <a:off x="219781" y="1032640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0.7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1C33C8-E961-F94F-B307-CD7443DA59E3}"/>
              </a:ext>
            </a:extLst>
          </p:cNvPr>
          <p:cNvSpPr txBox="1"/>
          <p:nvPr/>
        </p:nvSpPr>
        <p:spPr>
          <a:xfrm>
            <a:off x="219781" y="726376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657E81-9868-144F-B089-D478C72105CB}"/>
              </a:ext>
            </a:extLst>
          </p:cNvPr>
          <p:cNvSpPr txBox="1"/>
          <p:nvPr/>
        </p:nvSpPr>
        <p:spPr>
          <a:xfrm>
            <a:off x="219048" y="420112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0.9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5DBFB8-27CC-1342-989D-AD2FA5346DAE}"/>
              </a:ext>
            </a:extLst>
          </p:cNvPr>
          <p:cNvSpPr txBox="1"/>
          <p:nvPr/>
        </p:nvSpPr>
        <p:spPr>
          <a:xfrm>
            <a:off x="219048" y="113846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07CA99-738F-5143-948A-E3D3C4BF5418}"/>
              </a:ext>
            </a:extLst>
          </p:cNvPr>
          <p:cNvSpPr txBox="1"/>
          <p:nvPr/>
        </p:nvSpPr>
        <p:spPr>
          <a:xfrm>
            <a:off x="1410843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E75B1E-6599-7E42-850E-DF48ADAE3B93}"/>
              </a:ext>
            </a:extLst>
          </p:cNvPr>
          <p:cNvSpPr txBox="1"/>
          <p:nvPr/>
        </p:nvSpPr>
        <p:spPr>
          <a:xfrm>
            <a:off x="1224087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A5BDE-2171-A04B-8329-F5624AE9EF8B}"/>
              </a:ext>
            </a:extLst>
          </p:cNvPr>
          <p:cNvSpPr txBox="1"/>
          <p:nvPr/>
        </p:nvSpPr>
        <p:spPr>
          <a:xfrm>
            <a:off x="1051189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D6DC32-DC67-AA4C-A8E7-CF6F43F64B8D}"/>
              </a:ext>
            </a:extLst>
          </p:cNvPr>
          <p:cNvSpPr txBox="1"/>
          <p:nvPr/>
        </p:nvSpPr>
        <p:spPr>
          <a:xfrm>
            <a:off x="865611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73D3FB-538F-2F4A-8A8B-C794FC16C165}"/>
              </a:ext>
            </a:extLst>
          </p:cNvPr>
          <p:cNvSpPr txBox="1"/>
          <p:nvPr/>
        </p:nvSpPr>
        <p:spPr>
          <a:xfrm>
            <a:off x="688465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3F4774-84DA-B347-B79E-3E43A8F6B874}"/>
              </a:ext>
            </a:extLst>
          </p:cNvPr>
          <p:cNvSpPr txBox="1"/>
          <p:nvPr/>
        </p:nvSpPr>
        <p:spPr>
          <a:xfrm>
            <a:off x="2986803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ABAD17C-0372-F142-83A3-07593CAE6248}"/>
              </a:ext>
            </a:extLst>
          </p:cNvPr>
          <p:cNvSpPr txBox="1"/>
          <p:nvPr/>
        </p:nvSpPr>
        <p:spPr>
          <a:xfrm>
            <a:off x="2805967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B8B53A-C50C-F74A-AF01-6CA12C6DC481}"/>
              </a:ext>
            </a:extLst>
          </p:cNvPr>
          <p:cNvSpPr txBox="1"/>
          <p:nvPr/>
        </p:nvSpPr>
        <p:spPr>
          <a:xfrm>
            <a:off x="2619211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CF8320-60CB-3440-8718-F4E822E3EAE6}"/>
              </a:ext>
            </a:extLst>
          </p:cNvPr>
          <p:cNvSpPr txBox="1"/>
          <p:nvPr/>
        </p:nvSpPr>
        <p:spPr>
          <a:xfrm>
            <a:off x="2446313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917790-1166-1142-9B64-48E6512D1F84}"/>
              </a:ext>
            </a:extLst>
          </p:cNvPr>
          <p:cNvSpPr txBox="1"/>
          <p:nvPr/>
        </p:nvSpPr>
        <p:spPr>
          <a:xfrm>
            <a:off x="2260735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4C33E11-867B-7B48-94FF-376C57A7BA6E}"/>
              </a:ext>
            </a:extLst>
          </p:cNvPr>
          <p:cNvSpPr txBox="1"/>
          <p:nvPr/>
        </p:nvSpPr>
        <p:spPr>
          <a:xfrm>
            <a:off x="2083589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14CDFAD-E716-E248-9070-69F17E70D46C}"/>
              </a:ext>
            </a:extLst>
          </p:cNvPr>
          <p:cNvSpPr txBox="1"/>
          <p:nvPr/>
        </p:nvSpPr>
        <p:spPr>
          <a:xfrm>
            <a:off x="3164630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CB8958C-997F-4343-9439-B3C20AC0E4C1}"/>
              </a:ext>
            </a:extLst>
          </p:cNvPr>
          <p:cNvSpPr txBox="1"/>
          <p:nvPr/>
        </p:nvSpPr>
        <p:spPr>
          <a:xfrm>
            <a:off x="4384991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0230BB7-D794-994A-A11B-2E9D002B8991}"/>
              </a:ext>
            </a:extLst>
          </p:cNvPr>
          <p:cNvSpPr txBox="1"/>
          <p:nvPr/>
        </p:nvSpPr>
        <p:spPr>
          <a:xfrm>
            <a:off x="4204155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9CE746D-AA31-5F45-A608-FA14BC946CB5}"/>
              </a:ext>
            </a:extLst>
          </p:cNvPr>
          <p:cNvSpPr txBox="1"/>
          <p:nvPr/>
        </p:nvSpPr>
        <p:spPr>
          <a:xfrm>
            <a:off x="4017399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D4A6A6-BD67-6B4E-A3B3-6AEC216F3C5F}"/>
              </a:ext>
            </a:extLst>
          </p:cNvPr>
          <p:cNvSpPr txBox="1"/>
          <p:nvPr/>
        </p:nvSpPr>
        <p:spPr>
          <a:xfrm>
            <a:off x="3844501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75AAA0-5106-834F-814B-30FA86BF5096}"/>
              </a:ext>
            </a:extLst>
          </p:cNvPr>
          <p:cNvSpPr txBox="1"/>
          <p:nvPr/>
        </p:nvSpPr>
        <p:spPr>
          <a:xfrm>
            <a:off x="3658923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C3E50EC-B8BA-6F44-B183-B109B4BDA6DA}"/>
              </a:ext>
            </a:extLst>
          </p:cNvPr>
          <p:cNvSpPr txBox="1"/>
          <p:nvPr/>
        </p:nvSpPr>
        <p:spPr>
          <a:xfrm>
            <a:off x="3481777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6DDAC10-D634-3244-B2D1-91CFDA68ABBD}"/>
              </a:ext>
            </a:extLst>
          </p:cNvPr>
          <p:cNvSpPr txBox="1"/>
          <p:nvPr/>
        </p:nvSpPr>
        <p:spPr>
          <a:xfrm>
            <a:off x="4562818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D46AE8A-8E47-5044-9798-92C08DA298F7}"/>
              </a:ext>
            </a:extLst>
          </p:cNvPr>
          <p:cNvSpPr txBox="1"/>
          <p:nvPr/>
        </p:nvSpPr>
        <p:spPr>
          <a:xfrm>
            <a:off x="5771123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F968290-9D69-5744-A5F8-60131EFF98DD}"/>
              </a:ext>
            </a:extLst>
          </p:cNvPr>
          <p:cNvSpPr txBox="1"/>
          <p:nvPr/>
        </p:nvSpPr>
        <p:spPr>
          <a:xfrm>
            <a:off x="5590287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3C0A4FA-BDE9-9948-AEC0-C172618F5A50}"/>
              </a:ext>
            </a:extLst>
          </p:cNvPr>
          <p:cNvSpPr txBox="1"/>
          <p:nvPr/>
        </p:nvSpPr>
        <p:spPr>
          <a:xfrm>
            <a:off x="5403531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E8B803A-09D5-8547-9C30-94E38E3E47B8}"/>
              </a:ext>
            </a:extLst>
          </p:cNvPr>
          <p:cNvSpPr txBox="1"/>
          <p:nvPr/>
        </p:nvSpPr>
        <p:spPr>
          <a:xfrm>
            <a:off x="5230633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C8EDCB8-2F4D-3941-AE48-B6834A46BDB1}"/>
              </a:ext>
            </a:extLst>
          </p:cNvPr>
          <p:cNvSpPr txBox="1"/>
          <p:nvPr/>
        </p:nvSpPr>
        <p:spPr>
          <a:xfrm>
            <a:off x="5045055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34BAE02-8E8A-6745-8046-7C8B7AEA78F8}"/>
              </a:ext>
            </a:extLst>
          </p:cNvPr>
          <p:cNvSpPr txBox="1"/>
          <p:nvPr/>
        </p:nvSpPr>
        <p:spPr>
          <a:xfrm>
            <a:off x="4867909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0D311D1-A398-6A41-9B39-8C935B38B4BF}"/>
              </a:ext>
            </a:extLst>
          </p:cNvPr>
          <p:cNvSpPr txBox="1"/>
          <p:nvPr/>
        </p:nvSpPr>
        <p:spPr>
          <a:xfrm>
            <a:off x="5948950" y="338886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13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E8915A-3F62-1D46-BB8B-5207FB33A1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49" t="5591" r="72549" b="5058"/>
          <a:stretch/>
        </p:blipFill>
        <p:spPr>
          <a:xfrm>
            <a:off x="673100" y="78581"/>
            <a:ext cx="1435891" cy="33842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E0A6A9-77D3-BF49-AA9C-7854A50DB7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51" t="5591" r="51879" b="5058"/>
          <a:stretch/>
        </p:blipFill>
        <p:spPr>
          <a:xfrm>
            <a:off x="2108991" y="78581"/>
            <a:ext cx="1399848" cy="33842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E83370-99DF-014A-9DFB-218FB9E3D2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121" t="5591" r="31116" b="5058"/>
          <a:stretch/>
        </p:blipFill>
        <p:spPr>
          <a:xfrm>
            <a:off x="3508839" y="78581"/>
            <a:ext cx="1406152" cy="33842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B1BBC9-5B66-974B-93FE-E7B03AC67E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884" t="5591" r="10446" b="5058"/>
          <a:stretch/>
        </p:blipFill>
        <p:spPr>
          <a:xfrm>
            <a:off x="4914990" y="78581"/>
            <a:ext cx="1399849" cy="33842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BD6412-A1AA-9D4B-B2E5-5A43C97A5EB3}"/>
              </a:ext>
            </a:extLst>
          </p:cNvPr>
          <p:cNvSpPr txBox="1"/>
          <p:nvPr/>
        </p:nvSpPr>
        <p:spPr>
          <a:xfrm>
            <a:off x="-113293" y="-35719"/>
            <a:ext cx="538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C8478C-E0BA-DF40-83B3-952DFAE5BFFF}"/>
              </a:ext>
            </a:extLst>
          </p:cNvPr>
          <p:cNvSpPr txBox="1"/>
          <p:nvPr/>
        </p:nvSpPr>
        <p:spPr>
          <a:xfrm>
            <a:off x="219781" y="2892075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D41BE7-A930-7642-BF1A-5A278EB79E5B}"/>
              </a:ext>
            </a:extLst>
          </p:cNvPr>
          <p:cNvSpPr txBox="1"/>
          <p:nvPr/>
        </p:nvSpPr>
        <p:spPr>
          <a:xfrm>
            <a:off x="219781" y="1652791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5CEE32-4A2D-AB4B-841F-4511CF4CFAE2}"/>
              </a:ext>
            </a:extLst>
          </p:cNvPr>
          <p:cNvSpPr txBox="1"/>
          <p:nvPr/>
        </p:nvSpPr>
        <p:spPr>
          <a:xfrm>
            <a:off x="219781" y="1962612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73773-2330-8B48-8FD5-8C62727DCC29}"/>
              </a:ext>
            </a:extLst>
          </p:cNvPr>
          <p:cNvSpPr txBox="1"/>
          <p:nvPr/>
        </p:nvSpPr>
        <p:spPr>
          <a:xfrm>
            <a:off x="219781" y="3201891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858863-39C1-1040-8CED-16560C1B1750}"/>
              </a:ext>
            </a:extLst>
          </p:cNvPr>
          <p:cNvSpPr txBox="1"/>
          <p:nvPr/>
        </p:nvSpPr>
        <p:spPr>
          <a:xfrm>
            <a:off x="219781" y="2582254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84A2AB-897C-DE4D-A714-287C330F2FCC}"/>
              </a:ext>
            </a:extLst>
          </p:cNvPr>
          <p:cNvSpPr txBox="1"/>
          <p:nvPr/>
        </p:nvSpPr>
        <p:spPr>
          <a:xfrm>
            <a:off x="219781" y="2272433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10A39F-AC8F-4B45-8F92-4FC22519E550}"/>
              </a:ext>
            </a:extLst>
          </p:cNvPr>
          <p:cNvSpPr txBox="1"/>
          <p:nvPr/>
        </p:nvSpPr>
        <p:spPr>
          <a:xfrm>
            <a:off x="219781" y="1342970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D8E039-DDF4-1D4F-AC69-D395121A5277}"/>
              </a:ext>
            </a:extLst>
          </p:cNvPr>
          <p:cNvSpPr txBox="1"/>
          <p:nvPr/>
        </p:nvSpPr>
        <p:spPr>
          <a:xfrm>
            <a:off x="219781" y="1033149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0.7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49425A-6C9F-8143-A705-7F7C2F8A5998}"/>
              </a:ext>
            </a:extLst>
          </p:cNvPr>
          <p:cNvSpPr txBox="1"/>
          <p:nvPr/>
        </p:nvSpPr>
        <p:spPr>
          <a:xfrm>
            <a:off x="219781" y="723328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F888A4-6DC7-BA41-83DD-E60F6A45F24C}"/>
              </a:ext>
            </a:extLst>
          </p:cNvPr>
          <p:cNvSpPr txBox="1"/>
          <p:nvPr/>
        </p:nvSpPr>
        <p:spPr>
          <a:xfrm>
            <a:off x="219048" y="413507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0.9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C9FA49-4350-DC43-8C9A-A79D6035D60A}"/>
              </a:ext>
            </a:extLst>
          </p:cNvPr>
          <p:cNvSpPr txBox="1"/>
          <p:nvPr/>
        </p:nvSpPr>
        <p:spPr>
          <a:xfrm>
            <a:off x="219048" y="103686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979D09-752D-7A4E-AB8D-8ABB639FE8C5}"/>
              </a:ext>
            </a:extLst>
          </p:cNvPr>
          <p:cNvSpPr txBox="1"/>
          <p:nvPr/>
        </p:nvSpPr>
        <p:spPr>
          <a:xfrm>
            <a:off x="3236253" y="3558290"/>
            <a:ext cx="541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42EE7D-5A7D-BA45-82BA-2DB70A3C0D7A}"/>
              </a:ext>
            </a:extLst>
          </p:cNvPr>
          <p:cNvSpPr txBox="1"/>
          <p:nvPr/>
        </p:nvSpPr>
        <p:spPr>
          <a:xfrm>
            <a:off x="1759319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EF84A6-C873-A04E-BA5A-732CCB15CC24}"/>
              </a:ext>
            </a:extLst>
          </p:cNvPr>
          <p:cNvSpPr txBox="1"/>
          <p:nvPr/>
        </p:nvSpPr>
        <p:spPr>
          <a:xfrm>
            <a:off x="1553083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C6B47E-0A94-1740-ADB5-EBEF801E872C}"/>
              </a:ext>
            </a:extLst>
          </p:cNvPr>
          <p:cNvSpPr txBox="1"/>
          <p:nvPr/>
        </p:nvSpPr>
        <p:spPr>
          <a:xfrm>
            <a:off x="1335847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F04DB82-928F-214D-AFD0-67F9B3CA2837}"/>
              </a:ext>
            </a:extLst>
          </p:cNvPr>
          <p:cNvSpPr txBox="1"/>
          <p:nvPr/>
        </p:nvSpPr>
        <p:spPr>
          <a:xfrm>
            <a:off x="1122309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2831202-B1C7-6A41-9780-E26957BAE896}"/>
              </a:ext>
            </a:extLst>
          </p:cNvPr>
          <p:cNvSpPr txBox="1"/>
          <p:nvPr/>
        </p:nvSpPr>
        <p:spPr>
          <a:xfrm>
            <a:off x="911331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1828BD-4529-D54A-B699-30F4A523211B}"/>
              </a:ext>
            </a:extLst>
          </p:cNvPr>
          <p:cNvSpPr txBox="1"/>
          <p:nvPr/>
        </p:nvSpPr>
        <p:spPr>
          <a:xfrm>
            <a:off x="703705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EB30A23-6D50-1B47-8B83-59317A32D612}"/>
              </a:ext>
            </a:extLst>
          </p:cNvPr>
          <p:cNvSpPr txBox="1"/>
          <p:nvPr/>
        </p:nvSpPr>
        <p:spPr>
          <a:xfrm>
            <a:off x="3164603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108C1B-10BB-4246-AA52-32496D79F3DC}"/>
              </a:ext>
            </a:extLst>
          </p:cNvPr>
          <p:cNvSpPr txBox="1"/>
          <p:nvPr/>
        </p:nvSpPr>
        <p:spPr>
          <a:xfrm>
            <a:off x="2943127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F7471B-AC91-8A4B-AEFB-6B3E671D9641}"/>
              </a:ext>
            </a:extLst>
          </p:cNvPr>
          <p:cNvSpPr txBox="1"/>
          <p:nvPr/>
        </p:nvSpPr>
        <p:spPr>
          <a:xfrm>
            <a:off x="2741131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0BE9B28-799D-3E44-BC83-A49669773411}"/>
              </a:ext>
            </a:extLst>
          </p:cNvPr>
          <p:cNvSpPr txBox="1"/>
          <p:nvPr/>
        </p:nvSpPr>
        <p:spPr>
          <a:xfrm>
            <a:off x="2517433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389954-1079-7045-ACEC-C91CEA6D5D07}"/>
              </a:ext>
            </a:extLst>
          </p:cNvPr>
          <p:cNvSpPr txBox="1"/>
          <p:nvPr/>
        </p:nvSpPr>
        <p:spPr>
          <a:xfrm>
            <a:off x="2306455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D200F0-EB98-794B-A290-21F977F0A660}"/>
              </a:ext>
            </a:extLst>
          </p:cNvPr>
          <p:cNvSpPr txBox="1"/>
          <p:nvPr/>
        </p:nvSpPr>
        <p:spPr>
          <a:xfrm>
            <a:off x="2098829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05A6875-3E63-214B-9B8C-DA2BA79A4E38}"/>
              </a:ext>
            </a:extLst>
          </p:cNvPr>
          <p:cNvSpPr txBox="1"/>
          <p:nvPr/>
        </p:nvSpPr>
        <p:spPr>
          <a:xfrm>
            <a:off x="4562791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8E5395A-33B0-E549-B603-1C237435569F}"/>
              </a:ext>
            </a:extLst>
          </p:cNvPr>
          <p:cNvSpPr txBox="1"/>
          <p:nvPr/>
        </p:nvSpPr>
        <p:spPr>
          <a:xfrm>
            <a:off x="4351475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E7667B-E329-7645-9C4D-3B0505270CB5}"/>
              </a:ext>
            </a:extLst>
          </p:cNvPr>
          <p:cNvSpPr txBox="1"/>
          <p:nvPr/>
        </p:nvSpPr>
        <p:spPr>
          <a:xfrm>
            <a:off x="4139319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3CFA06-13A6-B84B-B0DE-1350E8BC3289}"/>
              </a:ext>
            </a:extLst>
          </p:cNvPr>
          <p:cNvSpPr txBox="1"/>
          <p:nvPr/>
        </p:nvSpPr>
        <p:spPr>
          <a:xfrm>
            <a:off x="3925781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818F14-851F-114F-9CDA-4B024FC7A911}"/>
              </a:ext>
            </a:extLst>
          </p:cNvPr>
          <p:cNvSpPr txBox="1"/>
          <p:nvPr/>
        </p:nvSpPr>
        <p:spPr>
          <a:xfrm>
            <a:off x="3709723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D5638E-9641-1342-8745-9CE6063E196F}"/>
              </a:ext>
            </a:extLst>
          </p:cNvPr>
          <p:cNvSpPr txBox="1"/>
          <p:nvPr/>
        </p:nvSpPr>
        <p:spPr>
          <a:xfrm>
            <a:off x="3502097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13E2702-7E09-C549-A2E2-0A9E474A4A24}"/>
              </a:ext>
            </a:extLst>
          </p:cNvPr>
          <p:cNvSpPr txBox="1"/>
          <p:nvPr/>
        </p:nvSpPr>
        <p:spPr>
          <a:xfrm>
            <a:off x="5964163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03A620F-11CF-1643-95E4-5EF3608CF041}"/>
              </a:ext>
            </a:extLst>
          </p:cNvPr>
          <p:cNvSpPr txBox="1"/>
          <p:nvPr/>
        </p:nvSpPr>
        <p:spPr>
          <a:xfrm>
            <a:off x="5752847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8926B89-1A94-3C4A-AA61-B42F3E970A51}"/>
              </a:ext>
            </a:extLst>
          </p:cNvPr>
          <p:cNvSpPr txBox="1"/>
          <p:nvPr/>
        </p:nvSpPr>
        <p:spPr>
          <a:xfrm>
            <a:off x="5540691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B270588-3079-C34F-8B09-018A1E1CA940}"/>
              </a:ext>
            </a:extLst>
          </p:cNvPr>
          <p:cNvSpPr txBox="1"/>
          <p:nvPr/>
        </p:nvSpPr>
        <p:spPr>
          <a:xfrm>
            <a:off x="5327153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A33B1CB-F259-9542-8162-79A9B8D1ECE7}"/>
              </a:ext>
            </a:extLst>
          </p:cNvPr>
          <p:cNvSpPr txBox="1"/>
          <p:nvPr/>
        </p:nvSpPr>
        <p:spPr>
          <a:xfrm>
            <a:off x="5111095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A2E7F96-48DE-3B41-8149-D04DBEEB1243}"/>
              </a:ext>
            </a:extLst>
          </p:cNvPr>
          <p:cNvSpPr txBox="1"/>
          <p:nvPr/>
        </p:nvSpPr>
        <p:spPr>
          <a:xfrm>
            <a:off x="4898389" y="340918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410967-5517-B54D-9B6B-0AE3CA53ED91}"/>
              </a:ext>
            </a:extLst>
          </p:cNvPr>
          <p:cNvSpPr txBox="1"/>
          <p:nvPr/>
        </p:nvSpPr>
        <p:spPr>
          <a:xfrm>
            <a:off x="0" y="1692833"/>
            <a:ext cx="541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MP</a:t>
            </a:r>
            <a:endParaRPr lang="en-US" sz="1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901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ECB692-9B76-274F-B6B6-4625EF332C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04" t="5590" r="72549" b="5031"/>
          <a:stretch/>
        </p:blipFill>
        <p:spPr>
          <a:xfrm>
            <a:off x="665480" y="78581"/>
            <a:ext cx="1443511" cy="33961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103358-663C-5044-873E-EDA833977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51" t="5590" r="51879" b="5031"/>
          <a:stretch/>
        </p:blipFill>
        <p:spPr>
          <a:xfrm>
            <a:off x="2108991" y="78581"/>
            <a:ext cx="1404319" cy="33961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D1AA1E-1688-194B-BA37-AF6DDD3F4F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121" t="5590" r="31116" b="5031"/>
          <a:stretch/>
        </p:blipFill>
        <p:spPr>
          <a:xfrm>
            <a:off x="3513310" y="78581"/>
            <a:ext cx="1410644" cy="33961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CC6701-E3F6-B24C-A333-A5CD114F71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884" t="5590" r="10446" b="5031"/>
          <a:stretch/>
        </p:blipFill>
        <p:spPr>
          <a:xfrm>
            <a:off x="4917629" y="78581"/>
            <a:ext cx="1404320" cy="33961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A127AF-0EFD-0F4D-A048-1CE26B8BF80E}"/>
              </a:ext>
            </a:extLst>
          </p:cNvPr>
          <p:cNvSpPr txBox="1"/>
          <p:nvPr/>
        </p:nvSpPr>
        <p:spPr>
          <a:xfrm>
            <a:off x="3236253" y="3558290"/>
            <a:ext cx="541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27FC16-EA87-8147-BE16-81AE1128AF23}"/>
              </a:ext>
            </a:extLst>
          </p:cNvPr>
          <p:cNvSpPr txBox="1"/>
          <p:nvPr/>
        </p:nvSpPr>
        <p:spPr>
          <a:xfrm>
            <a:off x="1754239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32A0DC-EE5A-C842-8746-F20B587B4EB9}"/>
              </a:ext>
            </a:extLst>
          </p:cNvPr>
          <p:cNvSpPr txBox="1"/>
          <p:nvPr/>
        </p:nvSpPr>
        <p:spPr>
          <a:xfrm>
            <a:off x="1542923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7F7276-D69E-7A4A-A0F0-4D4489086686}"/>
              </a:ext>
            </a:extLst>
          </p:cNvPr>
          <p:cNvSpPr txBox="1"/>
          <p:nvPr/>
        </p:nvSpPr>
        <p:spPr>
          <a:xfrm>
            <a:off x="1330767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1010BC-6B56-104E-906C-76FCF9A7D224}"/>
              </a:ext>
            </a:extLst>
          </p:cNvPr>
          <p:cNvSpPr txBox="1"/>
          <p:nvPr/>
        </p:nvSpPr>
        <p:spPr>
          <a:xfrm>
            <a:off x="1117229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69F51A-FFF0-BD46-92FD-53ABABCE0343}"/>
              </a:ext>
            </a:extLst>
          </p:cNvPr>
          <p:cNvSpPr txBox="1"/>
          <p:nvPr/>
        </p:nvSpPr>
        <p:spPr>
          <a:xfrm>
            <a:off x="906251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F7CC68-1813-874D-9CA0-33A13BB3C199}"/>
              </a:ext>
            </a:extLst>
          </p:cNvPr>
          <p:cNvSpPr txBox="1"/>
          <p:nvPr/>
        </p:nvSpPr>
        <p:spPr>
          <a:xfrm>
            <a:off x="693545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763518-9D80-FC4F-A268-8208B5158131}"/>
              </a:ext>
            </a:extLst>
          </p:cNvPr>
          <p:cNvSpPr txBox="1"/>
          <p:nvPr/>
        </p:nvSpPr>
        <p:spPr>
          <a:xfrm>
            <a:off x="3164603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E73E8A-A55B-7F4E-AD87-8895941D441D}"/>
              </a:ext>
            </a:extLst>
          </p:cNvPr>
          <p:cNvSpPr txBox="1"/>
          <p:nvPr/>
        </p:nvSpPr>
        <p:spPr>
          <a:xfrm>
            <a:off x="2943127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86AEF0-92B8-BF45-95E2-9BF6914C80A4}"/>
              </a:ext>
            </a:extLst>
          </p:cNvPr>
          <p:cNvSpPr txBox="1"/>
          <p:nvPr/>
        </p:nvSpPr>
        <p:spPr>
          <a:xfrm>
            <a:off x="2741131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12547E-3253-9640-A54E-3207CDAB676D}"/>
              </a:ext>
            </a:extLst>
          </p:cNvPr>
          <p:cNvSpPr txBox="1"/>
          <p:nvPr/>
        </p:nvSpPr>
        <p:spPr>
          <a:xfrm>
            <a:off x="2517433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9362CE-3523-CB42-86AB-E9FD24203FC4}"/>
              </a:ext>
            </a:extLst>
          </p:cNvPr>
          <p:cNvSpPr txBox="1"/>
          <p:nvPr/>
        </p:nvSpPr>
        <p:spPr>
          <a:xfrm>
            <a:off x="2306455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642DEC-0792-DB49-9C40-DB4B8BDBBDC4}"/>
              </a:ext>
            </a:extLst>
          </p:cNvPr>
          <p:cNvSpPr txBox="1"/>
          <p:nvPr/>
        </p:nvSpPr>
        <p:spPr>
          <a:xfrm>
            <a:off x="2098829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18696B-85D9-6C41-873D-81213DE88B5B}"/>
              </a:ext>
            </a:extLst>
          </p:cNvPr>
          <p:cNvSpPr txBox="1"/>
          <p:nvPr/>
        </p:nvSpPr>
        <p:spPr>
          <a:xfrm>
            <a:off x="4562791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17854E-554E-9049-B1AE-7204F8AE9C90}"/>
              </a:ext>
            </a:extLst>
          </p:cNvPr>
          <p:cNvSpPr txBox="1"/>
          <p:nvPr/>
        </p:nvSpPr>
        <p:spPr>
          <a:xfrm>
            <a:off x="4351475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0A3FC6-D61C-804A-8D6D-F1E79BAE5FD2}"/>
              </a:ext>
            </a:extLst>
          </p:cNvPr>
          <p:cNvSpPr txBox="1"/>
          <p:nvPr/>
        </p:nvSpPr>
        <p:spPr>
          <a:xfrm>
            <a:off x="4139319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802C87-BDCA-8A4F-B092-12A2EF11891B}"/>
              </a:ext>
            </a:extLst>
          </p:cNvPr>
          <p:cNvSpPr txBox="1"/>
          <p:nvPr/>
        </p:nvSpPr>
        <p:spPr>
          <a:xfrm>
            <a:off x="3925781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7D3898-B534-AF44-B095-B708C6503643}"/>
              </a:ext>
            </a:extLst>
          </p:cNvPr>
          <p:cNvSpPr txBox="1"/>
          <p:nvPr/>
        </p:nvSpPr>
        <p:spPr>
          <a:xfrm>
            <a:off x="3709723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61D35-FC77-6F49-BDE9-6DC932E17330}"/>
              </a:ext>
            </a:extLst>
          </p:cNvPr>
          <p:cNvSpPr txBox="1"/>
          <p:nvPr/>
        </p:nvSpPr>
        <p:spPr>
          <a:xfrm>
            <a:off x="3502097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676D3B-2190-FF48-838C-F98232896FEB}"/>
              </a:ext>
            </a:extLst>
          </p:cNvPr>
          <p:cNvSpPr txBox="1"/>
          <p:nvPr/>
        </p:nvSpPr>
        <p:spPr>
          <a:xfrm>
            <a:off x="5969243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BD19D7-C512-8B4C-8CC9-1421809CBD24}"/>
              </a:ext>
            </a:extLst>
          </p:cNvPr>
          <p:cNvSpPr txBox="1"/>
          <p:nvPr/>
        </p:nvSpPr>
        <p:spPr>
          <a:xfrm>
            <a:off x="5757927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DFD2DB-DAE3-C140-A468-85DC9C7697C0}"/>
              </a:ext>
            </a:extLst>
          </p:cNvPr>
          <p:cNvSpPr txBox="1"/>
          <p:nvPr/>
        </p:nvSpPr>
        <p:spPr>
          <a:xfrm>
            <a:off x="5545771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DAE57-1E9C-1246-8C81-0211BB06F15F}"/>
              </a:ext>
            </a:extLst>
          </p:cNvPr>
          <p:cNvSpPr txBox="1"/>
          <p:nvPr/>
        </p:nvSpPr>
        <p:spPr>
          <a:xfrm>
            <a:off x="5327153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8E6DE1-EAC7-E448-B96B-D3E8D47E38C2}"/>
              </a:ext>
            </a:extLst>
          </p:cNvPr>
          <p:cNvSpPr txBox="1"/>
          <p:nvPr/>
        </p:nvSpPr>
        <p:spPr>
          <a:xfrm>
            <a:off x="5111095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E763F7-3F04-DE41-947A-95349E6C3ABC}"/>
              </a:ext>
            </a:extLst>
          </p:cNvPr>
          <p:cNvSpPr txBox="1"/>
          <p:nvPr/>
        </p:nvSpPr>
        <p:spPr>
          <a:xfrm>
            <a:off x="4903469" y="3419342"/>
            <a:ext cx="3556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6969CD-907C-BA48-8E05-BB67D8A1159B}"/>
              </a:ext>
            </a:extLst>
          </p:cNvPr>
          <p:cNvSpPr txBox="1"/>
          <p:nvPr/>
        </p:nvSpPr>
        <p:spPr>
          <a:xfrm>
            <a:off x="-113293" y="-35719"/>
            <a:ext cx="538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0D0C2F-4A5E-1448-A8F6-801C0C743474}"/>
              </a:ext>
            </a:extLst>
          </p:cNvPr>
          <p:cNvSpPr txBox="1"/>
          <p:nvPr/>
        </p:nvSpPr>
        <p:spPr>
          <a:xfrm>
            <a:off x="214701" y="2901214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90427D-785E-0B49-8323-32AA1A0288D5}"/>
              </a:ext>
            </a:extLst>
          </p:cNvPr>
          <p:cNvSpPr txBox="1"/>
          <p:nvPr/>
        </p:nvSpPr>
        <p:spPr>
          <a:xfrm>
            <a:off x="214701" y="1657867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15A9EE-E6B9-F441-868A-828ADF08F5D3}"/>
              </a:ext>
            </a:extLst>
          </p:cNvPr>
          <p:cNvSpPr txBox="1"/>
          <p:nvPr/>
        </p:nvSpPr>
        <p:spPr>
          <a:xfrm>
            <a:off x="214701" y="1968704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29FD60-E777-9B41-A83E-34DE74096D99}"/>
              </a:ext>
            </a:extLst>
          </p:cNvPr>
          <p:cNvSpPr txBox="1"/>
          <p:nvPr/>
        </p:nvSpPr>
        <p:spPr>
          <a:xfrm>
            <a:off x="214701" y="3212051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17ABDF5-6BF7-5941-AEB0-031CE552F3E8}"/>
              </a:ext>
            </a:extLst>
          </p:cNvPr>
          <p:cNvSpPr txBox="1"/>
          <p:nvPr/>
        </p:nvSpPr>
        <p:spPr>
          <a:xfrm>
            <a:off x="214701" y="2590378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DB187A0-E80E-D449-B5B7-288319F534CA}"/>
              </a:ext>
            </a:extLst>
          </p:cNvPr>
          <p:cNvSpPr txBox="1"/>
          <p:nvPr/>
        </p:nvSpPr>
        <p:spPr>
          <a:xfrm>
            <a:off x="214701" y="2279541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A44CAD-5737-0A43-B845-9D43783A1A89}"/>
              </a:ext>
            </a:extLst>
          </p:cNvPr>
          <p:cNvSpPr txBox="1"/>
          <p:nvPr/>
        </p:nvSpPr>
        <p:spPr>
          <a:xfrm>
            <a:off x="214701" y="1347031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0DFB3F4-0DA3-8C4E-8793-8FAC48F1CCF2}"/>
              </a:ext>
            </a:extLst>
          </p:cNvPr>
          <p:cNvSpPr txBox="1"/>
          <p:nvPr/>
        </p:nvSpPr>
        <p:spPr>
          <a:xfrm>
            <a:off x="214701" y="1036195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0.7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6381986-F30A-C24E-95F1-A5967DDF896E}"/>
              </a:ext>
            </a:extLst>
          </p:cNvPr>
          <p:cNvSpPr txBox="1"/>
          <p:nvPr/>
        </p:nvSpPr>
        <p:spPr>
          <a:xfrm>
            <a:off x="214701" y="725358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171410-BC7C-3842-82C7-AAE07B1C6922}"/>
              </a:ext>
            </a:extLst>
          </p:cNvPr>
          <p:cNvSpPr txBox="1"/>
          <p:nvPr/>
        </p:nvSpPr>
        <p:spPr>
          <a:xfrm>
            <a:off x="213968" y="414522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0.9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68954C1-61AB-E34B-8EFE-1708646D51B4}"/>
              </a:ext>
            </a:extLst>
          </p:cNvPr>
          <p:cNvSpPr txBox="1"/>
          <p:nvPr/>
        </p:nvSpPr>
        <p:spPr>
          <a:xfrm>
            <a:off x="213968" y="103686"/>
            <a:ext cx="541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7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3BD3A8A-6302-AE48-B008-448263CF7C32}"/>
              </a:ext>
            </a:extLst>
          </p:cNvPr>
          <p:cNvSpPr txBox="1"/>
          <p:nvPr/>
        </p:nvSpPr>
        <p:spPr>
          <a:xfrm>
            <a:off x="0" y="1692833"/>
            <a:ext cx="541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MP</a:t>
            </a:r>
            <a:endParaRPr lang="en-US" sz="1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29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118</Words>
  <Application>Microsoft Macintosh PowerPoint</Application>
  <PresentationFormat>Custom</PresentationFormat>
  <Paragraphs>118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Stewart-Brown</dc:creator>
  <cp:lastModifiedBy>Ben Stewart-Brown</cp:lastModifiedBy>
  <cp:revision>11</cp:revision>
  <dcterms:created xsi:type="dcterms:W3CDTF">2018-06-08T02:15:26Z</dcterms:created>
  <dcterms:modified xsi:type="dcterms:W3CDTF">2018-06-19T03:35:22Z</dcterms:modified>
</cp:coreProperties>
</file>