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47"/>
  </p:normalViewPr>
  <p:slideViewPr>
    <p:cSldViewPr snapToGrid="0" snapToObjects="1">
      <p:cViewPr varScale="1">
        <p:scale>
          <a:sx n="116" d="100"/>
          <a:sy n="116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40866-0DB7-BC46-9ABA-5057A0E54C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F5D1D2-8570-0044-AAD4-2D87E7979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88FDD-ECD1-F343-8150-0AA07E1F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2E77F-6603-A446-816F-B2CF98A7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49437-A06B-6A4A-9308-96172BEC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8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F6710-A874-A347-A202-CE3F5B625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1307CE-EB83-F24B-AE40-4DE0F6E2D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4DD54-E08B-7546-A962-FB8C419A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B070F-0D90-1343-880D-026DF8CCE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38204-67FD-544F-8DE5-59B3CE3B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9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89DA37-9762-5D4C-BE12-540C364EA4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CB114-B5AB-6F4B-9C88-BD20622904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D8A29-888D-4E49-BC7D-7EB1A2081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BFE38-B073-314E-9EF1-B69D1A31D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A69A4-1BC8-554B-96B4-48422C367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4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665E9-958A-2F45-9470-9AA3DC4E7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73B54-94A4-614A-8934-F52CE9270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7E09-D11F-964C-A0D8-1C8F2FEB1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C4DB6-1C38-E74E-9404-772477085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4B47B-8018-AA4A-BFB9-626251684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6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B78DD-D8E0-0D4D-8174-FB07173E1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D1F1B-0039-3A42-BFC7-C1494A569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6E412-0C75-904E-A4B8-FDF53DE6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4CB1C-2FAD-064A-9640-9F31EF8B8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F4103-6307-2B48-86B6-0B18F27F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911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68A7-860D-A74E-821F-2D72589EA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1C26C-D8A5-D345-8DDE-24B016856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6B29A-D9B8-6040-A939-104932F8CA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941E1-5E80-C14B-8EA5-856A23A22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86318B-06E8-BB45-B30C-D26EC439F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768E3-2A37-A845-83E3-E67187C50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1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54695-264D-F84A-BDBD-216D14D3B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A4337-F13E-224F-B24D-A8E76DD16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42A56-EFC1-B141-9E9E-B5E61F075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D7C57C-0C72-C84F-9B38-15EBC8B76F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E115E1-763A-F142-BA72-FA62610040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2D97EE-3757-BF4B-82FB-61245AEB3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BBDE24-A994-0F41-A7A1-AE98447C9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774403-A7FF-8F43-A1DF-D5468168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80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69B34-2203-8540-83F2-275D1373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B4852-9497-0541-AE81-B68E6948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BEB8D-D9A4-0947-876B-19CFACBD6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B52491-6F99-4941-83E6-3CCC25D4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8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0ECB47-F448-9F49-92A5-9B07FAFB1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E2251-18F9-6047-83E6-B3CB734C9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8CB27-F3C8-5743-BE16-4E4C70D5F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E7BA7-B65D-0E4E-9501-26231A379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CA06C-2246-F248-824A-0C15542E6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FEA0F-E9B8-104A-9A17-0F4C566E8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492F6-AC79-2F41-BB62-F4ABD4F66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1184C-FF5D-CD41-AD60-DF47A11A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C90D4-99E3-F34E-B93D-4AAC204C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4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38DC4-69C4-4848-B576-34A44A39F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E21381-FAA6-7345-BE78-30DED3002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DD0F0-3596-A342-B5DD-04909ADE1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6EF68-41B0-374B-A8F8-3C90979BE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30859-4F80-D249-A55E-CFDDFFEA4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F027F-CD30-E842-AF52-6A895386C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6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78F3A1-9CC8-9644-82CF-D80381A45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B4BD6-9E44-254A-AD9A-83DA5D381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BC63D-EDFA-BC42-A3D7-88A69855A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B37BC-DD6B-DF4E-804E-7910421A9978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99A9C-4586-8B40-A896-8C3C8B1816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D5F96-20F4-F341-A0EB-BAC707A8F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57F9C-15CF-C645-B458-5D274F86B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5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35B758-EBFD-2145-8F56-2E91F71739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8" t="2795" r="10000" b="8697"/>
          <a:stretch/>
        </p:blipFill>
        <p:spPr>
          <a:xfrm>
            <a:off x="1149350" y="192024"/>
            <a:ext cx="10218166" cy="60350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9F4978-0A50-674B-B3AF-92DCD9970967}"/>
              </a:ext>
            </a:extLst>
          </p:cNvPr>
          <p:cNvSpPr txBox="1"/>
          <p:nvPr/>
        </p:nvSpPr>
        <p:spPr>
          <a:xfrm>
            <a:off x="5065821" y="139046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64910D-E882-644E-B153-DBC5BDCBFCB8}"/>
              </a:ext>
            </a:extLst>
          </p:cNvPr>
          <p:cNvSpPr txBox="1"/>
          <p:nvPr/>
        </p:nvSpPr>
        <p:spPr>
          <a:xfrm>
            <a:off x="5404456" y="2090586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505110-B465-BE47-A247-71C9DEC66196}"/>
              </a:ext>
            </a:extLst>
          </p:cNvPr>
          <p:cNvSpPr txBox="1"/>
          <p:nvPr/>
        </p:nvSpPr>
        <p:spPr>
          <a:xfrm>
            <a:off x="6853344" y="210196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B98FF5-5AD2-2047-A67E-11F228687118}"/>
              </a:ext>
            </a:extLst>
          </p:cNvPr>
          <p:cNvSpPr txBox="1"/>
          <p:nvPr/>
        </p:nvSpPr>
        <p:spPr>
          <a:xfrm>
            <a:off x="7234002" y="105840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3757F-A487-6648-B90A-392FB5390BDF}"/>
              </a:ext>
            </a:extLst>
          </p:cNvPr>
          <p:cNvSpPr txBox="1"/>
          <p:nvPr/>
        </p:nvSpPr>
        <p:spPr>
          <a:xfrm>
            <a:off x="7573684" y="105840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A0B810-C669-4946-8CAB-AC92A40364B3}"/>
              </a:ext>
            </a:extLst>
          </p:cNvPr>
          <p:cNvSpPr txBox="1"/>
          <p:nvPr/>
        </p:nvSpPr>
        <p:spPr>
          <a:xfrm>
            <a:off x="7931502" y="50411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74C135-6F89-A244-BE78-8A0336244F0A}"/>
              </a:ext>
            </a:extLst>
          </p:cNvPr>
          <p:cNvSpPr txBox="1"/>
          <p:nvPr/>
        </p:nvSpPr>
        <p:spPr>
          <a:xfrm>
            <a:off x="8295468" y="23610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8D4235-008B-5D43-BCA0-322F18D55CE3}"/>
              </a:ext>
            </a:extLst>
          </p:cNvPr>
          <p:cNvSpPr txBox="1"/>
          <p:nvPr/>
        </p:nvSpPr>
        <p:spPr>
          <a:xfrm>
            <a:off x="8652934" y="242888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2ECB75-FCE5-5948-9812-F9B9AA937632}"/>
              </a:ext>
            </a:extLst>
          </p:cNvPr>
          <p:cNvSpPr txBox="1"/>
          <p:nvPr/>
        </p:nvSpPr>
        <p:spPr>
          <a:xfrm>
            <a:off x="9019768" y="2111106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0892CF-79D8-114E-84AD-4D5930517CA2}"/>
              </a:ext>
            </a:extLst>
          </p:cNvPr>
          <p:cNvSpPr txBox="1"/>
          <p:nvPr/>
        </p:nvSpPr>
        <p:spPr>
          <a:xfrm>
            <a:off x="9370560" y="2959200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2AED9E-6D97-684A-99F6-85348D60B129}"/>
              </a:ext>
            </a:extLst>
          </p:cNvPr>
          <p:cNvSpPr txBox="1"/>
          <p:nvPr/>
        </p:nvSpPr>
        <p:spPr>
          <a:xfrm>
            <a:off x="9783266" y="3099816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1521C2-1A24-D74E-ABCF-A2E33BA3315F}"/>
              </a:ext>
            </a:extLst>
          </p:cNvPr>
          <p:cNvSpPr txBox="1"/>
          <p:nvPr/>
        </p:nvSpPr>
        <p:spPr>
          <a:xfrm>
            <a:off x="10097482" y="177400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A1E922-299F-A34A-AAF0-50A369E2A52E}"/>
              </a:ext>
            </a:extLst>
          </p:cNvPr>
          <p:cNvSpPr txBox="1"/>
          <p:nvPr/>
        </p:nvSpPr>
        <p:spPr>
          <a:xfrm>
            <a:off x="10468656" y="188941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920156-0F9C-0240-A624-DBDE3CD42028}"/>
              </a:ext>
            </a:extLst>
          </p:cNvPr>
          <p:cNvSpPr txBox="1"/>
          <p:nvPr/>
        </p:nvSpPr>
        <p:spPr>
          <a:xfrm>
            <a:off x="6482913" y="91616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335D7A-4681-0C41-80DF-525BE01BCBED}"/>
              </a:ext>
            </a:extLst>
          </p:cNvPr>
          <p:cNvSpPr txBox="1"/>
          <p:nvPr/>
        </p:nvSpPr>
        <p:spPr>
          <a:xfrm>
            <a:off x="6144327" y="139046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B066B4-F4D4-6344-91AA-75923D657092}"/>
              </a:ext>
            </a:extLst>
          </p:cNvPr>
          <p:cNvSpPr txBox="1"/>
          <p:nvPr/>
        </p:nvSpPr>
        <p:spPr>
          <a:xfrm>
            <a:off x="5773153" y="158536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A5B79E-334E-1141-8754-2F43C01B0C4D}"/>
              </a:ext>
            </a:extLst>
          </p:cNvPr>
          <p:cNvSpPr txBox="1"/>
          <p:nvPr/>
        </p:nvSpPr>
        <p:spPr>
          <a:xfrm>
            <a:off x="4680012" y="2004834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DF9A0E-1DBE-2A4F-9E5F-8A908E61165A}"/>
              </a:ext>
            </a:extLst>
          </p:cNvPr>
          <p:cNvSpPr txBox="1"/>
          <p:nvPr/>
        </p:nvSpPr>
        <p:spPr>
          <a:xfrm>
            <a:off x="4342415" y="1505883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FC911D-CB39-2941-9E50-C73508338EDC}"/>
              </a:ext>
            </a:extLst>
          </p:cNvPr>
          <p:cNvSpPr txBox="1"/>
          <p:nvPr/>
        </p:nvSpPr>
        <p:spPr>
          <a:xfrm>
            <a:off x="3963744" y="103157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0554D5-E9EE-6846-A12F-8A506819546B}"/>
              </a:ext>
            </a:extLst>
          </p:cNvPr>
          <p:cNvSpPr txBox="1"/>
          <p:nvPr/>
        </p:nvSpPr>
        <p:spPr>
          <a:xfrm>
            <a:off x="3597360" y="1432755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02C91F-89BD-A847-8615-7E92F3E91565}"/>
              </a:ext>
            </a:extLst>
          </p:cNvPr>
          <p:cNvSpPr txBox="1"/>
          <p:nvPr/>
        </p:nvSpPr>
        <p:spPr>
          <a:xfrm>
            <a:off x="3242294" y="1273785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217A48-765B-EE4D-BBC6-CFC4D0117492}"/>
              </a:ext>
            </a:extLst>
          </p:cNvPr>
          <p:cNvSpPr txBox="1"/>
          <p:nvPr/>
        </p:nvSpPr>
        <p:spPr>
          <a:xfrm>
            <a:off x="2872973" y="92753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71464F-0EAD-2044-AB94-B640E8DE86A7}"/>
              </a:ext>
            </a:extLst>
          </p:cNvPr>
          <p:cNvSpPr txBox="1"/>
          <p:nvPr/>
        </p:nvSpPr>
        <p:spPr>
          <a:xfrm>
            <a:off x="2524136" y="158536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B77DC2-188A-8440-BD4B-DBF9169784BD}"/>
              </a:ext>
            </a:extLst>
          </p:cNvPr>
          <p:cNvSpPr txBox="1"/>
          <p:nvPr/>
        </p:nvSpPr>
        <p:spPr>
          <a:xfrm>
            <a:off x="2166622" y="1517259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FB74447-B23E-2746-BB1F-35DB6F83242B}"/>
              </a:ext>
            </a:extLst>
          </p:cNvPr>
          <p:cNvSpPr txBox="1"/>
          <p:nvPr/>
        </p:nvSpPr>
        <p:spPr>
          <a:xfrm>
            <a:off x="1787084" y="1700784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48C6A3-98A7-E64F-B892-3BC0193F1B95}"/>
              </a:ext>
            </a:extLst>
          </p:cNvPr>
          <p:cNvSpPr txBox="1"/>
          <p:nvPr/>
        </p:nvSpPr>
        <p:spPr>
          <a:xfrm>
            <a:off x="1344030" y="1700784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AFFEAA-F865-094A-890F-09BB9B6F9BAA}"/>
              </a:ext>
            </a:extLst>
          </p:cNvPr>
          <p:cNvSpPr txBox="1"/>
          <p:nvPr/>
        </p:nvSpPr>
        <p:spPr>
          <a:xfrm>
            <a:off x="5754924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4.35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6EDD52-3B45-4449-A174-C379B93776D5}"/>
              </a:ext>
            </a:extLst>
          </p:cNvPr>
          <p:cNvSpPr txBox="1"/>
          <p:nvPr/>
        </p:nvSpPr>
        <p:spPr>
          <a:xfrm>
            <a:off x="5754924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B6F7846-A9FB-7140-9B16-4E0767C032D2}"/>
              </a:ext>
            </a:extLst>
          </p:cNvPr>
          <p:cNvSpPr txBox="1"/>
          <p:nvPr/>
        </p:nvSpPr>
        <p:spPr>
          <a:xfrm>
            <a:off x="573117" y="6210149"/>
            <a:ext cx="62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7E4ED-7216-0345-A8C1-9D2BA7190D18}"/>
              </a:ext>
            </a:extLst>
          </p:cNvPr>
          <p:cNvSpPr txBox="1"/>
          <p:nvPr/>
        </p:nvSpPr>
        <p:spPr>
          <a:xfrm>
            <a:off x="-63371" y="6487148"/>
            <a:ext cx="1264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BLUP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37B4EFA-BCFC-9447-BBE4-1216F721158C}"/>
              </a:ext>
            </a:extLst>
          </p:cNvPr>
          <p:cNvSpPr txBox="1"/>
          <p:nvPr/>
        </p:nvSpPr>
        <p:spPr>
          <a:xfrm>
            <a:off x="6118931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3.74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58784C-8336-F743-B71B-33809C590218}"/>
              </a:ext>
            </a:extLst>
          </p:cNvPr>
          <p:cNvSpPr txBox="1"/>
          <p:nvPr/>
        </p:nvSpPr>
        <p:spPr>
          <a:xfrm>
            <a:off x="6118931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4F9A59-4BB1-CE4D-85CD-5BD2C7F16A53}"/>
              </a:ext>
            </a:extLst>
          </p:cNvPr>
          <p:cNvSpPr txBox="1"/>
          <p:nvPr/>
        </p:nvSpPr>
        <p:spPr>
          <a:xfrm>
            <a:off x="6484103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3.54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39B4F6-C3AA-914D-9B47-3B7B1B729564}"/>
              </a:ext>
            </a:extLst>
          </p:cNvPr>
          <p:cNvSpPr txBox="1"/>
          <p:nvPr/>
        </p:nvSpPr>
        <p:spPr>
          <a:xfrm>
            <a:off x="6484103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7D4421-9798-7442-90BE-7F4CDA13B2FE}"/>
              </a:ext>
            </a:extLst>
          </p:cNvPr>
          <p:cNvSpPr txBox="1"/>
          <p:nvPr/>
        </p:nvSpPr>
        <p:spPr>
          <a:xfrm>
            <a:off x="8658622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-6.02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E73851-CFAD-2448-BED0-07CFA7B6E3BD}"/>
              </a:ext>
            </a:extLst>
          </p:cNvPr>
          <p:cNvSpPr txBox="1"/>
          <p:nvPr/>
        </p:nvSpPr>
        <p:spPr>
          <a:xfrm>
            <a:off x="8658622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0161F6-F86B-DA45-AF1E-70FACF5A7905}"/>
              </a:ext>
            </a:extLst>
          </p:cNvPr>
          <p:cNvSpPr txBox="1"/>
          <p:nvPr/>
        </p:nvSpPr>
        <p:spPr>
          <a:xfrm>
            <a:off x="9000498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-6.68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073A949-1B7F-6444-82B0-ED0B06F7678B}"/>
              </a:ext>
            </a:extLst>
          </p:cNvPr>
          <p:cNvSpPr txBox="1"/>
          <p:nvPr/>
        </p:nvSpPr>
        <p:spPr>
          <a:xfrm>
            <a:off x="9000498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1412AC2-90CD-1249-AA24-459298D066B3}"/>
              </a:ext>
            </a:extLst>
          </p:cNvPr>
          <p:cNvSpPr txBox="1"/>
          <p:nvPr/>
        </p:nvSpPr>
        <p:spPr>
          <a:xfrm>
            <a:off x="7563452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-0.61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D876AC-F8FC-D546-9C84-00B46235F3E1}"/>
              </a:ext>
            </a:extLst>
          </p:cNvPr>
          <p:cNvSpPr txBox="1"/>
          <p:nvPr/>
        </p:nvSpPr>
        <p:spPr>
          <a:xfrm>
            <a:off x="7563452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8D927F-F5A8-C042-B710-31230AB7AE56}"/>
              </a:ext>
            </a:extLst>
          </p:cNvPr>
          <p:cNvSpPr txBox="1"/>
          <p:nvPr/>
        </p:nvSpPr>
        <p:spPr>
          <a:xfrm>
            <a:off x="7919219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-0.91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3E1365-2807-7648-851F-2EB1F6B13730}"/>
              </a:ext>
            </a:extLst>
          </p:cNvPr>
          <p:cNvSpPr txBox="1"/>
          <p:nvPr/>
        </p:nvSpPr>
        <p:spPr>
          <a:xfrm>
            <a:off x="7919219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942D826-AF9D-5640-ABCA-C105FAA7CF52}"/>
              </a:ext>
            </a:extLst>
          </p:cNvPr>
          <p:cNvSpPr txBox="1"/>
          <p:nvPr/>
        </p:nvSpPr>
        <p:spPr>
          <a:xfrm>
            <a:off x="8293274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-1.39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748CE8-3343-EF4A-A45A-2BB3B2B9A5B9}"/>
              </a:ext>
            </a:extLst>
          </p:cNvPr>
          <p:cNvSpPr txBox="1"/>
          <p:nvPr/>
        </p:nvSpPr>
        <p:spPr>
          <a:xfrm>
            <a:off x="8293274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513E85-4878-9041-A635-98D778B0795E}"/>
              </a:ext>
            </a:extLst>
          </p:cNvPr>
          <p:cNvSpPr txBox="1"/>
          <p:nvPr/>
        </p:nvSpPr>
        <p:spPr>
          <a:xfrm>
            <a:off x="9371678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-17.70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CAF395-897B-C447-BAA8-302C137AC50A}"/>
              </a:ext>
            </a:extLst>
          </p:cNvPr>
          <p:cNvSpPr txBox="1"/>
          <p:nvPr/>
        </p:nvSpPr>
        <p:spPr>
          <a:xfrm>
            <a:off x="9371678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8712B-C633-124C-A9C0-16C01967C6A1}"/>
              </a:ext>
            </a:extLst>
          </p:cNvPr>
          <p:cNvSpPr txBox="1"/>
          <p:nvPr/>
        </p:nvSpPr>
        <p:spPr>
          <a:xfrm>
            <a:off x="9777562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-18.43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833005-65B2-D546-A364-B0F97ECAE066}"/>
              </a:ext>
            </a:extLst>
          </p:cNvPr>
          <p:cNvSpPr txBox="1"/>
          <p:nvPr/>
        </p:nvSpPr>
        <p:spPr>
          <a:xfrm>
            <a:off x="9777562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7F560-E228-1147-AB40-215A3445C573}"/>
              </a:ext>
            </a:extLst>
          </p:cNvPr>
          <p:cNvSpPr txBox="1"/>
          <p:nvPr/>
        </p:nvSpPr>
        <p:spPr>
          <a:xfrm>
            <a:off x="10106158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-20.37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346479B-B88D-8D4E-B2D4-7CABD002DA28}"/>
              </a:ext>
            </a:extLst>
          </p:cNvPr>
          <p:cNvSpPr txBox="1"/>
          <p:nvPr/>
        </p:nvSpPr>
        <p:spPr>
          <a:xfrm>
            <a:off x="10106158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E096EA5-B674-644F-ACF4-007AA3879256}"/>
              </a:ext>
            </a:extLst>
          </p:cNvPr>
          <p:cNvSpPr txBox="1"/>
          <p:nvPr/>
        </p:nvSpPr>
        <p:spPr>
          <a:xfrm>
            <a:off x="10450368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-32.77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C4D51BA-BC91-664B-B2C7-8B9479F06CB0}"/>
              </a:ext>
            </a:extLst>
          </p:cNvPr>
          <p:cNvSpPr txBox="1"/>
          <p:nvPr/>
        </p:nvSpPr>
        <p:spPr>
          <a:xfrm>
            <a:off x="10450368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EF192E1-824A-7D4D-AEC7-305E98AE925D}"/>
              </a:ext>
            </a:extLst>
          </p:cNvPr>
          <p:cNvSpPr txBox="1"/>
          <p:nvPr/>
        </p:nvSpPr>
        <p:spPr>
          <a:xfrm>
            <a:off x="7207000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1.03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DD34D4D-C80E-D54F-9698-DC9D9453AE5B}"/>
              </a:ext>
            </a:extLst>
          </p:cNvPr>
          <p:cNvSpPr txBox="1"/>
          <p:nvPr/>
        </p:nvSpPr>
        <p:spPr>
          <a:xfrm>
            <a:off x="7207000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0C6B46F-32F3-6A4F-9E9D-6B2F60AD0869}"/>
              </a:ext>
            </a:extLst>
          </p:cNvPr>
          <p:cNvSpPr txBox="1"/>
          <p:nvPr/>
        </p:nvSpPr>
        <p:spPr>
          <a:xfrm>
            <a:off x="6838629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1.71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0D3893-A52B-FC4A-BB82-D7951164C705}"/>
              </a:ext>
            </a:extLst>
          </p:cNvPr>
          <p:cNvSpPr txBox="1"/>
          <p:nvPr/>
        </p:nvSpPr>
        <p:spPr>
          <a:xfrm>
            <a:off x="6838629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1E13325-06A6-0B49-8D68-46E16F0143B1}"/>
              </a:ext>
            </a:extLst>
          </p:cNvPr>
          <p:cNvCxnSpPr/>
          <p:nvPr/>
        </p:nvCxnSpPr>
        <p:spPr>
          <a:xfrm>
            <a:off x="141683" y="6481498"/>
            <a:ext cx="11115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0FF1DCE-C739-AA42-B2FB-EC27C6DA2F92}"/>
              </a:ext>
            </a:extLst>
          </p:cNvPr>
          <p:cNvCxnSpPr>
            <a:cxnSpLocks/>
          </p:cNvCxnSpPr>
          <p:nvPr/>
        </p:nvCxnSpPr>
        <p:spPr>
          <a:xfrm>
            <a:off x="1201549" y="6266353"/>
            <a:ext cx="0" cy="424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1DEECE1-F51B-A846-845E-27D4CD6BAECF}"/>
              </a:ext>
            </a:extLst>
          </p:cNvPr>
          <p:cNvSpPr txBox="1"/>
          <p:nvPr/>
        </p:nvSpPr>
        <p:spPr>
          <a:xfrm>
            <a:off x="3587342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14.69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D37D16D-A1B9-AE44-81BC-73F3B4466A0F}"/>
              </a:ext>
            </a:extLst>
          </p:cNvPr>
          <p:cNvSpPr txBox="1"/>
          <p:nvPr/>
        </p:nvSpPr>
        <p:spPr>
          <a:xfrm>
            <a:off x="3587342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DD9F8C-02A5-2341-ACDF-5B0E6C39AD2E}"/>
              </a:ext>
            </a:extLst>
          </p:cNvPr>
          <p:cNvSpPr txBox="1"/>
          <p:nvPr/>
        </p:nvSpPr>
        <p:spPr>
          <a:xfrm>
            <a:off x="3947506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12.81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F7129D-EF45-7548-A717-FD23EE839088}"/>
              </a:ext>
            </a:extLst>
          </p:cNvPr>
          <p:cNvSpPr txBox="1"/>
          <p:nvPr/>
        </p:nvSpPr>
        <p:spPr>
          <a:xfrm>
            <a:off x="3947506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94AB1AC-FC72-2746-A3F0-8D7FE9FDB955}"/>
              </a:ext>
            </a:extLst>
          </p:cNvPr>
          <p:cNvSpPr txBox="1"/>
          <p:nvPr/>
        </p:nvSpPr>
        <p:spPr>
          <a:xfrm>
            <a:off x="4327830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12.41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4453F3E-2DC9-2C40-B582-514AD89A16EA}"/>
              </a:ext>
            </a:extLst>
          </p:cNvPr>
          <p:cNvSpPr txBox="1"/>
          <p:nvPr/>
        </p:nvSpPr>
        <p:spPr>
          <a:xfrm>
            <a:off x="4327830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2E5143-F8FA-2041-B687-80D4062E7AAF}"/>
              </a:ext>
            </a:extLst>
          </p:cNvPr>
          <p:cNvSpPr txBox="1"/>
          <p:nvPr/>
        </p:nvSpPr>
        <p:spPr>
          <a:xfrm>
            <a:off x="4678850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11.82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860D6B8-27BF-FC45-BA6C-DCDAFD9321ED}"/>
              </a:ext>
            </a:extLst>
          </p:cNvPr>
          <p:cNvSpPr txBox="1"/>
          <p:nvPr/>
        </p:nvSpPr>
        <p:spPr>
          <a:xfrm>
            <a:off x="4678850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C95889-F526-AB49-B0C2-234128C54C46}"/>
              </a:ext>
            </a:extLst>
          </p:cNvPr>
          <p:cNvSpPr txBox="1"/>
          <p:nvPr/>
        </p:nvSpPr>
        <p:spPr>
          <a:xfrm>
            <a:off x="5025734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10.57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9EDA157-C64E-3D48-90CD-8DF5B0BA427C}"/>
              </a:ext>
            </a:extLst>
          </p:cNvPr>
          <p:cNvSpPr txBox="1"/>
          <p:nvPr/>
        </p:nvSpPr>
        <p:spPr>
          <a:xfrm>
            <a:off x="5025734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E6E1BA3-A2A0-CD40-A0DA-405ACFB46D9A}"/>
              </a:ext>
            </a:extLst>
          </p:cNvPr>
          <p:cNvSpPr txBox="1"/>
          <p:nvPr/>
        </p:nvSpPr>
        <p:spPr>
          <a:xfrm>
            <a:off x="5452240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5.06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8E85B30-4E58-FA4E-8203-65A7D6338633}"/>
              </a:ext>
            </a:extLst>
          </p:cNvPr>
          <p:cNvSpPr txBox="1"/>
          <p:nvPr/>
        </p:nvSpPr>
        <p:spPr>
          <a:xfrm>
            <a:off x="5452240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E1CEFFF-13E0-EE47-8DB1-1BE50237A313}"/>
              </a:ext>
            </a:extLst>
          </p:cNvPr>
          <p:cNvSpPr txBox="1"/>
          <p:nvPr/>
        </p:nvSpPr>
        <p:spPr>
          <a:xfrm>
            <a:off x="1351431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37.09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B67E9B5-C5BE-3547-A600-CFBF7B053943}"/>
              </a:ext>
            </a:extLst>
          </p:cNvPr>
          <p:cNvSpPr txBox="1"/>
          <p:nvPr/>
        </p:nvSpPr>
        <p:spPr>
          <a:xfrm>
            <a:off x="1351431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BD74458-A3DA-ED4F-BF03-2DB438C0B475}"/>
              </a:ext>
            </a:extLst>
          </p:cNvPr>
          <p:cNvSpPr txBox="1"/>
          <p:nvPr/>
        </p:nvSpPr>
        <p:spPr>
          <a:xfrm>
            <a:off x="1766459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31.49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0BCB01-5659-7749-A48A-B0343219CE33}"/>
              </a:ext>
            </a:extLst>
          </p:cNvPr>
          <p:cNvSpPr txBox="1"/>
          <p:nvPr/>
        </p:nvSpPr>
        <p:spPr>
          <a:xfrm>
            <a:off x="1766459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8226D0B-39FB-AE4D-83E3-F052407CD63C}"/>
              </a:ext>
            </a:extLst>
          </p:cNvPr>
          <p:cNvSpPr txBox="1"/>
          <p:nvPr/>
        </p:nvSpPr>
        <p:spPr>
          <a:xfrm>
            <a:off x="2128495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21.04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6D1D6AA-5ACF-BA43-8666-DE41A5BE03F1}"/>
              </a:ext>
            </a:extLst>
          </p:cNvPr>
          <p:cNvSpPr txBox="1"/>
          <p:nvPr/>
        </p:nvSpPr>
        <p:spPr>
          <a:xfrm>
            <a:off x="2128495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F25725E-BEA2-1A45-939F-749CC16642AA}"/>
              </a:ext>
            </a:extLst>
          </p:cNvPr>
          <p:cNvSpPr txBox="1"/>
          <p:nvPr/>
        </p:nvSpPr>
        <p:spPr>
          <a:xfrm>
            <a:off x="2516091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18.88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96B0BD2-0F31-AC41-8EA3-7FEA74DFA557}"/>
              </a:ext>
            </a:extLst>
          </p:cNvPr>
          <p:cNvSpPr txBox="1"/>
          <p:nvPr/>
        </p:nvSpPr>
        <p:spPr>
          <a:xfrm>
            <a:off x="2516091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BBC1A-BCDA-D940-AE8F-D5C2AEFDE838}"/>
              </a:ext>
            </a:extLst>
          </p:cNvPr>
          <p:cNvSpPr txBox="1"/>
          <p:nvPr/>
        </p:nvSpPr>
        <p:spPr>
          <a:xfrm>
            <a:off x="2872119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17.98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BE23A5F-AECC-7049-B16A-E0FBFEF0874A}"/>
              </a:ext>
            </a:extLst>
          </p:cNvPr>
          <p:cNvSpPr txBox="1"/>
          <p:nvPr/>
        </p:nvSpPr>
        <p:spPr>
          <a:xfrm>
            <a:off x="2872119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3876B5-CA23-9C4F-8D5F-C1F614A3CBF6}"/>
              </a:ext>
            </a:extLst>
          </p:cNvPr>
          <p:cNvSpPr txBox="1"/>
          <p:nvPr/>
        </p:nvSpPr>
        <p:spPr>
          <a:xfrm>
            <a:off x="3262049" y="6481724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16.04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48E38B5-09F9-DD4E-A8D9-6A6CAF69E0F9}"/>
              </a:ext>
            </a:extLst>
          </p:cNvPr>
          <p:cNvSpPr txBox="1"/>
          <p:nvPr/>
        </p:nvSpPr>
        <p:spPr>
          <a:xfrm>
            <a:off x="3262049" y="6204725"/>
            <a:ext cx="62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FD4B5E-8DFE-1B45-BFB6-6DAFF2E54482}"/>
              </a:ext>
            </a:extLst>
          </p:cNvPr>
          <p:cNvSpPr txBox="1"/>
          <p:nvPr/>
        </p:nvSpPr>
        <p:spPr>
          <a:xfrm>
            <a:off x="3692" y="2983284"/>
            <a:ext cx="849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BLUP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BCE3F2B-657D-324F-BC96-5D0161FCD161}"/>
              </a:ext>
            </a:extLst>
          </p:cNvPr>
          <p:cNvSpPr txBox="1"/>
          <p:nvPr/>
        </p:nvSpPr>
        <p:spPr>
          <a:xfrm>
            <a:off x="52684" y="51442"/>
            <a:ext cx="351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D35E48A-940A-DB40-A633-67ECDD7C8308}"/>
              </a:ext>
            </a:extLst>
          </p:cNvPr>
          <p:cNvSpPr txBox="1"/>
          <p:nvPr/>
        </p:nvSpPr>
        <p:spPr>
          <a:xfrm>
            <a:off x="661605" y="605484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3FCE89F-7F29-7045-A3EF-0864C8A1D324}"/>
              </a:ext>
            </a:extLst>
          </p:cNvPr>
          <p:cNvSpPr txBox="1"/>
          <p:nvPr/>
        </p:nvSpPr>
        <p:spPr>
          <a:xfrm>
            <a:off x="661605" y="1123910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EF2F952-63AD-0A46-9B50-6CA68D88E7FD}"/>
              </a:ext>
            </a:extLst>
          </p:cNvPr>
          <p:cNvSpPr txBox="1"/>
          <p:nvPr/>
        </p:nvSpPr>
        <p:spPr>
          <a:xfrm>
            <a:off x="661605" y="1644541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8FA33B2-D54B-6248-B57F-13320407F8F6}"/>
              </a:ext>
            </a:extLst>
          </p:cNvPr>
          <p:cNvSpPr txBox="1"/>
          <p:nvPr/>
        </p:nvSpPr>
        <p:spPr>
          <a:xfrm>
            <a:off x="661605" y="2170596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44DCF25-82CF-D64C-A22F-99BE90887E3D}"/>
              </a:ext>
            </a:extLst>
          </p:cNvPr>
          <p:cNvSpPr txBox="1"/>
          <p:nvPr/>
        </p:nvSpPr>
        <p:spPr>
          <a:xfrm>
            <a:off x="661605" y="2689141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4E266DC-6AF3-BF4A-971F-2DEA1F13317E}"/>
              </a:ext>
            </a:extLst>
          </p:cNvPr>
          <p:cNvSpPr txBox="1"/>
          <p:nvPr/>
        </p:nvSpPr>
        <p:spPr>
          <a:xfrm>
            <a:off x="661605" y="3208718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AE1A9C2-F008-564A-B2B6-78E8409FE93F}"/>
              </a:ext>
            </a:extLst>
          </p:cNvPr>
          <p:cNvSpPr txBox="1"/>
          <p:nvPr/>
        </p:nvSpPr>
        <p:spPr>
          <a:xfrm>
            <a:off x="661605" y="3727573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-40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C8C14E0-30C9-9D49-A98F-C56754B15DAD}"/>
              </a:ext>
            </a:extLst>
          </p:cNvPr>
          <p:cNvSpPr txBox="1"/>
          <p:nvPr/>
        </p:nvSpPr>
        <p:spPr>
          <a:xfrm>
            <a:off x="661605" y="4263807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-60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674EDF6-FA2F-734B-8354-D04A80F1A073}"/>
              </a:ext>
            </a:extLst>
          </p:cNvPr>
          <p:cNvSpPr txBox="1"/>
          <p:nvPr/>
        </p:nvSpPr>
        <p:spPr>
          <a:xfrm>
            <a:off x="661605" y="4778149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-80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37710BE-DFEC-7748-AB38-768BD258422F}"/>
              </a:ext>
            </a:extLst>
          </p:cNvPr>
          <p:cNvSpPr txBox="1"/>
          <p:nvPr/>
        </p:nvSpPr>
        <p:spPr>
          <a:xfrm>
            <a:off x="661605" y="5291750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-100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ECF0119-D62F-764E-82BA-C4C56BB65F57}"/>
              </a:ext>
            </a:extLst>
          </p:cNvPr>
          <p:cNvSpPr txBox="1"/>
          <p:nvPr/>
        </p:nvSpPr>
        <p:spPr>
          <a:xfrm>
            <a:off x="661605" y="5814823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-120</a:t>
            </a:r>
          </a:p>
        </p:txBody>
      </p:sp>
    </p:spTree>
    <p:extLst>
      <p:ext uri="{BB962C8B-B14F-4D97-AF65-F5344CB8AC3E}">
        <p14:creationId xmlns:p14="http://schemas.microsoft.com/office/powerpoint/2010/main" val="364197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90E500-E16B-1649-93D6-DCC850340B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3334" r="10075" b="8026"/>
          <a:stretch/>
        </p:blipFill>
        <p:spPr>
          <a:xfrm>
            <a:off x="1149350" y="201168"/>
            <a:ext cx="10204450" cy="60441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A7D83A-F608-F144-B674-47A62A90F5D8}"/>
              </a:ext>
            </a:extLst>
          </p:cNvPr>
          <p:cNvSpPr txBox="1"/>
          <p:nvPr/>
        </p:nvSpPr>
        <p:spPr>
          <a:xfrm>
            <a:off x="6960912" y="241785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60D020-D133-5246-8E9A-4A927EB23714}"/>
              </a:ext>
            </a:extLst>
          </p:cNvPr>
          <p:cNvSpPr txBox="1"/>
          <p:nvPr/>
        </p:nvSpPr>
        <p:spPr>
          <a:xfrm>
            <a:off x="4269730" y="77737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4DFED3-2A4D-CB48-88B6-978E1509118A}"/>
              </a:ext>
            </a:extLst>
          </p:cNvPr>
          <p:cNvSpPr txBox="1"/>
          <p:nvPr/>
        </p:nvSpPr>
        <p:spPr>
          <a:xfrm>
            <a:off x="10314468" y="323826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F20024-02E8-B548-9A2A-79F40E445088}"/>
              </a:ext>
            </a:extLst>
          </p:cNvPr>
          <p:cNvSpPr txBox="1"/>
          <p:nvPr/>
        </p:nvSpPr>
        <p:spPr>
          <a:xfrm>
            <a:off x="7632914" y="249229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0F51DD-CDDC-4C46-B9C9-3C8E94100790}"/>
              </a:ext>
            </a:extLst>
          </p:cNvPr>
          <p:cNvSpPr txBox="1"/>
          <p:nvPr/>
        </p:nvSpPr>
        <p:spPr>
          <a:xfrm>
            <a:off x="8321341" y="153692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AC82E6-FDF7-E74F-B487-F7200E7C69AA}"/>
              </a:ext>
            </a:extLst>
          </p:cNvPr>
          <p:cNvSpPr txBox="1"/>
          <p:nvPr/>
        </p:nvSpPr>
        <p:spPr>
          <a:xfrm>
            <a:off x="9686036" y="455177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3AA7B2-EB8F-8D43-8138-2E015948BF1F}"/>
              </a:ext>
            </a:extLst>
          </p:cNvPr>
          <p:cNvSpPr txBox="1"/>
          <p:nvPr/>
        </p:nvSpPr>
        <p:spPr>
          <a:xfrm>
            <a:off x="8949773" y="263079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4B91D-FADA-C94C-8328-3F0BDB15AA60}"/>
              </a:ext>
            </a:extLst>
          </p:cNvPr>
          <p:cNvSpPr txBox="1"/>
          <p:nvPr/>
        </p:nvSpPr>
        <p:spPr>
          <a:xfrm>
            <a:off x="4951094" y="181201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5EAFB3-7F89-4247-872B-F373CE93BAD6}"/>
              </a:ext>
            </a:extLst>
          </p:cNvPr>
          <p:cNvSpPr txBox="1"/>
          <p:nvPr/>
        </p:nvSpPr>
        <p:spPr>
          <a:xfrm>
            <a:off x="6285394" y="76102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3EEFEC-9018-7140-B629-3F6203B9E63F}"/>
              </a:ext>
            </a:extLst>
          </p:cNvPr>
          <p:cNvSpPr txBox="1"/>
          <p:nvPr/>
        </p:nvSpPr>
        <p:spPr>
          <a:xfrm>
            <a:off x="2234180" y="59245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BE8F20-906B-A54D-911A-BAB64F3A183F}"/>
              </a:ext>
            </a:extLst>
          </p:cNvPr>
          <p:cNvSpPr txBox="1"/>
          <p:nvPr/>
        </p:nvSpPr>
        <p:spPr>
          <a:xfrm>
            <a:off x="2940788" y="1745300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3C8DA0-CEC4-CE43-8525-21F20678FFCA}"/>
              </a:ext>
            </a:extLst>
          </p:cNvPr>
          <p:cNvSpPr txBox="1"/>
          <p:nvPr/>
        </p:nvSpPr>
        <p:spPr>
          <a:xfrm>
            <a:off x="5644053" y="2492298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CC9328-6A31-F046-AC60-2E3407C90799}"/>
              </a:ext>
            </a:extLst>
          </p:cNvPr>
          <p:cNvSpPr txBox="1"/>
          <p:nvPr/>
        </p:nvSpPr>
        <p:spPr>
          <a:xfrm>
            <a:off x="1605748" y="146830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B26D9D-41E1-BA4C-AED9-B0792ABBA130}"/>
              </a:ext>
            </a:extLst>
          </p:cNvPr>
          <p:cNvSpPr txBox="1"/>
          <p:nvPr/>
        </p:nvSpPr>
        <p:spPr>
          <a:xfrm>
            <a:off x="3611035" y="347845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1AA56A-69B4-A440-860E-09B16FAB7B94}"/>
              </a:ext>
            </a:extLst>
          </p:cNvPr>
          <p:cNvSpPr txBox="1"/>
          <p:nvPr/>
        </p:nvSpPr>
        <p:spPr>
          <a:xfrm>
            <a:off x="1629041" y="6485020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0.77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C76BB6-9D31-1E40-817A-248150943BFC}"/>
              </a:ext>
            </a:extLst>
          </p:cNvPr>
          <p:cNvSpPr txBox="1"/>
          <p:nvPr/>
        </p:nvSpPr>
        <p:spPr>
          <a:xfrm>
            <a:off x="1629041" y="6208021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FB84F4-53E8-E04F-9248-A880B715DE47}"/>
              </a:ext>
            </a:extLst>
          </p:cNvPr>
          <p:cNvSpPr txBox="1"/>
          <p:nvPr/>
        </p:nvSpPr>
        <p:spPr>
          <a:xfrm>
            <a:off x="580322" y="6212273"/>
            <a:ext cx="62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F3F1F5-8B4B-164A-84B4-057FAA35656F}"/>
              </a:ext>
            </a:extLst>
          </p:cNvPr>
          <p:cNvSpPr txBox="1"/>
          <p:nvPr/>
        </p:nvSpPr>
        <p:spPr>
          <a:xfrm>
            <a:off x="-56166" y="6489272"/>
            <a:ext cx="1264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 BLUP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AF283D-B209-7345-A5EE-9F02CDC5B78A}"/>
              </a:ext>
            </a:extLst>
          </p:cNvPr>
          <p:cNvSpPr txBox="1"/>
          <p:nvPr/>
        </p:nvSpPr>
        <p:spPr>
          <a:xfrm>
            <a:off x="2276512" y="64852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0.68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462594-5377-8E4B-8955-6EA882C3A148}"/>
              </a:ext>
            </a:extLst>
          </p:cNvPr>
          <p:cNvSpPr txBox="1"/>
          <p:nvPr/>
        </p:nvSpPr>
        <p:spPr>
          <a:xfrm>
            <a:off x="2276512" y="62082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B4420D-1E28-2841-9840-6277B45A0D66}"/>
              </a:ext>
            </a:extLst>
          </p:cNvPr>
          <p:cNvSpPr txBox="1"/>
          <p:nvPr/>
        </p:nvSpPr>
        <p:spPr>
          <a:xfrm>
            <a:off x="2980012" y="6484787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4E0797-1AF9-8D4B-BB09-985225D88963}"/>
              </a:ext>
            </a:extLst>
          </p:cNvPr>
          <p:cNvSpPr txBox="1"/>
          <p:nvPr/>
        </p:nvSpPr>
        <p:spPr>
          <a:xfrm>
            <a:off x="2980012" y="6207788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71A99E-5D9A-BC4A-BFBA-294CE8E3B4BA}"/>
              </a:ext>
            </a:extLst>
          </p:cNvPr>
          <p:cNvSpPr txBox="1"/>
          <p:nvPr/>
        </p:nvSpPr>
        <p:spPr>
          <a:xfrm>
            <a:off x="3636627" y="6485020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40974C-073B-D84E-B0B9-D8B4C0AA6D0E}"/>
              </a:ext>
            </a:extLst>
          </p:cNvPr>
          <p:cNvSpPr txBox="1"/>
          <p:nvPr/>
        </p:nvSpPr>
        <p:spPr>
          <a:xfrm>
            <a:off x="3636627" y="6208021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307FE0-39BF-3543-93A3-3FE34B493AA6}"/>
              </a:ext>
            </a:extLst>
          </p:cNvPr>
          <p:cNvSpPr txBox="1"/>
          <p:nvPr/>
        </p:nvSpPr>
        <p:spPr>
          <a:xfrm>
            <a:off x="4325975" y="6484787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0.48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A586ED-1C41-B942-99F4-BF2DF8367E25}"/>
              </a:ext>
            </a:extLst>
          </p:cNvPr>
          <p:cNvSpPr txBox="1"/>
          <p:nvPr/>
        </p:nvSpPr>
        <p:spPr>
          <a:xfrm>
            <a:off x="4325975" y="6207788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85B9A8-D458-8C40-BE5F-1A0130DBD81A}"/>
              </a:ext>
            </a:extLst>
          </p:cNvPr>
          <p:cNvSpPr txBox="1"/>
          <p:nvPr/>
        </p:nvSpPr>
        <p:spPr>
          <a:xfrm>
            <a:off x="6299641" y="648362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5C233F-0530-D048-854D-4597E5241D2F}"/>
              </a:ext>
            </a:extLst>
          </p:cNvPr>
          <p:cNvSpPr txBox="1"/>
          <p:nvPr/>
        </p:nvSpPr>
        <p:spPr>
          <a:xfrm>
            <a:off x="6299641" y="620662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8AC533-2696-C84B-8E9E-22AF4012B1C0}"/>
              </a:ext>
            </a:extLst>
          </p:cNvPr>
          <p:cNvSpPr txBox="1"/>
          <p:nvPr/>
        </p:nvSpPr>
        <p:spPr>
          <a:xfrm>
            <a:off x="7002880" y="648362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-0.36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AAC6D1C-BE26-8F41-9F4E-2FC7E79FE137}"/>
              </a:ext>
            </a:extLst>
          </p:cNvPr>
          <p:cNvSpPr txBox="1"/>
          <p:nvPr/>
        </p:nvSpPr>
        <p:spPr>
          <a:xfrm>
            <a:off x="7002880" y="620662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D0824D-5C00-A74C-90F8-0872A95ABB69}"/>
              </a:ext>
            </a:extLst>
          </p:cNvPr>
          <p:cNvSpPr txBox="1"/>
          <p:nvPr/>
        </p:nvSpPr>
        <p:spPr>
          <a:xfrm>
            <a:off x="7696975" y="648362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-0.36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DFD1C4-AB5A-C246-9902-A51D8E0CCE64}"/>
              </a:ext>
            </a:extLst>
          </p:cNvPr>
          <p:cNvSpPr txBox="1"/>
          <p:nvPr/>
        </p:nvSpPr>
        <p:spPr>
          <a:xfrm>
            <a:off x="7696975" y="620662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88947B-44EB-474B-B323-31146564454C}"/>
              </a:ext>
            </a:extLst>
          </p:cNvPr>
          <p:cNvSpPr txBox="1"/>
          <p:nvPr/>
        </p:nvSpPr>
        <p:spPr>
          <a:xfrm>
            <a:off x="8318179" y="649090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-0.72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24EE7C-D4AC-2A45-BABD-DAA273CE0B29}"/>
              </a:ext>
            </a:extLst>
          </p:cNvPr>
          <p:cNvSpPr txBox="1"/>
          <p:nvPr/>
        </p:nvSpPr>
        <p:spPr>
          <a:xfrm>
            <a:off x="8318179" y="621390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973D62-5BE3-EC45-8C17-462DF33B6E03}"/>
              </a:ext>
            </a:extLst>
          </p:cNvPr>
          <p:cNvSpPr txBox="1"/>
          <p:nvPr/>
        </p:nvSpPr>
        <p:spPr>
          <a:xfrm>
            <a:off x="8980095" y="648362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-1.12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139A50-A3EE-8846-ADE7-E20D9ECD8F27}"/>
              </a:ext>
            </a:extLst>
          </p:cNvPr>
          <p:cNvSpPr txBox="1"/>
          <p:nvPr/>
        </p:nvSpPr>
        <p:spPr>
          <a:xfrm>
            <a:off x="8980095" y="620662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3B2D5DC-02B9-AD47-811A-01A94F2F622D}"/>
              </a:ext>
            </a:extLst>
          </p:cNvPr>
          <p:cNvSpPr txBox="1"/>
          <p:nvPr/>
        </p:nvSpPr>
        <p:spPr>
          <a:xfrm>
            <a:off x="9692739" y="648362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-1.29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917DA0-ADA5-3140-866D-F4E3442D77F7}"/>
              </a:ext>
            </a:extLst>
          </p:cNvPr>
          <p:cNvSpPr txBox="1"/>
          <p:nvPr/>
        </p:nvSpPr>
        <p:spPr>
          <a:xfrm>
            <a:off x="9692739" y="620662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C1F155-EE9E-3545-B86B-07C106E433BA}"/>
              </a:ext>
            </a:extLst>
          </p:cNvPr>
          <p:cNvSpPr txBox="1"/>
          <p:nvPr/>
        </p:nvSpPr>
        <p:spPr>
          <a:xfrm>
            <a:off x="10320413" y="64845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-2.08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E38390A-3DAB-F947-B0A8-DF377AF292F5}"/>
              </a:ext>
            </a:extLst>
          </p:cNvPr>
          <p:cNvSpPr txBox="1"/>
          <p:nvPr/>
        </p:nvSpPr>
        <p:spPr>
          <a:xfrm>
            <a:off x="10320413" y="6207555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4DDA35-9040-FD46-AF31-7938200C138F}"/>
              </a:ext>
            </a:extLst>
          </p:cNvPr>
          <p:cNvSpPr txBox="1"/>
          <p:nvPr/>
        </p:nvSpPr>
        <p:spPr>
          <a:xfrm>
            <a:off x="5650581" y="649090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-0.06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DA7999-38AA-EF41-9F36-8A008A865767}"/>
              </a:ext>
            </a:extLst>
          </p:cNvPr>
          <p:cNvSpPr txBox="1"/>
          <p:nvPr/>
        </p:nvSpPr>
        <p:spPr>
          <a:xfrm>
            <a:off x="5650581" y="621390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D3A234-E1D0-6C48-85FD-2DFB8811B6CD}"/>
              </a:ext>
            </a:extLst>
          </p:cNvPr>
          <p:cNvSpPr txBox="1"/>
          <p:nvPr/>
        </p:nvSpPr>
        <p:spPr>
          <a:xfrm>
            <a:off x="4971314" y="649090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0.28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D20A73B-8F6F-8040-90DB-F6EDE64F11FA}"/>
              </a:ext>
            </a:extLst>
          </p:cNvPr>
          <p:cNvSpPr txBox="1"/>
          <p:nvPr/>
        </p:nvSpPr>
        <p:spPr>
          <a:xfrm>
            <a:off x="4971314" y="621390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E172C80-70A1-4645-85E2-633223ABA9B5}"/>
              </a:ext>
            </a:extLst>
          </p:cNvPr>
          <p:cNvCxnSpPr/>
          <p:nvPr/>
        </p:nvCxnSpPr>
        <p:spPr>
          <a:xfrm>
            <a:off x="148888" y="6483622"/>
            <a:ext cx="11115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6CF0E1A-76B6-E84F-8126-C58589CE5DF2}"/>
              </a:ext>
            </a:extLst>
          </p:cNvPr>
          <p:cNvCxnSpPr>
            <a:cxnSpLocks/>
          </p:cNvCxnSpPr>
          <p:nvPr/>
        </p:nvCxnSpPr>
        <p:spPr>
          <a:xfrm>
            <a:off x="1186720" y="6268477"/>
            <a:ext cx="0" cy="424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145BE43-F944-0349-B6BC-A61FFF5C9F4B}"/>
              </a:ext>
            </a:extLst>
          </p:cNvPr>
          <p:cNvSpPr txBox="1"/>
          <p:nvPr/>
        </p:nvSpPr>
        <p:spPr>
          <a:xfrm>
            <a:off x="52684" y="51442"/>
            <a:ext cx="351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C49E985-F34F-0D4B-9CE8-C4165EFEF65D}"/>
              </a:ext>
            </a:extLst>
          </p:cNvPr>
          <p:cNvSpPr txBox="1"/>
          <p:nvPr/>
        </p:nvSpPr>
        <p:spPr>
          <a:xfrm>
            <a:off x="3692" y="2983284"/>
            <a:ext cx="849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BLUP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7ABC15-0AEC-644D-AC1B-E59FD68D69DB}"/>
              </a:ext>
            </a:extLst>
          </p:cNvPr>
          <p:cNvSpPr txBox="1"/>
          <p:nvPr/>
        </p:nvSpPr>
        <p:spPr>
          <a:xfrm>
            <a:off x="668592" y="484834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1F5BEF-F815-294A-B2E0-8205B52C76AA}"/>
              </a:ext>
            </a:extLst>
          </p:cNvPr>
          <p:cNvSpPr txBox="1"/>
          <p:nvPr/>
        </p:nvSpPr>
        <p:spPr>
          <a:xfrm>
            <a:off x="668592" y="962975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C439E91-8CEF-7C41-9BA3-5264C71681C6}"/>
              </a:ext>
            </a:extLst>
          </p:cNvPr>
          <p:cNvSpPr txBox="1"/>
          <p:nvPr/>
        </p:nvSpPr>
        <p:spPr>
          <a:xfrm>
            <a:off x="668592" y="1459262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7E0D48D-87F2-904B-83F7-254192334BDD}"/>
              </a:ext>
            </a:extLst>
          </p:cNvPr>
          <p:cNvSpPr txBox="1"/>
          <p:nvPr/>
        </p:nvSpPr>
        <p:spPr>
          <a:xfrm>
            <a:off x="668592" y="1946484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808B36C-417B-254E-9994-DACA906F05BE}"/>
              </a:ext>
            </a:extLst>
          </p:cNvPr>
          <p:cNvSpPr txBox="1"/>
          <p:nvPr/>
        </p:nvSpPr>
        <p:spPr>
          <a:xfrm>
            <a:off x="668592" y="2436421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2B9C38A-6DD8-7A42-AB55-B0D1065512A8}"/>
              </a:ext>
            </a:extLst>
          </p:cNvPr>
          <p:cNvSpPr txBox="1"/>
          <p:nvPr/>
        </p:nvSpPr>
        <p:spPr>
          <a:xfrm>
            <a:off x="668592" y="2928932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D39568C-FC53-0B4D-AE4B-B14214ABF5B7}"/>
              </a:ext>
            </a:extLst>
          </p:cNvPr>
          <p:cNvSpPr txBox="1"/>
          <p:nvPr/>
        </p:nvSpPr>
        <p:spPr>
          <a:xfrm>
            <a:off x="668592" y="3420118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4B78FB6-1BEE-9443-84AD-3A22B3105506}"/>
              </a:ext>
            </a:extLst>
          </p:cNvPr>
          <p:cNvSpPr txBox="1"/>
          <p:nvPr/>
        </p:nvSpPr>
        <p:spPr>
          <a:xfrm>
            <a:off x="668592" y="3906884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983E06-EA32-1649-951E-80AF1EA47A39}"/>
              </a:ext>
            </a:extLst>
          </p:cNvPr>
          <p:cNvSpPr txBox="1"/>
          <p:nvPr/>
        </p:nvSpPr>
        <p:spPr>
          <a:xfrm>
            <a:off x="668592" y="4394219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-1.5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4EFB873-7A27-B44F-A005-2093EA666686}"/>
              </a:ext>
            </a:extLst>
          </p:cNvPr>
          <p:cNvSpPr txBox="1"/>
          <p:nvPr/>
        </p:nvSpPr>
        <p:spPr>
          <a:xfrm>
            <a:off x="668592" y="4878710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4F6CCE-799B-EC4F-AABB-6583B9B1B623}"/>
              </a:ext>
            </a:extLst>
          </p:cNvPr>
          <p:cNvSpPr txBox="1"/>
          <p:nvPr/>
        </p:nvSpPr>
        <p:spPr>
          <a:xfrm>
            <a:off x="668592" y="5363201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-2.5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AA214DF-7D68-B243-BEBF-6CFA456A6AF2}"/>
              </a:ext>
            </a:extLst>
          </p:cNvPr>
          <p:cNvSpPr txBox="1"/>
          <p:nvPr/>
        </p:nvSpPr>
        <p:spPr>
          <a:xfrm>
            <a:off x="668592" y="5855777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359189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B44C27-AFBA-664B-9E21-4E354EAF18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" t="2662" r="10000" b="8430"/>
          <a:stretch/>
        </p:blipFill>
        <p:spPr>
          <a:xfrm>
            <a:off x="1123950" y="182880"/>
            <a:ext cx="10216134" cy="60624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0EC532-EB1C-B947-B1F4-81A8C904F1A9}"/>
              </a:ext>
            </a:extLst>
          </p:cNvPr>
          <p:cNvSpPr txBox="1"/>
          <p:nvPr/>
        </p:nvSpPr>
        <p:spPr>
          <a:xfrm>
            <a:off x="1562443" y="321379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58684-FD46-454E-AB0B-F09BF5C9B6C1}"/>
              </a:ext>
            </a:extLst>
          </p:cNvPr>
          <p:cNvSpPr txBox="1"/>
          <p:nvPr/>
        </p:nvSpPr>
        <p:spPr>
          <a:xfrm>
            <a:off x="2232094" y="125387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BAB07-5FEA-0C40-B789-FACB3FD620B3}"/>
              </a:ext>
            </a:extLst>
          </p:cNvPr>
          <p:cNvSpPr txBox="1"/>
          <p:nvPr/>
        </p:nvSpPr>
        <p:spPr>
          <a:xfrm>
            <a:off x="2890669" y="664882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914DF6-92A3-1642-87EC-EB18C1A0D3E5}"/>
              </a:ext>
            </a:extLst>
          </p:cNvPr>
          <p:cNvSpPr txBox="1"/>
          <p:nvPr/>
        </p:nvSpPr>
        <p:spPr>
          <a:xfrm>
            <a:off x="3586166" y="1240955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CBD8B8-F4F8-2341-9916-60D99D9A9550}"/>
              </a:ext>
            </a:extLst>
          </p:cNvPr>
          <p:cNvSpPr txBox="1"/>
          <p:nvPr/>
        </p:nvSpPr>
        <p:spPr>
          <a:xfrm>
            <a:off x="4236632" y="664883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ABE1B-A0EC-2E45-968F-1438B52B1A86}"/>
              </a:ext>
            </a:extLst>
          </p:cNvPr>
          <p:cNvSpPr txBox="1"/>
          <p:nvPr/>
        </p:nvSpPr>
        <p:spPr>
          <a:xfrm>
            <a:off x="4951094" y="2695540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2923FD-C8F7-4B4E-B018-9F5FC616E286}"/>
              </a:ext>
            </a:extLst>
          </p:cNvPr>
          <p:cNvSpPr txBox="1"/>
          <p:nvPr/>
        </p:nvSpPr>
        <p:spPr>
          <a:xfrm>
            <a:off x="5585333" y="2056109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74FE62-93A7-724C-BFCB-00E70744836A}"/>
              </a:ext>
            </a:extLst>
          </p:cNvPr>
          <p:cNvSpPr txBox="1"/>
          <p:nvPr/>
        </p:nvSpPr>
        <p:spPr>
          <a:xfrm>
            <a:off x="6246874" y="191761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3CFD0E-1E40-EC41-8A0B-ABDB300FE278}"/>
              </a:ext>
            </a:extLst>
          </p:cNvPr>
          <p:cNvSpPr txBox="1"/>
          <p:nvPr/>
        </p:nvSpPr>
        <p:spPr>
          <a:xfrm>
            <a:off x="6922681" y="1240955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CF141-D0E8-A643-9908-373CB7B7A576}"/>
              </a:ext>
            </a:extLst>
          </p:cNvPr>
          <p:cNvSpPr txBox="1"/>
          <p:nvPr/>
        </p:nvSpPr>
        <p:spPr>
          <a:xfrm>
            <a:off x="7607632" y="1797449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E462C9-3EB4-6840-A06B-F3994B8937B1}"/>
              </a:ext>
            </a:extLst>
          </p:cNvPr>
          <p:cNvSpPr txBox="1"/>
          <p:nvPr/>
        </p:nvSpPr>
        <p:spPr>
          <a:xfrm>
            <a:off x="8265412" y="2333109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1C5972-6854-5142-B77C-DF3A1ED485F3}"/>
              </a:ext>
            </a:extLst>
          </p:cNvPr>
          <p:cNvSpPr txBox="1"/>
          <p:nvPr/>
        </p:nvSpPr>
        <p:spPr>
          <a:xfrm>
            <a:off x="8969563" y="269485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A4A366-A21C-AF40-B89C-380B6ED56CF3}"/>
              </a:ext>
            </a:extLst>
          </p:cNvPr>
          <p:cNvSpPr txBox="1"/>
          <p:nvPr/>
        </p:nvSpPr>
        <p:spPr>
          <a:xfrm>
            <a:off x="9597995" y="2056110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Ped19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DFC885-B760-324D-94ED-00469BCE35E2}"/>
              </a:ext>
            </a:extLst>
          </p:cNvPr>
          <p:cNvSpPr txBox="1"/>
          <p:nvPr/>
        </p:nvSpPr>
        <p:spPr>
          <a:xfrm>
            <a:off x="10267646" y="1917611"/>
            <a:ext cx="6284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Pop4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54CAE1-87AE-464C-BE85-BEC5EEC9044A}"/>
              </a:ext>
            </a:extLst>
          </p:cNvPr>
          <p:cNvSpPr txBox="1"/>
          <p:nvPr/>
        </p:nvSpPr>
        <p:spPr>
          <a:xfrm>
            <a:off x="1539698" y="6522351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0.89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944971-AB1D-5945-AFD9-2F8009F7C0EB}"/>
              </a:ext>
            </a:extLst>
          </p:cNvPr>
          <p:cNvSpPr txBox="1"/>
          <p:nvPr/>
        </p:nvSpPr>
        <p:spPr>
          <a:xfrm>
            <a:off x="1539698" y="624535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05ED36-54DD-D448-B820-A888D5DE5781}"/>
              </a:ext>
            </a:extLst>
          </p:cNvPr>
          <p:cNvSpPr txBox="1"/>
          <p:nvPr/>
        </p:nvSpPr>
        <p:spPr>
          <a:xfrm>
            <a:off x="554987" y="6249604"/>
            <a:ext cx="62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D31BFA-8D2D-734C-912D-7F6518ED023A}"/>
              </a:ext>
            </a:extLst>
          </p:cNvPr>
          <p:cNvSpPr txBox="1"/>
          <p:nvPr/>
        </p:nvSpPr>
        <p:spPr>
          <a:xfrm>
            <a:off x="-81501" y="6526603"/>
            <a:ext cx="1264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 BLUP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6E1D3A-82AD-0845-9DC3-57D4A2088FD8}"/>
              </a:ext>
            </a:extLst>
          </p:cNvPr>
          <p:cNvSpPr txBox="1"/>
          <p:nvPr/>
        </p:nvSpPr>
        <p:spPr>
          <a:xfrm>
            <a:off x="2214601" y="652258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0.73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413CFA-D6AC-A24D-84FB-20C46689296A}"/>
              </a:ext>
            </a:extLst>
          </p:cNvPr>
          <p:cNvSpPr txBox="1"/>
          <p:nvPr/>
        </p:nvSpPr>
        <p:spPr>
          <a:xfrm>
            <a:off x="2214601" y="6245585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7D581C-5356-0A4A-A766-923BBB15D7D1}"/>
              </a:ext>
            </a:extLst>
          </p:cNvPr>
          <p:cNvSpPr txBox="1"/>
          <p:nvPr/>
        </p:nvSpPr>
        <p:spPr>
          <a:xfrm>
            <a:off x="2890669" y="6522118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0.72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27EA1A-DFB6-CA4C-B016-223AC4B4F517}"/>
              </a:ext>
            </a:extLst>
          </p:cNvPr>
          <p:cNvSpPr txBox="1"/>
          <p:nvPr/>
        </p:nvSpPr>
        <p:spPr>
          <a:xfrm>
            <a:off x="2890669" y="6245119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23562E-7A24-7F4F-8611-77BB402D64A8}"/>
              </a:ext>
            </a:extLst>
          </p:cNvPr>
          <p:cNvSpPr txBox="1"/>
          <p:nvPr/>
        </p:nvSpPr>
        <p:spPr>
          <a:xfrm>
            <a:off x="3565572" y="6522351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0.71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E3F907-5805-D745-866E-6FAD21586ED7}"/>
              </a:ext>
            </a:extLst>
          </p:cNvPr>
          <p:cNvSpPr txBox="1"/>
          <p:nvPr/>
        </p:nvSpPr>
        <p:spPr>
          <a:xfrm>
            <a:off x="3565572" y="6245352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114259-8F15-374D-8A2D-D583DE35399C}"/>
              </a:ext>
            </a:extLst>
          </p:cNvPr>
          <p:cNvSpPr txBox="1"/>
          <p:nvPr/>
        </p:nvSpPr>
        <p:spPr>
          <a:xfrm>
            <a:off x="4236632" y="6522118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0AB3AA-8F20-114B-8102-2C6EB17383B8}"/>
              </a:ext>
            </a:extLst>
          </p:cNvPr>
          <p:cNvSpPr txBox="1"/>
          <p:nvPr/>
        </p:nvSpPr>
        <p:spPr>
          <a:xfrm>
            <a:off x="4236632" y="6245119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2F3A07B-BE19-4243-8A25-417AC8B6ECD6}"/>
              </a:ext>
            </a:extLst>
          </p:cNvPr>
          <p:cNvSpPr txBox="1"/>
          <p:nvPr/>
        </p:nvSpPr>
        <p:spPr>
          <a:xfrm>
            <a:off x="6246874" y="65209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945E7AB-D3FA-1A4C-9CD4-3161077F0E5F}"/>
              </a:ext>
            </a:extLst>
          </p:cNvPr>
          <p:cNvSpPr txBox="1"/>
          <p:nvPr/>
        </p:nvSpPr>
        <p:spPr>
          <a:xfrm>
            <a:off x="6246874" y="62439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F780A2-8F1D-0346-90FE-757F99154BAF}"/>
              </a:ext>
            </a:extLst>
          </p:cNvPr>
          <p:cNvSpPr txBox="1"/>
          <p:nvPr/>
        </p:nvSpPr>
        <p:spPr>
          <a:xfrm>
            <a:off x="6922681" y="65209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-0.19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6B733F0-08A2-3344-9323-9ABD372FD976}"/>
              </a:ext>
            </a:extLst>
          </p:cNvPr>
          <p:cNvSpPr txBox="1"/>
          <p:nvPr/>
        </p:nvSpPr>
        <p:spPr>
          <a:xfrm>
            <a:off x="6922681" y="62439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171F70-C29F-1F42-B5D5-EF90DA758894}"/>
              </a:ext>
            </a:extLst>
          </p:cNvPr>
          <p:cNvSpPr txBox="1"/>
          <p:nvPr/>
        </p:nvSpPr>
        <p:spPr>
          <a:xfrm>
            <a:off x="7598488" y="65209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DEDAAB7-06D4-DB48-973A-A0665C3730E0}"/>
              </a:ext>
            </a:extLst>
          </p:cNvPr>
          <p:cNvSpPr txBox="1"/>
          <p:nvPr/>
        </p:nvSpPr>
        <p:spPr>
          <a:xfrm>
            <a:off x="7598488" y="62439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81A7BBF-67EE-954C-AA50-F8ECBFE496AB}"/>
              </a:ext>
            </a:extLst>
          </p:cNvPr>
          <p:cNvSpPr txBox="1"/>
          <p:nvPr/>
        </p:nvSpPr>
        <p:spPr>
          <a:xfrm>
            <a:off x="8265412" y="652823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-0.24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F5B641-6EBA-2644-B9DC-AEA86E81A049}"/>
              </a:ext>
            </a:extLst>
          </p:cNvPr>
          <p:cNvSpPr txBox="1"/>
          <p:nvPr/>
        </p:nvSpPr>
        <p:spPr>
          <a:xfrm>
            <a:off x="8265412" y="625123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3FB537-993F-334B-8A68-FADF6D603F8C}"/>
              </a:ext>
            </a:extLst>
          </p:cNvPr>
          <p:cNvSpPr txBox="1"/>
          <p:nvPr/>
        </p:nvSpPr>
        <p:spPr>
          <a:xfrm>
            <a:off x="8918184" y="65209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-0.25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C2132E-34F0-AD41-830B-7BA308C05F52}"/>
              </a:ext>
            </a:extLst>
          </p:cNvPr>
          <p:cNvSpPr txBox="1"/>
          <p:nvPr/>
        </p:nvSpPr>
        <p:spPr>
          <a:xfrm>
            <a:off x="8918184" y="62439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05D76A-5E4F-DC40-AF0D-0B293649096D}"/>
              </a:ext>
            </a:extLst>
          </p:cNvPr>
          <p:cNvSpPr txBox="1"/>
          <p:nvPr/>
        </p:nvSpPr>
        <p:spPr>
          <a:xfrm>
            <a:off x="9585108" y="652095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-0.26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F4189C-D098-1F42-BED0-7667A399F318}"/>
              </a:ext>
            </a:extLst>
          </p:cNvPr>
          <p:cNvSpPr txBox="1"/>
          <p:nvPr/>
        </p:nvSpPr>
        <p:spPr>
          <a:xfrm>
            <a:off x="9585108" y="624395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478CFC-D227-AB4E-B5A0-8DA5897841EC}"/>
              </a:ext>
            </a:extLst>
          </p:cNvPr>
          <p:cNvSpPr txBox="1"/>
          <p:nvPr/>
        </p:nvSpPr>
        <p:spPr>
          <a:xfrm>
            <a:off x="10267646" y="6521885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-0.29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487C08-D0FB-884C-8C63-3D8A5FBC1479}"/>
              </a:ext>
            </a:extLst>
          </p:cNvPr>
          <p:cNvSpPr txBox="1"/>
          <p:nvPr/>
        </p:nvSpPr>
        <p:spPr>
          <a:xfrm>
            <a:off x="10267646" y="6244886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9BF9FD-6E87-A149-BBD8-A787009AB576}"/>
              </a:ext>
            </a:extLst>
          </p:cNvPr>
          <p:cNvSpPr txBox="1"/>
          <p:nvPr/>
        </p:nvSpPr>
        <p:spPr>
          <a:xfrm>
            <a:off x="5579526" y="652823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C9283D-D0DD-0D4A-9F51-01D031B357CB}"/>
              </a:ext>
            </a:extLst>
          </p:cNvPr>
          <p:cNvSpPr txBox="1"/>
          <p:nvPr/>
        </p:nvSpPr>
        <p:spPr>
          <a:xfrm>
            <a:off x="5579526" y="625123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2A320-7559-E443-B6D7-ED0964E7C56A}"/>
              </a:ext>
            </a:extLst>
          </p:cNvPr>
          <p:cNvSpPr txBox="1"/>
          <p:nvPr/>
        </p:nvSpPr>
        <p:spPr>
          <a:xfrm>
            <a:off x="4909403" y="6528233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0.13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B52CC6-D5D9-D24F-9BFE-ECA27005AF81}"/>
              </a:ext>
            </a:extLst>
          </p:cNvPr>
          <p:cNvSpPr txBox="1"/>
          <p:nvPr/>
        </p:nvSpPr>
        <p:spPr>
          <a:xfrm>
            <a:off x="4909403" y="6251234"/>
            <a:ext cx="62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2674A67-B7A6-AC43-8EF8-6BD469576F74}"/>
              </a:ext>
            </a:extLst>
          </p:cNvPr>
          <p:cNvCxnSpPr/>
          <p:nvPr/>
        </p:nvCxnSpPr>
        <p:spPr>
          <a:xfrm>
            <a:off x="123553" y="6520953"/>
            <a:ext cx="11115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1FE7991-5E22-5340-AC9D-7EF886453E19}"/>
              </a:ext>
            </a:extLst>
          </p:cNvPr>
          <p:cNvCxnSpPr>
            <a:cxnSpLocks/>
          </p:cNvCxnSpPr>
          <p:nvPr/>
        </p:nvCxnSpPr>
        <p:spPr>
          <a:xfrm>
            <a:off x="1183419" y="6305808"/>
            <a:ext cx="0" cy="424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DE622C7-B950-A64B-B237-F3163C101DEE}"/>
              </a:ext>
            </a:extLst>
          </p:cNvPr>
          <p:cNvSpPr txBox="1"/>
          <p:nvPr/>
        </p:nvSpPr>
        <p:spPr>
          <a:xfrm>
            <a:off x="52684" y="51442"/>
            <a:ext cx="351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49FE1E-35F8-774F-BA36-7F9A9904DAF6}"/>
              </a:ext>
            </a:extLst>
          </p:cNvPr>
          <p:cNvSpPr txBox="1"/>
          <p:nvPr/>
        </p:nvSpPr>
        <p:spPr>
          <a:xfrm>
            <a:off x="3692" y="2983284"/>
            <a:ext cx="849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BLUP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7A784E9-99D4-E24D-8ACC-4970FA610591}"/>
              </a:ext>
            </a:extLst>
          </p:cNvPr>
          <p:cNvSpPr txBox="1"/>
          <p:nvPr/>
        </p:nvSpPr>
        <p:spPr>
          <a:xfrm>
            <a:off x="643257" y="766253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DE0929-37D2-334A-A7EA-B6DE95D8A495}"/>
              </a:ext>
            </a:extLst>
          </p:cNvPr>
          <p:cNvSpPr txBox="1"/>
          <p:nvPr/>
        </p:nvSpPr>
        <p:spPr>
          <a:xfrm>
            <a:off x="643257" y="1525828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7F2E258-4C19-9C48-AAD0-E65E5A02F50B}"/>
              </a:ext>
            </a:extLst>
          </p:cNvPr>
          <p:cNvSpPr txBox="1"/>
          <p:nvPr/>
        </p:nvSpPr>
        <p:spPr>
          <a:xfrm>
            <a:off x="643257" y="2267256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1C302C-27D6-9244-95B8-BE9D6216EE3F}"/>
              </a:ext>
            </a:extLst>
          </p:cNvPr>
          <p:cNvSpPr txBox="1"/>
          <p:nvPr/>
        </p:nvSpPr>
        <p:spPr>
          <a:xfrm>
            <a:off x="643257" y="3023602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DB05C8-64A8-594D-900E-A2E0C7048218}"/>
              </a:ext>
            </a:extLst>
          </p:cNvPr>
          <p:cNvSpPr txBox="1"/>
          <p:nvPr/>
        </p:nvSpPr>
        <p:spPr>
          <a:xfrm>
            <a:off x="643257" y="3760350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FB22FC-1BA2-E941-BB47-FF9263DCF898}"/>
              </a:ext>
            </a:extLst>
          </p:cNvPr>
          <p:cNvSpPr txBox="1"/>
          <p:nvPr/>
        </p:nvSpPr>
        <p:spPr>
          <a:xfrm>
            <a:off x="643257" y="4503448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D00B580-F794-3E43-9650-734A62DADCE3}"/>
              </a:ext>
            </a:extLst>
          </p:cNvPr>
          <p:cNvSpPr txBox="1"/>
          <p:nvPr/>
        </p:nvSpPr>
        <p:spPr>
          <a:xfrm>
            <a:off x="643257" y="5257639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-1.5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00073A-9A05-2346-9B35-BF93BC9B4DC8}"/>
              </a:ext>
            </a:extLst>
          </p:cNvPr>
          <p:cNvSpPr txBox="1"/>
          <p:nvPr/>
        </p:nvSpPr>
        <p:spPr>
          <a:xfrm>
            <a:off x="643257" y="6005480"/>
            <a:ext cx="54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943057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250</Words>
  <Application>Microsoft Macintosh PowerPoint</Application>
  <PresentationFormat>Widescreen</PresentationFormat>
  <Paragraphs>208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Stewart-Brown</dc:creator>
  <cp:lastModifiedBy>Ben Stewart-Brown</cp:lastModifiedBy>
  <cp:revision>37</cp:revision>
  <dcterms:created xsi:type="dcterms:W3CDTF">2018-01-24T21:51:14Z</dcterms:created>
  <dcterms:modified xsi:type="dcterms:W3CDTF">2018-12-22T20:34:59Z</dcterms:modified>
</cp:coreProperties>
</file>