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400800" cy="5486400"/>
  <p:notesSz cx="6858000" cy="9144000"/>
  <p:defaultTextStyle>
    <a:defPPr>
      <a:defRPr lang="en-US"/>
    </a:defPPr>
    <a:lvl1pPr marL="0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1pPr>
    <a:lvl2pPr marL="285293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2pPr>
    <a:lvl3pPr marL="570586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3pPr>
    <a:lvl4pPr marL="855878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4pPr>
    <a:lvl5pPr marL="1141171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5pPr>
    <a:lvl6pPr marL="1426464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6pPr>
    <a:lvl7pPr marL="1711757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7pPr>
    <a:lvl8pPr marL="1997050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8pPr>
    <a:lvl9pPr marL="2282342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0"/>
    <p:restoredTop sz="94622"/>
  </p:normalViewPr>
  <p:slideViewPr>
    <p:cSldViewPr snapToGrid="0" snapToObjects="1">
      <p:cViewPr varScale="1">
        <p:scale>
          <a:sx n="145" d="100"/>
          <a:sy n="145" d="100"/>
        </p:scale>
        <p:origin x="2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897890"/>
            <a:ext cx="5440680" cy="1910080"/>
          </a:xfrm>
        </p:spPr>
        <p:txBody>
          <a:bodyPr anchor="b"/>
          <a:lstStyle>
            <a:lvl1pPr algn="ctr"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2881630"/>
            <a:ext cx="4800600" cy="1324610"/>
          </a:xfrm>
        </p:spPr>
        <p:txBody>
          <a:bodyPr/>
          <a:lstStyle>
            <a:lvl1pPr marL="0" indent="0" algn="ctr">
              <a:buNone/>
              <a:defRPr sz="1680"/>
            </a:lvl1pPr>
            <a:lvl2pPr marL="320040" indent="0" algn="ctr">
              <a:buNone/>
              <a:defRPr sz="1400"/>
            </a:lvl2pPr>
            <a:lvl3pPr marL="640080" indent="0" algn="ctr">
              <a:buNone/>
              <a:defRPr sz="1260"/>
            </a:lvl3pPr>
            <a:lvl4pPr marL="960120" indent="0" algn="ctr">
              <a:buNone/>
              <a:defRPr sz="1120"/>
            </a:lvl4pPr>
            <a:lvl5pPr marL="1280160" indent="0" algn="ctr">
              <a:buNone/>
              <a:defRPr sz="1120"/>
            </a:lvl5pPr>
            <a:lvl6pPr marL="1600200" indent="0" algn="ctr">
              <a:buNone/>
              <a:defRPr sz="1120"/>
            </a:lvl6pPr>
            <a:lvl7pPr marL="1920240" indent="0" algn="ctr">
              <a:buNone/>
              <a:defRPr sz="1120"/>
            </a:lvl7pPr>
            <a:lvl8pPr marL="2240280" indent="0" algn="ctr">
              <a:buNone/>
              <a:defRPr sz="1120"/>
            </a:lvl8pPr>
            <a:lvl9pPr marL="2560320" indent="0" algn="ctr">
              <a:buNone/>
              <a:defRPr sz="1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5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58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3" y="292100"/>
            <a:ext cx="1380173" cy="46494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292100"/>
            <a:ext cx="4060508" cy="46494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7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5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2" y="1367791"/>
            <a:ext cx="5520690" cy="2282190"/>
          </a:xfrm>
        </p:spPr>
        <p:txBody>
          <a:bodyPr anchor="b"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2" y="3671571"/>
            <a:ext cx="5520690" cy="1200150"/>
          </a:xfrm>
        </p:spPr>
        <p:txBody>
          <a:bodyPr/>
          <a:lstStyle>
            <a:lvl1pPr marL="0" indent="0">
              <a:buNone/>
              <a:defRPr sz="1680">
                <a:solidFill>
                  <a:schemeClr val="tx1"/>
                </a:solidFill>
              </a:defRPr>
            </a:lvl1pPr>
            <a:lvl2pPr marL="320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400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3pPr>
            <a:lvl4pPr marL="96012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4pPr>
            <a:lvl5pPr marL="128016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5pPr>
            <a:lvl6pPr marL="160020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6pPr>
            <a:lvl7pPr marL="192024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7pPr>
            <a:lvl8pPr marL="224028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8pPr>
            <a:lvl9pPr marL="256032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95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1460500"/>
            <a:ext cx="272034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1460500"/>
            <a:ext cx="272034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8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292101"/>
            <a:ext cx="5520690" cy="106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1344930"/>
            <a:ext cx="2707838" cy="659130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40" indent="0">
              <a:buNone/>
              <a:defRPr sz="1400" b="1"/>
            </a:lvl2pPr>
            <a:lvl3pPr marL="640080" indent="0">
              <a:buNone/>
              <a:defRPr sz="1260" b="1"/>
            </a:lvl3pPr>
            <a:lvl4pPr marL="960120" indent="0">
              <a:buNone/>
              <a:defRPr sz="1120" b="1"/>
            </a:lvl4pPr>
            <a:lvl5pPr marL="1280160" indent="0">
              <a:buNone/>
              <a:defRPr sz="1120" b="1"/>
            </a:lvl5pPr>
            <a:lvl6pPr marL="1600200" indent="0">
              <a:buNone/>
              <a:defRPr sz="1120" b="1"/>
            </a:lvl6pPr>
            <a:lvl7pPr marL="1920240" indent="0">
              <a:buNone/>
              <a:defRPr sz="1120" b="1"/>
            </a:lvl7pPr>
            <a:lvl8pPr marL="2240280" indent="0">
              <a:buNone/>
              <a:defRPr sz="1120" b="1"/>
            </a:lvl8pPr>
            <a:lvl9pPr marL="2560320" indent="0">
              <a:buNone/>
              <a:defRPr sz="1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2004060"/>
            <a:ext cx="2707838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1344930"/>
            <a:ext cx="2721174" cy="659130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40" indent="0">
              <a:buNone/>
              <a:defRPr sz="1400" b="1"/>
            </a:lvl2pPr>
            <a:lvl3pPr marL="640080" indent="0">
              <a:buNone/>
              <a:defRPr sz="1260" b="1"/>
            </a:lvl3pPr>
            <a:lvl4pPr marL="960120" indent="0">
              <a:buNone/>
              <a:defRPr sz="1120" b="1"/>
            </a:lvl4pPr>
            <a:lvl5pPr marL="1280160" indent="0">
              <a:buNone/>
              <a:defRPr sz="1120" b="1"/>
            </a:lvl5pPr>
            <a:lvl6pPr marL="1600200" indent="0">
              <a:buNone/>
              <a:defRPr sz="1120" b="1"/>
            </a:lvl6pPr>
            <a:lvl7pPr marL="1920240" indent="0">
              <a:buNone/>
              <a:defRPr sz="1120" b="1"/>
            </a:lvl7pPr>
            <a:lvl8pPr marL="2240280" indent="0">
              <a:buNone/>
              <a:defRPr sz="1120" b="1"/>
            </a:lvl8pPr>
            <a:lvl9pPr marL="2560320" indent="0">
              <a:buNone/>
              <a:defRPr sz="1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2004060"/>
            <a:ext cx="2721174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4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2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0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365760"/>
            <a:ext cx="2064425" cy="1280160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4" y="789941"/>
            <a:ext cx="3240405" cy="3898900"/>
          </a:xfrm>
        </p:spPr>
        <p:txBody>
          <a:bodyPr/>
          <a:lstStyle>
            <a:lvl1pPr>
              <a:defRPr sz="2240"/>
            </a:lvl1pPr>
            <a:lvl2pPr>
              <a:defRPr sz="1960"/>
            </a:lvl2pPr>
            <a:lvl3pPr>
              <a:defRPr sz="168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1645920"/>
            <a:ext cx="2064425" cy="3049270"/>
          </a:xfrm>
        </p:spPr>
        <p:txBody>
          <a:bodyPr/>
          <a:lstStyle>
            <a:lvl1pPr marL="0" indent="0">
              <a:buNone/>
              <a:defRPr sz="1120"/>
            </a:lvl1pPr>
            <a:lvl2pPr marL="320040" indent="0">
              <a:buNone/>
              <a:defRPr sz="980"/>
            </a:lvl2pPr>
            <a:lvl3pPr marL="640080" indent="0">
              <a:buNone/>
              <a:defRPr sz="840"/>
            </a:lvl3pPr>
            <a:lvl4pPr marL="960120" indent="0">
              <a:buNone/>
              <a:defRPr sz="700"/>
            </a:lvl4pPr>
            <a:lvl5pPr marL="1280160" indent="0">
              <a:buNone/>
              <a:defRPr sz="700"/>
            </a:lvl5pPr>
            <a:lvl6pPr marL="1600200" indent="0">
              <a:buNone/>
              <a:defRPr sz="700"/>
            </a:lvl6pPr>
            <a:lvl7pPr marL="1920240" indent="0">
              <a:buNone/>
              <a:defRPr sz="700"/>
            </a:lvl7pPr>
            <a:lvl8pPr marL="2240280" indent="0">
              <a:buNone/>
              <a:defRPr sz="700"/>
            </a:lvl8pPr>
            <a:lvl9pPr marL="2560320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0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365760"/>
            <a:ext cx="2064425" cy="1280160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4" y="789941"/>
            <a:ext cx="3240405" cy="3898900"/>
          </a:xfrm>
        </p:spPr>
        <p:txBody>
          <a:bodyPr anchor="t"/>
          <a:lstStyle>
            <a:lvl1pPr marL="0" indent="0">
              <a:buNone/>
              <a:defRPr sz="2240"/>
            </a:lvl1pPr>
            <a:lvl2pPr marL="320040" indent="0">
              <a:buNone/>
              <a:defRPr sz="1960"/>
            </a:lvl2pPr>
            <a:lvl3pPr marL="640080" indent="0">
              <a:buNone/>
              <a:defRPr sz="1680"/>
            </a:lvl3pPr>
            <a:lvl4pPr marL="960120" indent="0">
              <a:buNone/>
              <a:defRPr sz="1400"/>
            </a:lvl4pPr>
            <a:lvl5pPr marL="1280160" indent="0">
              <a:buNone/>
              <a:defRPr sz="1400"/>
            </a:lvl5pPr>
            <a:lvl6pPr marL="1600200" indent="0">
              <a:buNone/>
              <a:defRPr sz="1400"/>
            </a:lvl6pPr>
            <a:lvl7pPr marL="1920240" indent="0">
              <a:buNone/>
              <a:defRPr sz="1400"/>
            </a:lvl7pPr>
            <a:lvl8pPr marL="2240280" indent="0">
              <a:buNone/>
              <a:defRPr sz="1400"/>
            </a:lvl8pPr>
            <a:lvl9pPr marL="2560320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1645920"/>
            <a:ext cx="2064425" cy="3049270"/>
          </a:xfrm>
        </p:spPr>
        <p:txBody>
          <a:bodyPr/>
          <a:lstStyle>
            <a:lvl1pPr marL="0" indent="0">
              <a:buNone/>
              <a:defRPr sz="1120"/>
            </a:lvl1pPr>
            <a:lvl2pPr marL="320040" indent="0">
              <a:buNone/>
              <a:defRPr sz="980"/>
            </a:lvl2pPr>
            <a:lvl3pPr marL="640080" indent="0">
              <a:buNone/>
              <a:defRPr sz="840"/>
            </a:lvl3pPr>
            <a:lvl4pPr marL="960120" indent="0">
              <a:buNone/>
              <a:defRPr sz="700"/>
            </a:lvl4pPr>
            <a:lvl5pPr marL="1280160" indent="0">
              <a:buNone/>
              <a:defRPr sz="700"/>
            </a:lvl5pPr>
            <a:lvl6pPr marL="1600200" indent="0">
              <a:buNone/>
              <a:defRPr sz="700"/>
            </a:lvl6pPr>
            <a:lvl7pPr marL="1920240" indent="0">
              <a:buNone/>
              <a:defRPr sz="700"/>
            </a:lvl7pPr>
            <a:lvl8pPr marL="2240280" indent="0">
              <a:buNone/>
              <a:defRPr sz="700"/>
            </a:lvl8pPr>
            <a:lvl9pPr marL="2560320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5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5" y="292101"/>
            <a:ext cx="552069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5" y="1460500"/>
            <a:ext cx="552069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5085081"/>
            <a:ext cx="144018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08201-619D-064A-9FB8-93A26025DF56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5085081"/>
            <a:ext cx="216027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5085081"/>
            <a:ext cx="144018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8E67-648F-D54F-9EE1-752E0AA02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5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4008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20" indent="-160020" algn="l" defTabSz="64008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1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1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22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2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3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2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613C55-A521-B843-8B88-790F710AA2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8" t="14074" b="17055"/>
          <a:stretch/>
        </p:blipFill>
        <p:spPr>
          <a:xfrm>
            <a:off x="641350" y="47298"/>
            <a:ext cx="5214097" cy="13992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FC2060-2813-244D-867C-867B4EA0FD3C}"/>
              </a:ext>
            </a:extLst>
          </p:cNvPr>
          <p:cNvSpPr txBox="1"/>
          <p:nvPr/>
        </p:nvSpPr>
        <p:spPr>
          <a:xfrm rot="16200000">
            <a:off x="-332558" y="682595"/>
            <a:ext cx="1055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FA2C02-DF2A-1F44-BCE6-BDCF659CD99A}"/>
              </a:ext>
            </a:extLst>
          </p:cNvPr>
          <p:cNvSpPr txBox="1"/>
          <p:nvPr/>
        </p:nvSpPr>
        <p:spPr>
          <a:xfrm>
            <a:off x="2521733" y="1502188"/>
            <a:ext cx="13573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BLUP value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C35D30-F1DD-E449-9F38-46D0B82DDE41}"/>
              </a:ext>
            </a:extLst>
          </p:cNvPr>
          <p:cNvSpPr txBox="1"/>
          <p:nvPr/>
        </p:nvSpPr>
        <p:spPr>
          <a:xfrm>
            <a:off x="-176793" y="4707"/>
            <a:ext cx="538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10E2DC-6EA1-FF4D-9F09-AC2F51B615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" t="13870" b="17560"/>
          <a:stretch/>
        </p:blipFill>
        <p:spPr>
          <a:xfrm>
            <a:off x="641350" y="1910298"/>
            <a:ext cx="5215382" cy="13927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25DDDF-A7DB-5340-A5E4-296AE4A99BCB}"/>
              </a:ext>
            </a:extLst>
          </p:cNvPr>
          <p:cNvSpPr txBox="1"/>
          <p:nvPr/>
        </p:nvSpPr>
        <p:spPr>
          <a:xfrm rot="16200000">
            <a:off x="-332558" y="2550841"/>
            <a:ext cx="1055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899B11-5E7D-6F47-95E6-47CBC941F7A7}"/>
              </a:ext>
            </a:extLst>
          </p:cNvPr>
          <p:cNvSpPr txBox="1"/>
          <p:nvPr/>
        </p:nvSpPr>
        <p:spPr>
          <a:xfrm>
            <a:off x="2521733" y="3382175"/>
            <a:ext cx="13573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BLUP value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6DD5DA-FE78-D949-A11B-06789E3D7133}"/>
              </a:ext>
            </a:extLst>
          </p:cNvPr>
          <p:cNvSpPr txBox="1"/>
          <p:nvPr/>
        </p:nvSpPr>
        <p:spPr>
          <a:xfrm>
            <a:off x="-176793" y="1881849"/>
            <a:ext cx="538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9B295D-4660-8347-8292-1CA648EF51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" t="14249" b="17139"/>
          <a:stretch/>
        </p:blipFill>
        <p:spPr>
          <a:xfrm>
            <a:off x="641350" y="3781090"/>
            <a:ext cx="5215382" cy="13984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E233BC4-41DA-384B-B1FB-C978D31CD2FF}"/>
              </a:ext>
            </a:extLst>
          </p:cNvPr>
          <p:cNvSpPr txBox="1"/>
          <p:nvPr/>
        </p:nvSpPr>
        <p:spPr>
          <a:xfrm>
            <a:off x="-176793" y="3736640"/>
            <a:ext cx="538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9D831C-A65C-AD4D-A627-297A5F6F75F4}"/>
              </a:ext>
            </a:extLst>
          </p:cNvPr>
          <p:cNvSpPr txBox="1"/>
          <p:nvPr/>
        </p:nvSpPr>
        <p:spPr>
          <a:xfrm rot="16200000">
            <a:off x="-332558" y="4424899"/>
            <a:ext cx="1055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0181C4-D574-4049-BF5F-1E5B1B17A2BF}"/>
              </a:ext>
            </a:extLst>
          </p:cNvPr>
          <p:cNvSpPr txBox="1"/>
          <p:nvPr/>
        </p:nvSpPr>
        <p:spPr>
          <a:xfrm>
            <a:off x="2570374" y="5250430"/>
            <a:ext cx="13573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BLUP value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C22ADF-AC40-B84B-BF16-E396041DDE99}"/>
              </a:ext>
            </a:extLst>
          </p:cNvPr>
          <p:cNvSpPr txBox="1"/>
          <p:nvPr/>
        </p:nvSpPr>
        <p:spPr>
          <a:xfrm>
            <a:off x="188258" y="189166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0.012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76A973-60C5-8C48-9053-8AEDC2287BD7}"/>
              </a:ext>
            </a:extLst>
          </p:cNvPr>
          <p:cNvSpPr txBox="1"/>
          <p:nvPr/>
        </p:nvSpPr>
        <p:spPr>
          <a:xfrm>
            <a:off x="188258" y="537686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0.008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FC63AE-BC8D-D74A-B03E-ECE14342D960}"/>
              </a:ext>
            </a:extLst>
          </p:cNvPr>
          <p:cNvSpPr txBox="1"/>
          <p:nvPr/>
        </p:nvSpPr>
        <p:spPr>
          <a:xfrm>
            <a:off x="188258" y="878528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0.004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BACF45-49C7-4C42-AC4E-989641E28095}"/>
              </a:ext>
            </a:extLst>
          </p:cNvPr>
          <p:cNvSpPr txBox="1"/>
          <p:nvPr/>
        </p:nvSpPr>
        <p:spPr>
          <a:xfrm>
            <a:off x="188258" y="1239878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1370C3-66EB-5149-A571-BA5313F9C0C3}"/>
              </a:ext>
            </a:extLst>
          </p:cNvPr>
          <p:cNvSpPr txBox="1"/>
          <p:nvPr/>
        </p:nvSpPr>
        <p:spPr>
          <a:xfrm>
            <a:off x="563118" y="1377429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-150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BF0E3E-07EA-1442-87AD-CE7249956178}"/>
              </a:ext>
            </a:extLst>
          </p:cNvPr>
          <p:cNvSpPr txBox="1"/>
          <p:nvPr/>
        </p:nvSpPr>
        <p:spPr>
          <a:xfrm>
            <a:off x="1447469" y="1377429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-100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70DF37-75E5-2F49-BD5C-1EFB8880D341}"/>
              </a:ext>
            </a:extLst>
          </p:cNvPr>
          <p:cNvSpPr txBox="1"/>
          <p:nvPr/>
        </p:nvSpPr>
        <p:spPr>
          <a:xfrm>
            <a:off x="2344520" y="1377429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-50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305578-5FA7-6644-B0E1-079F56DC60FA}"/>
              </a:ext>
            </a:extLst>
          </p:cNvPr>
          <p:cNvSpPr txBox="1"/>
          <p:nvPr/>
        </p:nvSpPr>
        <p:spPr>
          <a:xfrm>
            <a:off x="3235221" y="1377429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620B96-78D2-7D4C-93A9-9D6185D4B5BB}"/>
              </a:ext>
            </a:extLst>
          </p:cNvPr>
          <p:cNvSpPr txBox="1"/>
          <p:nvPr/>
        </p:nvSpPr>
        <p:spPr>
          <a:xfrm>
            <a:off x="4125922" y="1377429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B06523-986C-6E43-99E9-1B79C8871EDD}"/>
              </a:ext>
            </a:extLst>
          </p:cNvPr>
          <p:cNvSpPr txBox="1"/>
          <p:nvPr/>
        </p:nvSpPr>
        <p:spPr>
          <a:xfrm>
            <a:off x="5020782" y="1378211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7A7B91E-13E5-5C4A-A8BC-0C6153909326}"/>
              </a:ext>
            </a:extLst>
          </p:cNvPr>
          <p:cNvSpPr txBox="1"/>
          <p:nvPr/>
        </p:nvSpPr>
        <p:spPr>
          <a:xfrm>
            <a:off x="188258" y="2099563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B85C9F-6964-B641-AB8A-B8EF55E8C4B9}"/>
              </a:ext>
            </a:extLst>
          </p:cNvPr>
          <p:cNvSpPr txBox="1"/>
          <p:nvPr/>
        </p:nvSpPr>
        <p:spPr>
          <a:xfrm>
            <a:off x="188258" y="2436803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C5DDE6-D2D8-7941-855F-760F583DCDF1}"/>
              </a:ext>
            </a:extLst>
          </p:cNvPr>
          <p:cNvSpPr txBox="1"/>
          <p:nvPr/>
        </p:nvSpPr>
        <p:spPr>
          <a:xfrm>
            <a:off x="188258" y="2762181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3DB6FD-565F-E747-AFA5-6767D97D2472}"/>
              </a:ext>
            </a:extLst>
          </p:cNvPr>
          <p:cNvSpPr txBox="1"/>
          <p:nvPr/>
        </p:nvSpPr>
        <p:spPr>
          <a:xfrm>
            <a:off x="188258" y="3096351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41A5B5-C92E-BC43-BD1B-425934CF4FC6}"/>
              </a:ext>
            </a:extLst>
          </p:cNvPr>
          <p:cNvSpPr txBox="1"/>
          <p:nvPr/>
        </p:nvSpPr>
        <p:spPr>
          <a:xfrm>
            <a:off x="606903" y="3256232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D7376A-0AFF-CE4E-90E1-9981A58474AE}"/>
              </a:ext>
            </a:extLst>
          </p:cNvPr>
          <p:cNvSpPr txBox="1"/>
          <p:nvPr/>
        </p:nvSpPr>
        <p:spPr>
          <a:xfrm>
            <a:off x="1826744" y="3256232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03303BA-8F9D-2E44-B035-848854ED4961}"/>
              </a:ext>
            </a:extLst>
          </p:cNvPr>
          <p:cNvSpPr txBox="1"/>
          <p:nvPr/>
        </p:nvSpPr>
        <p:spPr>
          <a:xfrm>
            <a:off x="3047955" y="3256232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C0A0F9-F00F-E74F-99CA-41A515ABCC0E}"/>
              </a:ext>
            </a:extLst>
          </p:cNvPr>
          <p:cNvSpPr txBox="1"/>
          <p:nvPr/>
        </p:nvSpPr>
        <p:spPr>
          <a:xfrm>
            <a:off x="4270678" y="3258778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6A2CFD-D587-0946-9E99-C22059BE8E83}"/>
              </a:ext>
            </a:extLst>
          </p:cNvPr>
          <p:cNvSpPr txBox="1"/>
          <p:nvPr/>
        </p:nvSpPr>
        <p:spPr>
          <a:xfrm>
            <a:off x="188258" y="3763493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0.8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E3FBBF-E63B-DE47-B7F2-AA69D469D86D}"/>
              </a:ext>
            </a:extLst>
          </p:cNvPr>
          <p:cNvSpPr txBox="1"/>
          <p:nvPr/>
        </p:nvSpPr>
        <p:spPr>
          <a:xfrm>
            <a:off x="188258" y="4055307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5E2AC8-760A-3446-9AD0-E4C84F976A36}"/>
              </a:ext>
            </a:extLst>
          </p:cNvPr>
          <p:cNvSpPr txBox="1"/>
          <p:nvPr/>
        </p:nvSpPr>
        <p:spPr>
          <a:xfrm>
            <a:off x="188258" y="4355285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66A5C0-E207-A345-AAC0-1A6933580174}"/>
              </a:ext>
            </a:extLst>
          </p:cNvPr>
          <p:cNvSpPr txBox="1"/>
          <p:nvPr/>
        </p:nvSpPr>
        <p:spPr>
          <a:xfrm>
            <a:off x="188258" y="4661613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9F444A3-8CA5-BF41-9D80-BAB3BE00F80F}"/>
              </a:ext>
            </a:extLst>
          </p:cNvPr>
          <p:cNvSpPr txBox="1"/>
          <p:nvPr/>
        </p:nvSpPr>
        <p:spPr>
          <a:xfrm>
            <a:off x="188258" y="4964107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5DC1996-1439-EC44-A85A-D198C02AF982}"/>
              </a:ext>
            </a:extLst>
          </p:cNvPr>
          <p:cNvSpPr txBox="1"/>
          <p:nvPr/>
        </p:nvSpPr>
        <p:spPr>
          <a:xfrm>
            <a:off x="981389" y="5120095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16848E-FB72-B44A-AAC3-FEA0DACA6556}"/>
              </a:ext>
            </a:extLst>
          </p:cNvPr>
          <p:cNvSpPr txBox="1"/>
          <p:nvPr/>
        </p:nvSpPr>
        <p:spPr>
          <a:xfrm>
            <a:off x="1989271" y="5120095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268228-448A-8440-9E0E-FB0D6B144466}"/>
              </a:ext>
            </a:extLst>
          </p:cNvPr>
          <p:cNvSpPr txBox="1"/>
          <p:nvPr/>
        </p:nvSpPr>
        <p:spPr>
          <a:xfrm>
            <a:off x="2991197" y="5120095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07FBC1-F525-7F43-9862-0D4FE2ABD1A3}"/>
              </a:ext>
            </a:extLst>
          </p:cNvPr>
          <p:cNvSpPr txBox="1"/>
          <p:nvPr/>
        </p:nvSpPr>
        <p:spPr>
          <a:xfrm>
            <a:off x="4013399" y="5120095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B6BA56-5F5C-D04B-B151-775008775341}"/>
              </a:ext>
            </a:extLst>
          </p:cNvPr>
          <p:cNvSpPr txBox="1"/>
          <p:nvPr/>
        </p:nvSpPr>
        <p:spPr>
          <a:xfrm>
            <a:off x="5022901" y="5120095"/>
            <a:ext cx="548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7264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47</Words>
  <Application>Microsoft Macintosh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Stewart-Brown</dc:creator>
  <cp:lastModifiedBy>Ben Stewart-Brown</cp:lastModifiedBy>
  <cp:revision>8</cp:revision>
  <dcterms:created xsi:type="dcterms:W3CDTF">2018-06-08T01:00:45Z</dcterms:created>
  <dcterms:modified xsi:type="dcterms:W3CDTF">2018-12-22T20:34:06Z</dcterms:modified>
</cp:coreProperties>
</file>