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63" r:id="rId3"/>
    <p:sldId id="256" r:id="rId4"/>
    <p:sldId id="262" r:id="rId5"/>
    <p:sldId id="260" r:id="rId6"/>
  </p:sldIdLst>
  <p:sldSz cx="6858000" cy="9906000" type="A4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3150" y="9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wei-Jan%20Hsu\Downloads\egg_count%20(1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220239210568648E-2"/>
          <c:y val="5.8510112976861033E-2"/>
          <c:w val="0.52732801662170203"/>
          <c:h val="0.80946804687713958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工作表1!$N$2</c:f>
              <c:strCache>
                <c:ptCount val="1"/>
                <c:pt idx="0">
                  <c:v>0 mM RU486</c:v>
                </c:pt>
              </c:strCache>
            </c:strRef>
          </c:tx>
          <c:marker>
            <c:symbol val="triangle"/>
            <c:size val="5"/>
          </c:marker>
          <c:errBars>
            <c:errDir val="y"/>
            <c:errBarType val="both"/>
            <c:errValType val="cust"/>
            <c:noEndCap val="0"/>
            <c:plus>
              <c:numRef>
                <c:f>(工作表1!$N$16,工作表1!$N$21,工作表1!$N$26,工作表1!$N$31,工作表1!$N$36)</c:f>
                <c:numCache>
                  <c:formatCode>General</c:formatCode>
                  <c:ptCount val="5"/>
                  <c:pt idx="0">
                    <c:v>0.61559591724875273</c:v>
                  </c:pt>
                  <c:pt idx="1">
                    <c:v>2.0944370763206677</c:v>
                  </c:pt>
                  <c:pt idx="2">
                    <c:v>2.539808063614255</c:v>
                  </c:pt>
                  <c:pt idx="3">
                    <c:v>2.2559181427229724</c:v>
                  </c:pt>
                  <c:pt idx="4">
                    <c:v>7.0320693966995877</c:v>
                  </c:pt>
                </c:numCache>
              </c:numRef>
            </c:plus>
            <c:minus>
              <c:numRef>
                <c:f>(工作表1!$N$16,工作表1!$N$21,工作表1!$N$26,工作表1!$N$31,工作表1!$N$36)</c:f>
                <c:numCache>
                  <c:formatCode>General</c:formatCode>
                  <c:ptCount val="5"/>
                  <c:pt idx="0">
                    <c:v>0.61559591724875273</c:v>
                  </c:pt>
                  <c:pt idx="1">
                    <c:v>2.0944370763206677</c:v>
                  </c:pt>
                  <c:pt idx="2">
                    <c:v>2.539808063614255</c:v>
                  </c:pt>
                  <c:pt idx="3">
                    <c:v>2.2559181427229724</c:v>
                  </c:pt>
                  <c:pt idx="4">
                    <c:v>7.0320693966995877</c:v>
                  </c:pt>
                </c:numCache>
              </c:numRef>
            </c:minus>
          </c:errBars>
          <c:cat>
            <c:strRef>
              <c:f>工作表1!$M$3:$M$7</c:f>
              <c:strCache>
                <c:ptCount val="5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</c:strCache>
            </c:strRef>
          </c:cat>
          <c:val>
            <c:numRef>
              <c:f>工作表1!$N$3:$N$7</c:f>
              <c:numCache>
                <c:formatCode>General</c:formatCode>
                <c:ptCount val="5"/>
                <c:pt idx="0">
                  <c:v>21.162500000000001</c:v>
                </c:pt>
                <c:pt idx="1">
                  <c:v>53.500000000000007</c:v>
                </c:pt>
                <c:pt idx="2">
                  <c:v>58.512500000000003</c:v>
                </c:pt>
                <c:pt idx="3">
                  <c:v>58.525000000000006</c:v>
                </c:pt>
                <c:pt idx="4">
                  <c:v>51.150000000000006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工作表1!$O$2</c:f>
              <c:strCache>
                <c:ptCount val="1"/>
                <c:pt idx="0">
                  <c:v>0.36 mM RU486</c:v>
                </c:pt>
              </c:strCache>
            </c:strRef>
          </c:tx>
          <c:marker>
            <c:symbol val="square"/>
            <c:size val="5"/>
          </c:marker>
          <c:errBars>
            <c:errDir val="y"/>
            <c:errBarType val="both"/>
            <c:errValType val="cust"/>
            <c:noEndCap val="0"/>
            <c:plus>
              <c:numRef>
                <c:f>(工作表1!$O$16,工作表1!$O$21,工作表1!$O$26,工作表1!$O$31,工作表1!$O$36)</c:f>
                <c:numCache>
                  <c:formatCode>General</c:formatCode>
                  <c:ptCount val="5"/>
                  <c:pt idx="0">
                    <c:v>3.1364457059969637</c:v>
                  </c:pt>
                  <c:pt idx="1">
                    <c:v>6.0833618720791778</c:v>
                  </c:pt>
                  <c:pt idx="2">
                    <c:v>6.950059951779795</c:v>
                  </c:pt>
                  <c:pt idx="3">
                    <c:v>6.4485140407177015</c:v>
                  </c:pt>
                  <c:pt idx="4">
                    <c:v>6.664332924857022</c:v>
                  </c:pt>
                </c:numCache>
              </c:numRef>
            </c:plus>
            <c:minus>
              <c:numRef>
                <c:f>(工作表1!$O$16,工作表1!$O$21,工作表1!$O$26,工作表1!$O$31,工作表1!$O$36)</c:f>
                <c:numCache>
                  <c:formatCode>General</c:formatCode>
                  <c:ptCount val="5"/>
                  <c:pt idx="0">
                    <c:v>3.1364457059969637</c:v>
                  </c:pt>
                  <c:pt idx="1">
                    <c:v>6.0833618720791778</c:v>
                  </c:pt>
                  <c:pt idx="2">
                    <c:v>6.950059951779795</c:v>
                  </c:pt>
                  <c:pt idx="3">
                    <c:v>6.4485140407177015</c:v>
                  </c:pt>
                  <c:pt idx="4">
                    <c:v>6.664332924857022</c:v>
                  </c:pt>
                </c:numCache>
              </c:numRef>
            </c:minus>
          </c:errBars>
          <c:cat>
            <c:strRef>
              <c:f>工作表1!$M$3:$M$7</c:f>
              <c:strCache>
                <c:ptCount val="5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</c:strCache>
            </c:strRef>
          </c:cat>
          <c:val>
            <c:numRef>
              <c:f>工作表1!$O$3:$O$7</c:f>
              <c:numCache>
                <c:formatCode>General</c:formatCode>
                <c:ptCount val="5"/>
                <c:pt idx="0">
                  <c:v>22.487499999999997</c:v>
                </c:pt>
                <c:pt idx="1">
                  <c:v>55.387499999999996</c:v>
                </c:pt>
                <c:pt idx="2">
                  <c:v>69.150000000000006</c:v>
                </c:pt>
                <c:pt idx="3">
                  <c:v>71.25</c:v>
                </c:pt>
                <c:pt idx="4">
                  <c:v>61.5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工作表1!$P$2</c:f>
              <c:strCache>
                <c:ptCount val="1"/>
                <c:pt idx="0">
                  <c:v>3.6 mM RU486 </c:v>
                </c:pt>
              </c:strCache>
            </c:strRef>
          </c:tx>
          <c:marker>
            <c:symbol val="circle"/>
            <c:size val="5"/>
          </c:marker>
          <c:errBars>
            <c:errDir val="y"/>
            <c:errBarType val="both"/>
            <c:errValType val="cust"/>
            <c:noEndCap val="0"/>
            <c:plus>
              <c:numRef>
                <c:f>(工作表1!$P$16,工作表1!$P$21,工作表1!$P$26,工作表1!$P$31,工作表1!$P$36)</c:f>
                <c:numCache>
                  <c:formatCode>General</c:formatCode>
                  <c:ptCount val="5"/>
                  <c:pt idx="0">
                    <c:v>3.5981476716036425</c:v>
                  </c:pt>
                  <c:pt idx="1">
                    <c:v>2.568397684679431</c:v>
                  </c:pt>
                  <c:pt idx="2">
                    <c:v>6.3211285912142836</c:v>
                  </c:pt>
                  <c:pt idx="3">
                    <c:v>4.273952113286561</c:v>
                  </c:pt>
                  <c:pt idx="4">
                    <c:v>9.1529139258125074</c:v>
                  </c:pt>
                </c:numCache>
              </c:numRef>
            </c:plus>
            <c:minus>
              <c:numRef>
                <c:f>(工作表1!$P$16,工作表1!$P$21,工作表1!$P$26,工作表1!$P$31,工作表1!$P$36)</c:f>
                <c:numCache>
                  <c:formatCode>General</c:formatCode>
                  <c:ptCount val="5"/>
                  <c:pt idx="0">
                    <c:v>3.5981476716036425</c:v>
                  </c:pt>
                  <c:pt idx="1">
                    <c:v>2.568397684679431</c:v>
                  </c:pt>
                  <c:pt idx="2">
                    <c:v>6.3211285912142836</c:v>
                  </c:pt>
                  <c:pt idx="3">
                    <c:v>4.273952113286561</c:v>
                  </c:pt>
                  <c:pt idx="4">
                    <c:v>9.1529139258125074</c:v>
                  </c:pt>
                </c:numCache>
              </c:numRef>
            </c:minus>
          </c:errBars>
          <c:cat>
            <c:strRef>
              <c:f>工作表1!$M$3:$M$7</c:f>
              <c:strCache>
                <c:ptCount val="5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</c:strCache>
            </c:strRef>
          </c:cat>
          <c:val>
            <c:numRef>
              <c:f>工作表1!$P$3:$P$7</c:f>
              <c:numCache>
                <c:formatCode>General</c:formatCode>
                <c:ptCount val="5"/>
                <c:pt idx="0">
                  <c:v>18.5</c:v>
                </c:pt>
                <c:pt idx="1">
                  <c:v>33.25</c:v>
                </c:pt>
                <c:pt idx="2">
                  <c:v>55.75</c:v>
                </c:pt>
                <c:pt idx="3">
                  <c:v>56.199999999999996</c:v>
                </c:pt>
                <c:pt idx="4">
                  <c:v>57.175000000000004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工作表1!$Q$2</c:f>
              <c:strCache>
                <c:ptCount val="1"/>
                <c:pt idx="0">
                  <c:v>7.2 mM RU486</c:v>
                </c:pt>
              </c:strCache>
            </c:strRef>
          </c:tx>
          <c:marker>
            <c:symbol val="diamond"/>
            <c:size val="5"/>
          </c:marker>
          <c:errBars>
            <c:errDir val="y"/>
            <c:errBarType val="both"/>
            <c:errValType val="cust"/>
            <c:noEndCap val="0"/>
            <c:plus>
              <c:numRef>
                <c:f>(工作表1!$Q$16,工作表1!$Q$21,工作表1!$Q$26,工作表1!$Q$31,工作表1!$Q$36)</c:f>
                <c:numCache>
                  <c:formatCode>General</c:formatCode>
                  <c:ptCount val="5"/>
                  <c:pt idx="0">
                    <c:v>5.31413210223457</c:v>
                  </c:pt>
                  <c:pt idx="1">
                    <c:v>7.85090228360197</c:v>
                  </c:pt>
                  <c:pt idx="2">
                    <c:v>11.658473313431767</c:v>
                  </c:pt>
                  <c:pt idx="3">
                    <c:v>16.352267936487127</c:v>
                  </c:pt>
                  <c:pt idx="4">
                    <c:v>6.7968129786442795</c:v>
                  </c:pt>
                </c:numCache>
              </c:numRef>
            </c:plus>
            <c:minus>
              <c:numRef>
                <c:f>(工作表1!$Q$16,工作表1!$Q$21,工作表1!$Q$26,工作表1!$Q$31,工作表1!$Q$36)</c:f>
                <c:numCache>
                  <c:formatCode>General</c:formatCode>
                  <c:ptCount val="5"/>
                  <c:pt idx="0">
                    <c:v>5.31413210223457</c:v>
                  </c:pt>
                  <c:pt idx="1">
                    <c:v>7.85090228360197</c:v>
                  </c:pt>
                  <c:pt idx="2">
                    <c:v>11.658473313431767</c:v>
                  </c:pt>
                  <c:pt idx="3">
                    <c:v>16.352267936487127</c:v>
                  </c:pt>
                  <c:pt idx="4">
                    <c:v>6.7968129786442795</c:v>
                  </c:pt>
                </c:numCache>
              </c:numRef>
            </c:minus>
          </c:errBars>
          <c:cat>
            <c:strRef>
              <c:f>工作表1!$M$3:$M$7</c:f>
              <c:strCache>
                <c:ptCount val="5"/>
                <c:pt idx="0">
                  <c:v>D1</c:v>
                </c:pt>
                <c:pt idx="1">
                  <c:v>D2</c:v>
                </c:pt>
                <c:pt idx="2">
                  <c:v>D3</c:v>
                </c:pt>
                <c:pt idx="3">
                  <c:v>D4</c:v>
                </c:pt>
                <c:pt idx="4">
                  <c:v>D5</c:v>
                </c:pt>
              </c:strCache>
            </c:strRef>
          </c:cat>
          <c:val>
            <c:numRef>
              <c:f>工作表1!$Q$3:$Q$7</c:f>
              <c:numCache>
                <c:formatCode>General</c:formatCode>
                <c:ptCount val="5"/>
                <c:pt idx="0">
                  <c:v>15.2</c:v>
                </c:pt>
                <c:pt idx="1">
                  <c:v>43.75</c:v>
                </c:pt>
                <c:pt idx="2">
                  <c:v>66.599999999999994</c:v>
                </c:pt>
                <c:pt idx="3">
                  <c:v>67.550000000000011</c:v>
                </c:pt>
                <c:pt idx="4">
                  <c:v>53.15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09253456"/>
        <c:axId val="-1409258352"/>
      </c:lineChart>
      <c:catAx>
        <c:axId val="-1409253456"/>
        <c:scaling>
          <c:orientation val="minMax"/>
        </c:scaling>
        <c:delete val="0"/>
        <c:axPos val="b"/>
        <c:numFmt formatCode="General" sourceLinked="0"/>
        <c:majorTickMark val="none"/>
        <c:minorTickMark val="out"/>
        <c:tickLblPos val="nextTo"/>
        <c:spPr>
          <a:ln w="38100">
            <a:solidFill>
              <a:schemeClr val="tx1"/>
            </a:solidFill>
          </a:ln>
        </c:spPr>
        <c:txPr>
          <a:bodyPr/>
          <a:lstStyle/>
          <a:p>
            <a:pPr>
              <a:defRPr b="1"/>
            </a:pPr>
            <a:endParaRPr lang="zh-TW"/>
          </a:p>
        </c:txPr>
        <c:crossAx val="-1409258352"/>
        <c:crosses val="autoZero"/>
        <c:auto val="1"/>
        <c:lblAlgn val="ctr"/>
        <c:lblOffset val="100"/>
        <c:noMultiLvlLbl val="0"/>
      </c:catAx>
      <c:valAx>
        <c:axId val="-1409258352"/>
        <c:scaling>
          <c:orientation val="minMax"/>
          <c:max val="9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8100">
            <a:solidFill>
              <a:schemeClr val="tx1"/>
            </a:solidFill>
          </a:ln>
        </c:spPr>
        <c:txPr>
          <a:bodyPr/>
          <a:lstStyle/>
          <a:p>
            <a:pPr>
              <a:defRPr b="1"/>
            </a:pPr>
            <a:endParaRPr lang="zh-TW"/>
          </a:p>
        </c:txPr>
        <c:crossAx val="-1409253456"/>
        <c:crosses val="autoZero"/>
        <c:crossBetween val="between"/>
        <c:majorUnit val="20"/>
      </c:valAx>
    </c:plotArea>
    <c:legend>
      <c:legendPos val="r"/>
      <c:layout>
        <c:manualLayout>
          <c:xMode val="edge"/>
          <c:yMode val="edge"/>
          <c:x val="0.65693074704984367"/>
          <c:y val="0.13889299957301252"/>
          <c:w val="0.34306925295015628"/>
          <c:h val="0.72221400085397502"/>
        </c:manualLayout>
      </c:layout>
      <c:overlay val="0"/>
      <c:txPr>
        <a:bodyPr/>
        <a:lstStyle/>
        <a:p>
          <a:pPr>
            <a:defRPr b="1"/>
          </a:pPr>
          <a:endParaRPr lang="zh-TW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3"/>
          <c:order val="0"/>
          <c:tx>
            <c:strRef>
              <c:f>Sheet1!$E$11</c:f>
              <c:strCache>
                <c:ptCount val="1"/>
                <c:pt idx="0">
                  <c:v>≥ 3</c:v>
                </c:pt>
              </c:strCache>
            </c:strRef>
          </c:tx>
          <c:spPr>
            <a:solidFill>
              <a:schemeClr val="tx1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Sheet1!$A$12:$A$16</c:f>
              <c:strCache>
                <c:ptCount val="5"/>
                <c:pt idx="0">
                  <c:v>#2261 &gt; dilp2</c:v>
                </c:pt>
                <c:pt idx="1">
                  <c:v>#2261 &gt; dilp2</c:v>
                </c:pt>
                <c:pt idx="2">
                  <c:v>#2261 &gt; dilp2</c:v>
                </c:pt>
                <c:pt idx="3">
                  <c:v>#2261 &gt; dilp2</c:v>
                </c:pt>
                <c:pt idx="4">
                  <c:v>#2261 &gt; dilp2</c:v>
                </c:pt>
              </c:strCache>
            </c:strRef>
          </c:cat>
          <c:val>
            <c:numRef>
              <c:f>Sheet1!$E$12:$E$16</c:f>
              <c:numCache>
                <c:formatCode>General</c:formatCode>
                <c:ptCount val="5"/>
                <c:pt idx="0">
                  <c:v>78.181818181818187</c:v>
                </c:pt>
                <c:pt idx="1">
                  <c:v>32.857142857142854</c:v>
                </c:pt>
                <c:pt idx="2">
                  <c:v>53.191489361702125</c:v>
                </c:pt>
                <c:pt idx="3">
                  <c:v>1.0204081632653061</c:v>
                </c:pt>
                <c:pt idx="4">
                  <c:v>9.2783505154639183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0B1-4A9F-ABDA-889884B4388B}"/>
            </c:ext>
          </c:extLst>
        </c:ser>
        <c:ser>
          <c:idx val="2"/>
          <c:order val="1"/>
          <c:tx>
            <c:strRef>
              <c:f>Sheet1!$D$11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Sheet1!$A$12:$A$16</c:f>
              <c:strCache>
                <c:ptCount val="5"/>
                <c:pt idx="0">
                  <c:v>#2261 &gt; dilp2</c:v>
                </c:pt>
                <c:pt idx="1">
                  <c:v>#2261 &gt; dilp2</c:v>
                </c:pt>
                <c:pt idx="2">
                  <c:v>#2261 &gt; dilp2</c:v>
                </c:pt>
                <c:pt idx="3">
                  <c:v>#2261 &gt; dilp2</c:v>
                </c:pt>
                <c:pt idx="4">
                  <c:v>#2261 &gt; dilp2</c:v>
                </c:pt>
              </c:strCache>
            </c:strRef>
          </c:cat>
          <c:val>
            <c:numRef>
              <c:f>Sheet1!$D$12:$D$16</c:f>
              <c:numCache>
                <c:formatCode>General</c:formatCode>
                <c:ptCount val="5"/>
                <c:pt idx="0">
                  <c:v>19.090909090909093</c:v>
                </c:pt>
                <c:pt idx="1">
                  <c:v>44.285714285714285</c:v>
                </c:pt>
                <c:pt idx="2">
                  <c:v>36.170212765957451</c:v>
                </c:pt>
                <c:pt idx="3">
                  <c:v>28.571428571428569</c:v>
                </c:pt>
                <c:pt idx="4">
                  <c:v>36.082474226804123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0B1-4A9F-ABDA-889884B4388B}"/>
            </c:ext>
          </c:extLst>
        </c:ser>
        <c:ser>
          <c:idx val="1"/>
          <c:order val="2"/>
          <c:tx>
            <c:strRef>
              <c:f>Sheet1!$C$11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Sheet1!$A$12:$A$16</c:f>
              <c:strCache>
                <c:ptCount val="5"/>
                <c:pt idx="0">
                  <c:v>#2261 &gt; dilp2</c:v>
                </c:pt>
                <c:pt idx="1">
                  <c:v>#2261 &gt; dilp2</c:v>
                </c:pt>
                <c:pt idx="2">
                  <c:v>#2261 &gt; dilp2</c:v>
                </c:pt>
                <c:pt idx="3">
                  <c:v>#2261 &gt; dilp2</c:v>
                </c:pt>
                <c:pt idx="4">
                  <c:v>#2261 &gt; dilp2</c:v>
                </c:pt>
              </c:strCache>
            </c:strRef>
          </c:cat>
          <c:val>
            <c:numRef>
              <c:f>Sheet1!$C$12:$C$16</c:f>
              <c:numCache>
                <c:formatCode>General</c:formatCode>
                <c:ptCount val="5"/>
                <c:pt idx="0">
                  <c:v>2.7272727272727271</c:v>
                </c:pt>
                <c:pt idx="1">
                  <c:v>20</c:v>
                </c:pt>
                <c:pt idx="2">
                  <c:v>8.5106382978723403</c:v>
                </c:pt>
                <c:pt idx="3">
                  <c:v>53.061224489795919</c:v>
                </c:pt>
                <c:pt idx="4">
                  <c:v>41.237113402061851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0B1-4A9F-ABDA-889884B4388B}"/>
            </c:ext>
          </c:extLst>
        </c:ser>
        <c:ser>
          <c:idx val="0"/>
          <c:order val="3"/>
          <c:tx>
            <c:strRef>
              <c:f>Sheet1!$B$11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chemeClr val="bg1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Sheet1!$A$12:$A$16</c:f>
              <c:strCache>
                <c:ptCount val="5"/>
                <c:pt idx="0">
                  <c:v>#2261 &gt; dilp2</c:v>
                </c:pt>
                <c:pt idx="1">
                  <c:v>#2261 &gt; dilp2</c:v>
                </c:pt>
                <c:pt idx="2">
                  <c:v>#2261 &gt; dilp2</c:v>
                </c:pt>
                <c:pt idx="3">
                  <c:v>#2261 &gt; dilp2</c:v>
                </c:pt>
                <c:pt idx="4">
                  <c:v>#2261 &gt; dilp2</c:v>
                </c:pt>
              </c:strCache>
            </c:strRef>
          </c:cat>
          <c:val>
            <c:numRef>
              <c:f>Sheet1!$B$12:$B$16</c:f>
              <c:numCache>
                <c:formatCode>General</c:formatCode>
                <c:ptCount val="5"/>
                <c:pt idx="0">
                  <c:v>0</c:v>
                </c:pt>
                <c:pt idx="1">
                  <c:v>2.8571428571428572</c:v>
                </c:pt>
                <c:pt idx="2">
                  <c:v>2.1276595744680851</c:v>
                </c:pt>
                <c:pt idx="3">
                  <c:v>17.346938775510203</c:v>
                </c:pt>
                <c:pt idx="4">
                  <c:v>13.402061855670103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0B1-4A9F-ABDA-889884B438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-1409263792"/>
        <c:axId val="-1409250192"/>
      </c:barChart>
      <c:lineChart>
        <c:grouping val="standard"/>
        <c:varyColors val="0"/>
        <c:ser>
          <c:idx val="4"/>
          <c:order val="4"/>
          <c:tx>
            <c:strRef>
              <c:f>Sheet1!$F$1</c:f>
              <c:strCache>
                <c:ptCount val="1"/>
                <c:pt idx="0">
                  <c:v>avg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dash"/>
            <c:size val="8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Sheet1!$J$2:$J$6</c:f>
                <c:numCache>
                  <c:formatCode>General</c:formatCode>
                  <c:ptCount val="5"/>
                  <c:pt idx="0">
                    <c:v>8.5847410241509325E-2</c:v>
                  </c:pt>
                  <c:pt idx="1">
                    <c:v>0.10204939331004492</c:v>
                  </c:pt>
                  <c:pt idx="2">
                    <c:v>9.850120744095843E-2</c:v>
                  </c:pt>
                  <c:pt idx="3">
                    <c:v>7.0521121011650936E-2</c:v>
                  </c:pt>
                  <c:pt idx="4">
                    <c:v>8.772987911491234E-2</c:v>
                  </c:pt>
                </c:numCache>
              </c:numRef>
            </c:plus>
            <c:minus>
              <c:numRef>
                <c:f>Sheet1!$J$2:$J$6</c:f>
                <c:numCache>
                  <c:formatCode>General</c:formatCode>
                  <c:ptCount val="5"/>
                  <c:pt idx="0">
                    <c:v>8.5847410241509325E-2</c:v>
                  </c:pt>
                  <c:pt idx="1">
                    <c:v>0.10204939331004492</c:v>
                  </c:pt>
                  <c:pt idx="2">
                    <c:v>9.850120744095843E-2</c:v>
                  </c:pt>
                  <c:pt idx="3">
                    <c:v>7.0521121011650936E-2</c:v>
                  </c:pt>
                  <c:pt idx="4">
                    <c:v>8.772987911491234E-2</c:v>
                  </c:pt>
                </c:numCache>
              </c:numRef>
            </c:minus>
            <c:spPr>
              <a:noFill/>
              <a:ln w="25400" cap="flat" cmpd="sng" algn="ctr">
                <a:solidFill>
                  <a:srgbClr val="FF0000"/>
                </a:solidFill>
                <a:round/>
              </a:ln>
              <a:effectLst/>
            </c:spPr>
          </c:errBars>
          <c:val>
            <c:numRef>
              <c:f>Sheet1!$F$2:$F$6</c:f>
              <c:numCache>
                <c:formatCode>General</c:formatCode>
                <c:ptCount val="5"/>
                <c:pt idx="0">
                  <c:v>3.1818181818181817</c:v>
                </c:pt>
                <c:pt idx="1">
                  <c:v>2.1</c:v>
                </c:pt>
                <c:pt idx="2">
                  <c:v>2.5851063829787235</c:v>
                </c:pt>
                <c:pt idx="3">
                  <c:v>1.1326530612244898</c:v>
                </c:pt>
                <c:pt idx="4">
                  <c:v>1.4226804123711341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40B1-4A9F-ABDA-889884B438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09262160"/>
        <c:axId val="-1409260528"/>
      </c:lineChart>
      <c:catAx>
        <c:axId val="-140926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1409250192"/>
        <c:crosses val="autoZero"/>
        <c:auto val="1"/>
        <c:lblAlgn val="ctr"/>
        <c:lblOffset val="100"/>
        <c:noMultiLvlLbl val="0"/>
      </c:catAx>
      <c:valAx>
        <c:axId val="-1409250192"/>
        <c:scaling>
          <c:orientation val="minMax"/>
          <c:max val="10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381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TW"/>
          </a:p>
        </c:txPr>
        <c:crossAx val="-1409263792"/>
        <c:crosses val="autoZero"/>
        <c:crossBetween val="between"/>
      </c:valAx>
      <c:valAx>
        <c:axId val="-1409260528"/>
        <c:scaling>
          <c:orientation val="minMax"/>
          <c:max val="4.2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38100">
            <a:solidFill>
              <a:srgbClr val="FF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TW"/>
          </a:p>
        </c:txPr>
        <c:crossAx val="-1409262160"/>
        <c:crosses val="max"/>
        <c:crossBetween val="between"/>
        <c:majorUnit val="1"/>
      </c:valAx>
      <c:catAx>
        <c:axId val="-1409262160"/>
        <c:scaling>
          <c:orientation val="minMax"/>
        </c:scaling>
        <c:delete val="1"/>
        <c:axPos val="b"/>
        <c:majorTickMark val="out"/>
        <c:minorTickMark val="none"/>
        <c:tickLblPos val="nextTo"/>
        <c:crossAx val="-14092605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86F5E-81DD-449E-AFE3-CA641E1B5F16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 smtClean="0"/>
              <a:t>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027D4-0791-41AB-8400-F8E8C1254DC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2486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027D4-0791-41AB-8400-F8E8C1254DC5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4297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Click to edit Master subtitle style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1058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796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2292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9808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3545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5591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5026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43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855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304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903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CC029-D902-4306-BA47-C0BD03DBB4FE}" type="datetimeFigureOut">
              <a:rPr lang="zh-TW" altLang="en-US" smtClean="0"/>
              <a:t>2019/4/22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2BE49-B93C-44FC-87B9-2AFDAACF589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2297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tif"/><Relationship Id="rId7" Type="http://schemas.openxmlformats.org/officeDocument/2006/relationships/image" Target="../media/image5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tiff"/><Relationship Id="rId18" Type="http://schemas.openxmlformats.org/officeDocument/2006/relationships/image" Target="../media/image23.tiff"/><Relationship Id="rId26" Type="http://schemas.openxmlformats.org/officeDocument/2006/relationships/image" Target="../media/image31.tiff"/><Relationship Id="rId21" Type="http://schemas.openxmlformats.org/officeDocument/2006/relationships/image" Target="../media/image26.tiff"/><Relationship Id="rId34" Type="http://schemas.openxmlformats.org/officeDocument/2006/relationships/image" Target="../media/image39.tiff"/><Relationship Id="rId7" Type="http://schemas.openxmlformats.org/officeDocument/2006/relationships/image" Target="../media/image12.tiff"/><Relationship Id="rId12" Type="http://schemas.openxmlformats.org/officeDocument/2006/relationships/image" Target="../media/image17.tiff"/><Relationship Id="rId17" Type="http://schemas.openxmlformats.org/officeDocument/2006/relationships/image" Target="../media/image22.tiff"/><Relationship Id="rId25" Type="http://schemas.openxmlformats.org/officeDocument/2006/relationships/image" Target="../media/image30.tiff"/><Relationship Id="rId33" Type="http://schemas.openxmlformats.org/officeDocument/2006/relationships/image" Target="../media/image38.tiff"/><Relationship Id="rId2" Type="http://schemas.openxmlformats.org/officeDocument/2006/relationships/image" Target="../media/image7.tiff"/><Relationship Id="rId16" Type="http://schemas.openxmlformats.org/officeDocument/2006/relationships/image" Target="../media/image21.tiff"/><Relationship Id="rId20" Type="http://schemas.openxmlformats.org/officeDocument/2006/relationships/image" Target="../media/image25.tiff"/><Relationship Id="rId29" Type="http://schemas.openxmlformats.org/officeDocument/2006/relationships/image" Target="../media/image3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11" Type="http://schemas.openxmlformats.org/officeDocument/2006/relationships/image" Target="../media/image16.tiff"/><Relationship Id="rId24" Type="http://schemas.openxmlformats.org/officeDocument/2006/relationships/image" Target="../media/image29.tiff"/><Relationship Id="rId32" Type="http://schemas.openxmlformats.org/officeDocument/2006/relationships/image" Target="../media/image37.tiff"/><Relationship Id="rId37" Type="http://schemas.openxmlformats.org/officeDocument/2006/relationships/image" Target="../media/image42.tiff"/><Relationship Id="rId5" Type="http://schemas.openxmlformats.org/officeDocument/2006/relationships/image" Target="../media/image10.tiff"/><Relationship Id="rId15" Type="http://schemas.openxmlformats.org/officeDocument/2006/relationships/image" Target="../media/image20.tiff"/><Relationship Id="rId23" Type="http://schemas.openxmlformats.org/officeDocument/2006/relationships/image" Target="../media/image28.tiff"/><Relationship Id="rId28" Type="http://schemas.openxmlformats.org/officeDocument/2006/relationships/image" Target="../media/image33.tiff"/><Relationship Id="rId36" Type="http://schemas.openxmlformats.org/officeDocument/2006/relationships/image" Target="../media/image41.tiff"/><Relationship Id="rId10" Type="http://schemas.openxmlformats.org/officeDocument/2006/relationships/image" Target="../media/image15.tiff"/><Relationship Id="rId19" Type="http://schemas.openxmlformats.org/officeDocument/2006/relationships/image" Target="../media/image24.tiff"/><Relationship Id="rId31" Type="http://schemas.openxmlformats.org/officeDocument/2006/relationships/image" Target="../media/image36.tiff"/><Relationship Id="rId4" Type="http://schemas.openxmlformats.org/officeDocument/2006/relationships/image" Target="../media/image9.tiff"/><Relationship Id="rId9" Type="http://schemas.openxmlformats.org/officeDocument/2006/relationships/image" Target="../media/image14.tiff"/><Relationship Id="rId14" Type="http://schemas.openxmlformats.org/officeDocument/2006/relationships/image" Target="../media/image19.tiff"/><Relationship Id="rId22" Type="http://schemas.openxmlformats.org/officeDocument/2006/relationships/image" Target="../media/image27.tiff"/><Relationship Id="rId27" Type="http://schemas.openxmlformats.org/officeDocument/2006/relationships/image" Target="../media/image32.tiff"/><Relationship Id="rId30" Type="http://schemas.openxmlformats.org/officeDocument/2006/relationships/image" Target="../media/image35.tiff"/><Relationship Id="rId35" Type="http://schemas.openxmlformats.org/officeDocument/2006/relationships/image" Target="../media/image40.tiff"/><Relationship Id="rId8" Type="http://schemas.openxmlformats.org/officeDocument/2006/relationships/image" Target="../media/image13.tiff"/><Relationship Id="rId3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46.tiff"/><Relationship Id="rId4" Type="http://schemas.openxmlformats.org/officeDocument/2006/relationships/image" Target="../media/image45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microsoft.com/office/2007/relationships/hdphoto" Target="../media/hdphoto2.wdp"/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tiff"/><Relationship Id="rId10" Type="http://schemas.openxmlformats.org/officeDocument/2006/relationships/image" Target="../media/image52.tiff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562475" y="3982761"/>
            <a:ext cx="5652187" cy="1422677"/>
            <a:chOff x="562475" y="2556459"/>
            <a:chExt cx="5652187" cy="142267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79" t="14087" r="11597" b="-77"/>
            <a:stretch/>
          </p:blipFill>
          <p:spPr>
            <a:xfrm>
              <a:off x="884701" y="2581574"/>
              <a:ext cx="2647860" cy="139685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22" t="10233" r="8254" b="3735"/>
            <a:stretch/>
          </p:blipFill>
          <p:spPr>
            <a:xfrm>
              <a:off x="3566804" y="2581574"/>
              <a:ext cx="2647858" cy="139756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827848" y="2556459"/>
              <a:ext cx="3441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zh-TW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498441" y="2556459"/>
              <a:ext cx="3441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zh-TW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15175" y="3141201"/>
              <a:ext cx="1371600" cy="27699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#2305&gt;</a:t>
              </a:r>
              <a:r>
                <a:rPr lang="en-US" altLang="zh-TW" sz="1200" b="1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gfp</a:t>
              </a:r>
              <a:endParaRPr lang="zh-TW" altLang="en-US" sz="12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0" r="18285" b="5799"/>
          <a:stretch/>
        </p:blipFill>
        <p:spPr>
          <a:xfrm>
            <a:off x="3566940" y="1152641"/>
            <a:ext cx="2647587" cy="13967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" t="800" r="15075" b="13177"/>
          <a:stretch/>
        </p:blipFill>
        <p:spPr>
          <a:xfrm>
            <a:off x="885233" y="1152324"/>
            <a:ext cx="2647587" cy="1397391"/>
          </a:xfrm>
          <a:prstGeom prst="rect">
            <a:avLst/>
          </a:prstGeom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909402" y="2409228"/>
            <a:ext cx="109517" cy="712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929874" y="2472971"/>
            <a:ext cx="7544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4"/>
          <p:cNvSpPr txBox="1"/>
          <p:nvPr/>
        </p:nvSpPr>
        <p:spPr>
          <a:xfrm>
            <a:off x="2586860" y="5887900"/>
            <a:ext cx="1793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848" y="1131543"/>
            <a:ext cx="344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98441" y="1131543"/>
            <a:ext cx="344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97343" y="1131543"/>
            <a:ext cx="1289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LamC</a:t>
            </a:r>
            <a:r>
              <a:rPr lang="en-US" altLang="zh-TW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1B1 </a:t>
            </a:r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6200000">
            <a:off x="15175" y="1712949"/>
            <a:ext cx="13716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#1774&gt;</a:t>
            </a:r>
            <a:r>
              <a:rPr lang="en-US" altLang="zh-TW" sz="12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TW" alt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628" y="837462"/>
            <a:ext cx="26208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RU486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83420" y="837462"/>
            <a:ext cx="26208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RU486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8267" y="2236157"/>
            <a:ext cx="468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1W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562475" y="2541598"/>
            <a:ext cx="5652189" cy="1426261"/>
            <a:chOff x="562475" y="3982807"/>
            <a:chExt cx="5652189" cy="142626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8" t="1422" r="12788" b="12552"/>
            <a:stretch/>
          </p:blipFill>
          <p:spPr>
            <a:xfrm>
              <a:off x="884974" y="4011593"/>
              <a:ext cx="2647587" cy="139747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4" t="9889" r="13603" b="4160"/>
            <a:stretch/>
          </p:blipFill>
          <p:spPr>
            <a:xfrm>
              <a:off x="3566804" y="4011593"/>
              <a:ext cx="2647860" cy="139625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827848" y="3982807"/>
              <a:ext cx="3441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TW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98441" y="3982807"/>
              <a:ext cx="3441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TW" alt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5175" y="4569453"/>
              <a:ext cx="1371600" cy="27699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#2261&gt;</a:t>
              </a:r>
              <a:r>
                <a:rPr lang="en-US" altLang="zh-TW" sz="1200" b="1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gfp</a:t>
              </a:r>
              <a:endParaRPr lang="zh-TW" altLang="en-US" sz="12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" name="Straight Arrow Connector 2"/>
            <p:cNvCxnSpPr/>
            <p:nvPr/>
          </p:nvCxnSpPr>
          <p:spPr>
            <a:xfrm flipV="1">
              <a:off x="5234810" y="4980128"/>
              <a:ext cx="144016" cy="14401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V="1">
              <a:off x="5805264" y="5041838"/>
              <a:ext cx="144016" cy="14401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字方塊 12"/>
          <p:cNvSpPr txBox="1"/>
          <p:nvPr/>
        </p:nvSpPr>
        <p:spPr>
          <a:xfrm>
            <a:off x="5546721" y="3231297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</a:rPr>
              <a:t>*</a:t>
            </a:r>
            <a:endParaRPr lang="zh-TW" alt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52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2735705" y="4603986"/>
            <a:ext cx="1793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圖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3590904"/>
              </p:ext>
            </p:extLst>
          </p:nvPr>
        </p:nvGraphicFramePr>
        <p:xfrm>
          <a:off x="1628800" y="1712640"/>
          <a:ext cx="4248472" cy="2409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字方塊 3"/>
          <p:cNvSpPr txBox="1"/>
          <p:nvPr/>
        </p:nvSpPr>
        <p:spPr>
          <a:xfrm rot="16200000">
            <a:off x="852094" y="2771883"/>
            <a:ext cx="1267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/>
              <a:t>Eggs/day/female</a:t>
            </a:r>
            <a:endParaRPr lang="zh-TW" altLang="en-US" sz="1200" b="1" dirty="0"/>
          </a:p>
        </p:txBody>
      </p:sp>
      <p:sp>
        <p:nvSpPr>
          <p:cNvPr id="5" name="文字方塊 4"/>
          <p:cNvSpPr txBox="1"/>
          <p:nvPr/>
        </p:nvSpPr>
        <p:spPr>
          <a:xfrm>
            <a:off x="2879800" y="190738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*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332609" y="177641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FF0000"/>
                </a:solidFill>
              </a:rPr>
              <a:t>*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2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58" y="5935903"/>
            <a:ext cx="1800000" cy="1184210"/>
          </a:xfrm>
          <a:prstGeom prst="rect">
            <a:avLst/>
          </a:prstGeom>
        </p:spPr>
      </p:pic>
      <p:pic>
        <p:nvPicPr>
          <p:cNvPr id="1026" name="Picture 2" descr="F:\Edith\for paper figures\fig.5\images\inducible Gal4 drive GFP aging\3\1774\2\1774 D8 c1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58" y="1023048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Edith\for paper figures\fig.5\images\inducible Gal4 drive GFP aging\3\1774\2\1774 D8 e4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58" y="2240310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Edith\for paper figures\fig.5\images\inducible Gal4 drive GFP aging\3\1774\1\1774 D32 c1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3" y="1023047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Edith\for paper figures\fig.5\images\inducible Gal4 drive GFP aging\3\1774\1\1774 D32 e4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3" y="2240309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Edith\for paper figures\fig.5\images\inducible Gal4 drive GFP aging\3\1774\2\1774 D56 c1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28" y="1023049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Edith\for paper figures\fig.5\images\inducible Gal4 drive GFP aging\3\1774\2\1774 D56 e2.t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28" y="2240311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F:\Edith\for paper figures\fig.5\images\inducible Gal4 drive GFP aging\3\2112\2112 D32 e-9.t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3" y="4696866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F:\Edith\for paper figures\fig.5\images\inducible Gal4 drive GFP aging\3\2112\2112 D56 c-4.t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28" y="3479607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F:\Edith\for paper figures\fig.5\images\inducible Gal4 drive GFP aging\3\2112\2112 D56 e-2.t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28" y="4696867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F:\Edith\for paper figures\fig.5\images\inducible Gal4 drive GFP aging\3\2126\2\2126 D6 e6-1.t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78" y="7153165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F:\Edith\for paper figures\fig.5\images\inducible Gal4 drive GFP aging\3\2126\2\2126 D34 c5-1.t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3" y="5935902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F:\Edith\for paper figures\fig.5\images\inducible Gal4 drive GFP aging\3\2126\2\2126 D34 e10-1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3" y="7153163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F:\Edith\for paper figures\fig.5\images\inducible Gal4 drive GFP aging\3\2126\2\2126 D56 c6-1.t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28" y="5936163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F:\Edith\for paper figures\fig.5\images\inducible Gal4 drive GFP aging\3\2126\2\2126 D56 e11-1.t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328" y="7153164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F:\Edith\for paper figures\fig.5\images\inducible Gal4 drive GFP aging\3\2112\2112 D8 c-8.ti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58" y="3479605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F:\Edith\for paper figures\fig.5\images\inducible Gal4 drive GFP aging\3\2112\2112 D8 e-9.tif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58" y="4696867"/>
            <a:ext cx="1800000" cy="118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F:\Edith\for paper figures\fig.5\images\inducible Gal4 drive GFP aging\3\2112\2112 D32 c-2.tif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3" y="3479605"/>
            <a:ext cx="1800000" cy="118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896020" y="4542300"/>
            <a:ext cx="432000" cy="10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923856" y="4607192"/>
            <a:ext cx="306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923856" y="2071148"/>
            <a:ext cx="432000" cy="10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23856" y="2150054"/>
            <a:ext cx="306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23856" y="7059022"/>
            <a:ext cx="244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3" descr="F:\Edith\for paper figures\fig.5\images\inducible Gal4 drive GFP aging\3\1774\2\1774 D8 c1-2.tif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" t="27307" r="62151" b="22533"/>
          <a:stretch/>
        </p:blipFill>
        <p:spPr bwMode="auto">
          <a:xfrm>
            <a:off x="2076918" y="1023048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" descr="F:\Edith\for paper figures\fig.5\images\inducible Gal4 drive GFP aging\3\1774\2\1774 D8 e4-2.tif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4" t="25821" r="58873" b="24019"/>
          <a:stretch/>
        </p:blipFill>
        <p:spPr bwMode="auto">
          <a:xfrm>
            <a:off x="2076918" y="2240310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7" descr="F:\Edith\for paper figures\fig.5\images\inducible Gal4 drive GFP aging\3\1774\1\1774 D32 c1-2.tif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" t="32386" r="66355" b="17455"/>
          <a:stretch/>
        </p:blipFill>
        <p:spPr bwMode="auto">
          <a:xfrm>
            <a:off x="3932003" y="1023048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9" descr="F:\Edith\for paper figures\fig.5\images\inducible Gal4 drive GFP aging\3\1774\1\1774 D32 e4-2.tif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" t="36484" r="65470" b="13356"/>
          <a:stretch/>
        </p:blipFill>
        <p:spPr bwMode="auto">
          <a:xfrm>
            <a:off x="3932003" y="2240310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1" descr="F:\Edith\for paper figures\fig.5\images\inducible Gal4 drive GFP aging\3\1774\2\1774 D56 c1-2.tif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 t="25531" r="63127" b="24309"/>
          <a:stretch/>
        </p:blipFill>
        <p:spPr bwMode="auto">
          <a:xfrm>
            <a:off x="5787088" y="1023048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3" descr="F:\Edith\for paper figures\fig.5\images\inducible Gal4 drive GFP aging\3\1774\2\1774 D56 e2-2.tif"/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9" t="24593" r="54907" b="25246"/>
          <a:stretch/>
        </p:blipFill>
        <p:spPr bwMode="auto">
          <a:xfrm>
            <a:off x="5787088" y="2240310"/>
            <a:ext cx="594240" cy="594001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1" descr="F:\Edith\for paper figures\fig.5\images\inducible Gal4 drive GFP aging\3\2112\2112 D32 e-9-2.tif"/>
          <p:cNvPicPr>
            <a:picLocks noChangeAspect="1" noChangeArrowheads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19159" r="58985" b="30680"/>
          <a:stretch/>
        </p:blipFill>
        <p:spPr bwMode="auto">
          <a:xfrm>
            <a:off x="3932003" y="4696867"/>
            <a:ext cx="594240" cy="594001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3" descr="F:\Edith\for paper figures\fig.5\images\inducible Gal4 drive GFP aging\3\2112\2112 D56 c-4-2.tif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" t="19287" r="61208" b="30552"/>
          <a:stretch/>
        </p:blipFill>
        <p:spPr bwMode="auto">
          <a:xfrm>
            <a:off x="5787087" y="3479605"/>
            <a:ext cx="594241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5" descr="F:\Edith\for paper figures\fig.5\images\inducible Gal4 drive GFP aging\3\2112\2112 D56 e-2-2.tif"/>
          <p:cNvPicPr>
            <a:picLocks noChangeAspect="1" noChangeArrowheads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" t="25368" r="64171" b="24471"/>
          <a:stretch/>
        </p:blipFill>
        <p:spPr bwMode="auto">
          <a:xfrm>
            <a:off x="5787087" y="4696867"/>
            <a:ext cx="594241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39" descr="F:\Edith\for paper figures\fig.5\images\inducible Gal4 drive GFP aging\3\2112\2112 D8 c-8-2.tif"/>
          <p:cNvPicPr>
            <a:picLocks noChangeAspect="1" noChangeArrowheads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" t="13181" r="64812" b="36659"/>
          <a:stretch/>
        </p:blipFill>
        <p:spPr bwMode="auto">
          <a:xfrm>
            <a:off x="2076918" y="3479605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1" descr="F:\Edith\for paper figures\fig.5\images\inducible Gal4 drive GFP aging\3\2112\2112 D8 e-9-2.tif"/>
          <p:cNvPicPr>
            <a:picLocks noChangeAspect="1" noChangeArrowheads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" t="33839" r="61897" b="16001"/>
          <a:stretch/>
        </p:blipFill>
        <p:spPr bwMode="auto">
          <a:xfrm>
            <a:off x="2076918" y="4696867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F:\Edith\for paper figures\fig.5\images\inducible Gal4 drive GFP aging\3\2112\2112 D32 c-2-2.tif"/>
          <p:cNvPicPr>
            <a:picLocks noChangeAspect="1" noChangeArrowheads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3" r="66987" b="16997"/>
          <a:stretch/>
        </p:blipFill>
        <p:spPr bwMode="auto">
          <a:xfrm>
            <a:off x="3932003" y="3479605"/>
            <a:ext cx="594240" cy="594000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7" descr="F:\Edith\for paper figures\fig.5\images\inducible Gal4 drive GFP aging\3\2126\2\2126 D6 c2-1-2.tif"/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3" t="16081" r="29054" b="4193"/>
          <a:stretch/>
        </p:blipFill>
        <p:spPr bwMode="auto">
          <a:xfrm>
            <a:off x="2077158" y="5936163"/>
            <a:ext cx="594000" cy="74366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9" descr="F:\Edith\for paper figures\fig.5\images\inducible Gal4 drive GFP aging\3\2126\2\2126 D6 e6-1-2.tif"/>
          <p:cNvPicPr>
            <a:picLocks noChangeAspect="1" noChangeArrowheads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2" t="14004" r="25504" b="6274"/>
          <a:stretch/>
        </p:blipFill>
        <p:spPr bwMode="auto">
          <a:xfrm>
            <a:off x="2077158" y="7153165"/>
            <a:ext cx="594000" cy="74366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31" descr="F:\Edith\for paper figures\fig.5\images\inducible Gal4 drive GFP aging\3\2126\2\2126 D34 c5-1-2.tif"/>
          <p:cNvPicPr>
            <a:picLocks noChangeAspect="1" noChangeArrowheads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49" t="12276" r="25957" b="8000"/>
          <a:stretch/>
        </p:blipFill>
        <p:spPr bwMode="auto">
          <a:xfrm>
            <a:off x="3932243" y="5936163"/>
            <a:ext cx="594000" cy="74366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3" descr="F:\Edith\for paper figures\fig.5\images\inducible Gal4 drive GFP aging\3\2126\2\2126 D34 e10-1-2.tif"/>
          <p:cNvPicPr>
            <a:picLocks noChangeAspect="1" noChangeArrowheads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1" t="12486" r="38085" b="7789"/>
          <a:stretch/>
        </p:blipFill>
        <p:spPr bwMode="auto">
          <a:xfrm>
            <a:off x="3932243" y="7153165"/>
            <a:ext cx="594000" cy="74366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35" descr="F:\Edith\for paper figures\fig.5\images\inducible Gal4 drive GFP aging\3\2126\2\2126 D56 c6-1-2.tif"/>
          <p:cNvPicPr>
            <a:picLocks noChangeAspect="1" noChangeArrowheads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53" t="14149" r="29053" b="6127"/>
          <a:stretch/>
        </p:blipFill>
        <p:spPr bwMode="auto">
          <a:xfrm>
            <a:off x="5787328" y="5936163"/>
            <a:ext cx="594000" cy="74366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7" descr="F:\Edith\for paper figures\fig.5\images\inducible Gal4 drive GFP aging\3\2126\2\2126 D56 e11-1-2.tif"/>
          <p:cNvPicPr>
            <a:picLocks noChangeAspect="1" noChangeArrowheads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7" t="9925" r="28978" b="10352"/>
          <a:stretch/>
        </p:blipFill>
        <p:spPr bwMode="auto">
          <a:xfrm>
            <a:off x="5787328" y="7153165"/>
            <a:ext cx="594000" cy="743667"/>
          </a:xfrm>
          <a:prstGeom prst="rect">
            <a:avLst/>
          </a:prstGeom>
          <a:noFill/>
          <a:ln w="127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reeform 12"/>
          <p:cNvSpPr/>
          <p:nvPr/>
        </p:nvSpPr>
        <p:spPr>
          <a:xfrm>
            <a:off x="1120742" y="1376127"/>
            <a:ext cx="185116" cy="363144"/>
          </a:xfrm>
          <a:custGeom>
            <a:avLst/>
            <a:gdLst>
              <a:gd name="connsiteX0" fmla="*/ 57338 w 185116"/>
              <a:gd name="connsiteY0" fmla="*/ 0 h 363144"/>
              <a:gd name="connsiteX1" fmla="*/ 111659 w 185116"/>
              <a:gd name="connsiteY1" fmla="*/ 15089 h 363144"/>
              <a:gd name="connsiteX2" fmla="*/ 156927 w 185116"/>
              <a:gd name="connsiteY2" fmla="*/ 48285 h 363144"/>
              <a:gd name="connsiteX3" fmla="*/ 138820 w 185116"/>
              <a:gd name="connsiteY3" fmla="*/ 81481 h 363144"/>
              <a:gd name="connsiteX4" fmla="*/ 159944 w 185116"/>
              <a:gd name="connsiteY4" fmla="*/ 117695 h 363144"/>
              <a:gd name="connsiteX5" fmla="*/ 165980 w 185116"/>
              <a:gd name="connsiteY5" fmla="*/ 123730 h 363144"/>
              <a:gd name="connsiteX6" fmla="*/ 184087 w 185116"/>
              <a:gd name="connsiteY6" fmla="*/ 181069 h 363144"/>
              <a:gd name="connsiteX7" fmla="*/ 181069 w 185116"/>
              <a:gd name="connsiteY7" fmla="*/ 211247 h 363144"/>
              <a:gd name="connsiteX8" fmla="*/ 165980 w 185116"/>
              <a:gd name="connsiteY8" fmla="*/ 250479 h 363144"/>
              <a:gd name="connsiteX9" fmla="*/ 156927 w 185116"/>
              <a:gd name="connsiteY9" fmla="*/ 262550 h 363144"/>
              <a:gd name="connsiteX10" fmla="*/ 141837 w 185116"/>
              <a:gd name="connsiteY10" fmla="*/ 268586 h 363144"/>
              <a:gd name="connsiteX11" fmla="*/ 81481 w 185116"/>
              <a:gd name="connsiteY11" fmla="*/ 253497 h 363144"/>
              <a:gd name="connsiteX12" fmla="*/ 36214 w 185116"/>
              <a:gd name="connsiteY12" fmla="*/ 292728 h 363144"/>
              <a:gd name="connsiteX13" fmla="*/ 60356 w 185116"/>
              <a:gd name="connsiteY13" fmla="*/ 325924 h 363144"/>
              <a:gd name="connsiteX14" fmla="*/ 117695 w 185116"/>
              <a:gd name="connsiteY14" fmla="*/ 322907 h 363144"/>
              <a:gd name="connsiteX15" fmla="*/ 129766 w 185116"/>
              <a:gd name="connsiteY15" fmla="*/ 337996 h 363144"/>
              <a:gd name="connsiteX16" fmla="*/ 93552 w 185116"/>
              <a:gd name="connsiteY16" fmla="*/ 359121 h 363144"/>
              <a:gd name="connsiteX17" fmla="*/ 63374 w 185116"/>
              <a:gd name="connsiteY17" fmla="*/ 362138 h 363144"/>
              <a:gd name="connsiteX18" fmla="*/ 27160 w 185116"/>
              <a:gd name="connsiteY18" fmla="*/ 347049 h 363144"/>
              <a:gd name="connsiteX19" fmla="*/ 0 w 185116"/>
              <a:gd name="connsiteY19" fmla="*/ 301782 h 36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5116" h="363144">
                <a:moveTo>
                  <a:pt x="57338" y="0"/>
                </a:moveTo>
                <a:cubicBezTo>
                  <a:pt x="76199" y="3521"/>
                  <a:pt x="95061" y="7042"/>
                  <a:pt x="111659" y="15089"/>
                </a:cubicBezTo>
                <a:cubicBezTo>
                  <a:pt x="128257" y="23136"/>
                  <a:pt x="152400" y="37220"/>
                  <a:pt x="156927" y="48285"/>
                </a:cubicBezTo>
                <a:cubicBezTo>
                  <a:pt x="161454" y="59350"/>
                  <a:pt x="138317" y="69913"/>
                  <a:pt x="138820" y="81481"/>
                </a:cubicBezTo>
                <a:cubicBezTo>
                  <a:pt x="139323" y="93049"/>
                  <a:pt x="155417" y="110654"/>
                  <a:pt x="159944" y="117695"/>
                </a:cubicBezTo>
                <a:cubicBezTo>
                  <a:pt x="164471" y="124736"/>
                  <a:pt x="161956" y="113168"/>
                  <a:pt x="165980" y="123730"/>
                </a:cubicBezTo>
                <a:cubicBezTo>
                  <a:pt x="170004" y="134292"/>
                  <a:pt x="181572" y="166483"/>
                  <a:pt x="184087" y="181069"/>
                </a:cubicBezTo>
                <a:cubicBezTo>
                  <a:pt x="186602" y="195655"/>
                  <a:pt x="184087" y="199679"/>
                  <a:pt x="181069" y="211247"/>
                </a:cubicBezTo>
                <a:cubicBezTo>
                  <a:pt x="178051" y="222815"/>
                  <a:pt x="170004" y="241929"/>
                  <a:pt x="165980" y="250479"/>
                </a:cubicBezTo>
                <a:cubicBezTo>
                  <a:pt x="161956" y="259030"/>
                  <a:pt x="160951" y="259532"/>
                  <a:pt x="156927" y="262550"/>
                </a:cubicBezTo>
                <a:cubicBezTo>
                  <a:pt x="152903" y="265568"/>
                  <a:pt x="154411" y="270095"/>
                  <a:pt x="141837" y="268586"/>
                </a:cubicBezTo>
                <a:cubicBezTo>
                  <a:pt x="129263" y="267077"/>
                  <a:pt x="99085" y="249473"/>
                  <a:pt x="81481" y="253497"/>
                </a:cubicBezTo>
                <a:cubicBezTo>
                  <a:pt x="63877" y="257521"/>
                  <a:pt x="39735" y="280657"/>
                  <a:pt x="36214" y="292728"/>
                </a:cubicBezTo>
                <a:cubicBezTo>
                  <a:pt x="32693" y="304799"/>
                  <a:pt x="46776" y="320894"/>
                  <a:pt x="60356" y="325924"/>
                </a:cubicBezTo>
                <a:cubicBezTo>
                  <a:pt x="73936" y="330954"/>
                  <a:pt x="106127" y="320895"/>
                  <a:pt x="117695" y="322907"/>
                </a:cubicBezTo>
                <a:cubicBezTo>
                  <a:pt x="129263" y="324919"/>
                  <a:pt x="133790" y="331960"/>
                  <a:pt x="129766" y="337996"/>
                </a:cubicBezTo>
                <a:cubicBezTo>
                  <a:pt x="125742" y="344032"/>
                  <a:pt x="104617" y="355097"/>
                  <a:pt x="93552" y="359121"/>
                </a:cubicBezTo>
                <a:cubicBezTo>
                  <a:pt x="82487" y="363145"/>
                  <a:pt x="74439" y="364150"/>
                  <a:pt x="63374" y="362138"/>
                </a:cubicBezTo>
                <a:cubicBezTo>
                  <a:pt x="52309" y="360126"/>
                  <a:pt x="37722" y="357108"/>
                  <a:pt x="27160" y="347049"/>
                </a:cubicBezTo>
                <a:cubicBezTo>
                  <a:pt x="16598" y="336990"/>
                  <a:pt x="8299" y="319386"/>
                  <a:pt x="0" y="301782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Freeform 14"/>
          <p:cNvSpPr/>
          <p:nvPr/>
        </p:nvSpPr>
        <p:spPr>
          <a:xfrm>
            <a:off x="3070255" y="1664652"/>
            <a:ext cx="193210" cy="230563"/>
          </a:xfrm>
          <a:custGeom>
            <a:avLst/>
            <a:gdLst>
              <a:gd name="connsiteX0" fmla="*/ 0 w 193210"/>
              <a:gd name="connsiteY0" fmla="*/ 52489 h 230563"/>
              <a:gd name="connsiteX1" fmla="*/ 27160 w 193210"/>
              <a:gd name="connsiteY1" fmla="*/ 4203 h 230563"/>
              <a:gd name="connsiteX2" fmla="*/ 105623 w 193210"/>
              <a:gd name="connsiteY2" fmla="*/ 4203 h 230563"/>
              <a:gd name="connsiteX3" fmla="*/ 117695 w 193210"/>
              <a:gd name="connsiteY3" fmla="*/ 19293 h 230563"/>
              <a:gd name="connsiteX4" fmla="*/ 87517 w 193210"/>
              <a:gd name="connsiteY4" fmla="*/ 22310 h 230563"/>
              <a:gd name="connsiteX5" fmla="*/ 57338 w 193210"/>
              <a:gd name="connsiteY5" fmla="*/ 70596 h 230563"/>
              <a:gd name="connsiteX6" fmla="*/ 135802 w 193210"/>
              <a:gd name="connsiteY6" fmla="*/ 76631 h 230563"/>
              <a:gd name="connsiteX7" fmla="*/ 156926 w 193210"/>
              <a:gd name="connsiteY7" fmla="*/ 88702 h 230563"/>
              <a:gd name="connsiteX8" fmla="*/ 156926 w 193210"/>
              <a:gd name="connsiteY8" fmla="*/ 112845 h 230563"/>
              <a:gd name="connsiteX9" fmla="*/ 178051 w 193210"/>
              <a:gd name="connsiteY9" fmla="*/ 133970 h 230563"/>
              <a:gd name="connsiteX10" fmla="*/ 193140 w 193210"/>
              <a:gd name="connsiteY10" fmla="*/ 143023 h 230563"/>
              <a:gd name="connsiteX11" fmla="*/ 172016 w 193210"/>
              <a:gd name="connsiteY11" fmla="*/ 185273 h 230563"/>
              <a:gd name="connsiteX12" fmla="*/ 126748 w 193210"/>
              <a:gd name="connsiteY12" fmla="*/ 200362 h 230563"/>
              <a:gd name="connsiteX13" fmla="*/ 126748 w 193210"/>
              <a:gd name="connsiteY13" fmla="*/ 218469 h 230563"/>
              <a:gd name="connsiteX14" fmla="*/ 117695 w 193210"/>
              <a:gd name="connsiteY14" fmla="*/ 230540 h 230563"/>
              <a:gd name="connsiteX15" fmla="*/ 66392 w 193210"/>
              <a:gd name="connsiteY15" fmla="*/ 215451 h 230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3210" h="230563">
                <a:moveTo>
                  <a:pt x="0" y="52489"/>
                </a:moveTo>
                <a:cubicBezTo>
                  <a:pt x="4778" y="32370"/>
                  <a:pt x="9556" y="12251"/>
                  <a:pt x="27160" y="4203"/>
                </a:cubicBezTo>
                <a:cubicBezTo>
                  <a:pt x="44764" y="-3845"/>
                  <a:pt x="90534" y="1688"/>
                  <a:pt x="105623" y="4203"/>
                </a:cubicBezTo>
                <a:cubicBezTo>
                  <a:pt x="120712" y="6718"/>
                  <a:pt x="120713" y="16275"/>
                  <a:pt x="117695" y="19293"/>
                </a:cubicBezTo>
                <a:cubicBezTo>
                  <a:pt x="114677" y="22311"/>
                  <a:pt x="97576" y="13760"/>
                  <a:pt x="87517" y="22310"/>
                </a:cubicBezTo>
                <a:cubicBezTo>
                  <a:pt x="77458" y="30860"/>
                  <a:pt x="49290" y="61542"/>
                  <a:pt x="57338" y="70596"/>
                </a:cubicBezTo>
                <a:cubicBezTo>
                  <a:pt x="65386" y="79650"/>
                  <a:pt x="119204" y="73613"/>
                  <a:pt x="135802" y="76631"/>
                </a:cubicBezTo>
                <a:cubicBezTo>
                  <a:pt x="152400" y="79649"/>
                  <a:pt x="153405" y="82666"/>
                  <a:pt x="156926" y="88702"/>
                </a:cubicBezTo>
                <a:cubicBezTo>
                  <a:pt x="160447" y="94738"/>
                  <a:pt x="153405" y="105300"/>
                  <a:pt x="156926" y="112845"/>
                </a:cubicBezTo>
                <a:cubicBezTo>
                  <a:pt x="160447" y="120390"/>
                  <a:pt x="172015" y="128940"/>
                  <a:pt x="178051" y="133970"/>
                </a:cubicBezTo>
                <a:cubicBezTo>
                  <a:pt x="184087" y="139000"/>
                  <a:pt x="194146" y="134473"/>
                  <a:pt x="193140" y="143023"/>
                </a:cubicBezTo>
                <a:cubicBezTo>
                  <a:pt x="192134" y="151573"/>
                  <a:pt x="183081" y="175717"/>
                  <a:pt x="172016" y="185273"/>
                </a:cubicBezTo>
                <a:cubicBezTo>
                  <a:pt x="160951" y="194830"/>
                  <a:pt x="134293" y="194829"/>
                  <a:pt x="126748" y="200362"/>
                </a:cubicBezTo>
                <a:cubicBezTo>
                  <a:pt x="119203" y="205895"/>
                  <a:pt x="128257" y="213439"/>
                  <a:pt x="126748" y="218469"/>
                </a:cubicBezTo>
                <a:cubicBezTo>
                  <a:pt x="125239" y="223499"/>
                  <a:pt x="127754" y="231043"/>
                  <a:pt x="117695" y="230540"/>
                </a:cubicBezTo>
                <a:cubicBezTo>
                  <a:pt x="107636" y="230037"/>
                  <a:pt x="87014" y="222744"/>
                  <a:pt x="66392" y="215451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Freeform 15"/>
          <p:cNvSpPr/>
          <p:nvPr/>
        </p:nvSpPr>
        <p:spPr>
          <a:xfrm>
            <a:off x="1178080" y="2652665"/>
            <a:ext cx="139797" cy="315316"/>
          </a:xfrm>
          <a:custGeom>
            <a:avLst/>
            <a:gdLst>
              <a:gd name="connsiteX0" fmla="*/ 0 w 139797"/>
              <a:gd name="connsiteY0" fmla="*/ 0 h 315316"/>
              <a:gd name="connsiteX1" fmla="*/ 39232 w 139797"/>
              <a:gd name="connsiteY1" fmla="*/ 33196 h 315316"/>
              <a:gd name="connsiteX2" fmla="*/ 42250 w 139797"/>
              <a:gd name="connsiteY2" fmla="*/ 78464 h 315316"/>
              <a:gd name="connsiteX3" fmla="*/ 54321 w 139797"/>
              <a:gd name="connsiteY3" fmla="*/ 111660 h 315316"/>
              <a:gd name="connsiteX4" fmla="*/ 78464 w 139797"/>
              <a:gd name="connsiteY4" fmla="*/ 147874 h 315316"/>
              <a:gd name="connsiteX5" fmla="*/ 60357 w 139797"/>
              <a:gd name="connsiteY5" fmla="*/ 175034 h 315316"/>
              <a:gd name="connsiteX6" fmla="*/ 72428 w 139797"/>
              <a:gd name="connsiteY6" fmla="*/ 211248 h 315316"/>
              <a:gd name="connsiteX7" fmla="*/ 114678 w 139797"/>
              <a:gd name="connsiteY7" fmla="*/ 223319 h 315316"/>
              <a:gd name="connsiteX8" fmla="*/ 138820 w 139797"/>
              <a:gd name="connsiteY8" fmla="*/ 238408 h 315316"/>
              <a:gd name="connsiteX9" fmla="*/ 132785 w 139797"/>
              <a:gd name="connsiteY9" fmla="*/ 268586 h 315316"/>
              <a:gd name="connsiteX10" fmla="*/ 111660 w 139797"/>
              <a:gd name="connsiteY10" fmla="*/ 283676 h 315316"/>
              <a:gd name="connsiteX11" fmla="*/ 102606 w 139797"/>
              <a:gd name="connsiteY11" fmla="*/ 313854 h 315316"/>
              <a:gd name="connsiteX12" fmla="*/ 69410 w 139797"/>
              <a:gd name="connsiteY12" fmla="*/ 307818 h 31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797" h="315316">
                <a:moveTo>
                  <a:pt x="0" y="0"/>
                </a:moveTo>
                <a:cubicBezTo>
                  <a:pt x="16095" y="10059"/>
                  <a:pt x="32190" y="20119"/>
                  <a:pt x="39232" y="33196"/>
                </a:cubicBezTo>
                <a:cubicBezTo>
                  <a:pt x="46274" y="46273"/>
                  <a:pt x="39735" y="65387"/>
                  <a:pt x="42250" y="78464"/>
                </a:cubicBezTo>
                <a:cubicBezTo>
                  <a:pt x="44765" y="91541"/>
                  <a:pt x="48285" y="100092"/>
                  <a:pt x="54321" y="111660"/>
                </a:cubicBezTo>
                <a:cubicBezTo>
                  <a:pt x="60357" y="123228"/>
                  <a:pt x="77458" y="137312"/>
                  <a:pt x="78464" y="147874"/>
                </a:cubicBezTo>
                <a:cubicBezTo>
                  <a:pt x="79470" y="158436"/>
                  <a:pt x="61363" y="164472"/>
                  <a:pt x="60357" y="175034"/>
                </a:cubicBezTo>
                <a:cubicBezTo>
                  <a:pt x="59351" y="185596"/>
                  <a:pt x="63374" y="203200"/>
                  <a:pt x="72428" y="211248"/>
                </a:cubicBezTo>
                <a:cubicBezTo>
                  <a:pt x="81482" y="219296"/>
                  <a:pt x="103613" y="218792"/>
                  <a:pt x="114678" y="223319"/>
                </a:cubicBezTo>
                <a:cubicBezTo>
                  <a:pt x="125743" y="227846"/>
                  <a:pt x="135802" y="230864"/>
                  <a:pt x="138820" y="238408"/>
                </a:cubicBezTo>
                <a:cubicBezTo>
                  <a:pt x="141838" y="245952"/>
                  <a:pt x="137312" y="261041"/>
                  <a:pt x="132785" y="268586"/>
                </a:cubicBezTo>
                <a:cubicBezTo>
                  <a:pt x="128258" y="276131"/>
                  <a:pt x="116690" y="276131"/>
                  <a:pt x="111660" y="283676"/>
                </a:cubicBezTo>
                <a:cubicBezTo>
                  <a:pt x="106630" y="291221"/>
                  <a:pt x="109648" y="309830"/>
                  <a:pt x="102606" y="313854"/>
                </a:cubicBezTo>
                <a:cubicBezTo>
                  <a:pt x="95564" y="317878"/>
                  <a:pt x="82487" y="312848"/>
                  <a:pt x="69410" y="307818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Freeform 16"/>
          <p:cNvSpPr/>
          <p:nvPr/>
        </p:nvSpPr>
        <p:spPr>
          <a:xfrm>
            <a:off x="2964631" y="2809592"/>
            <a:ext cx="178805" cy="259533"/>
          </a:xfrm>
          <a:custGeom>
            <a:avLst/>
            <a:gdLst>
              <a:gd name="connsiteX0" fmla="*/ 57339 w 178805"/>
              <a:gd name="connsiteY0" fmla="*/ 0 h 259533"/>
              <a:gd name="connsiteX1" fmla="*/ 111659 w 178805"/>
              <a:gd name="connsiteY1" fmla="*/ 18107 h 259533"/>
              <a:gd name="connsiteX2" fmla="*/ 111659 w 178805"/>
              <a:gd name="connsiteY2" fmla="*/ 45267 h 259533"/>
              <a:gd name="connsiteX3" fmla="*/ 159944 w 178805"/>
              <a:gd name="connsiteY3" fmla="*/ 57339 h 259533"/>
              <a:gd name="connsiteX4" fmla="*/ 178051 w 178805"/>
              <a:gd name="connsiteY4" fmla="*/ 87517 h 259533"/>
              <a:gd name="connsiteX5" fmla="*/ 172016 w 178805"/>
              <a:gd name="connsiteY5" fmla="*/ 108642 h 259533"/>
              <a:gd name="connsiteX6" fmla="*/ 141838 w 178805"/>
              <a:gd name="connsiteY6" fmla="*/ 126749 h 259533"/>
              <a:gd name="connsiteX7" fmla="*/ 120713 w 178805"/>
              <a:gd name="connsiteY7" fmla="*/ 141838 h 259533"/>
              <a:gd name="connsiteX8" fmla="*/ 105624 w 178805"/>
              <a:gd name="connsiteY8" fmla="*/ 141838 h 259533"/>
              <a:gd name="connsiteX9" fmla="*/ 114677 w 178805"/>
              <a:gd name="connsiteY9" fmla="*/ 165980 h 259533"/>
              <a:gd name="connsiteX10" fmla="*/ 90535 w 178805"/>
              <a:gd name="connsiteY10" fmla="*/ 181069 h 259533"/>
              <a:gd name="connsiteX11" fmla="*/ 63374 w 178805"/>
              <a:gd name="connsiteY11" fmla="*/ 175034 h 259533"/>
              <a:gd name="connsiteX12" fmla="*/ 39232 w 178805"/>
              <a:gd name="connsiteY12" fmla="*/ 181069 h 259533"/>
              <a:gd name="connsiteX13" fmla="*/ 45267 w 178805"/>
              <a:gd name="connsiteY13" fmla="*/ 205212 h 259533"/>
              <a:gd name="connsiteX14" fmla="*/ 57339 w 178805"/>
              <a:gd name="connsiteY14" fmla="*/ 235390 h 259533"/>
              <a:gd name="connsiteX15" fmla="*/ 60356 w 178805"/>
              <a:gd name="connsiteY15" fmla="*/ 244444 h 259533"/>
              <a:gd name="connsiteX16" fmla="*/ 48285 w 178805"/>
              <a:gd name="connsiteY16" fmla="*/ 256515 h 259533"/>
              <a:gd name="connsiteX17" fmla="*/ 30178 w 178805"/>
              <a:gd name="connsiteY17" fmla="*/ 256515 h 259533"/>
              <a:gd name="connsiteX18" fmla="*/ 0 w 178805"/>
              <a:gd name="connsiteY18" fmla="*/ 259533 h 25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8805" h="259533">
                <a:moveTo>
                  <a:pt x="57339" y="0"/>
                </a:moveTo>
                <a:cubicBezTo>
                  <a:pt x="79972" y="5281"/>
                  <a:pt x="102606" y="10563"/>
                  <a:pt x="111659" y="18107"/>
                </a:cubicBezTo>
                <a:cubicBezTo>
                  <a:pt x="120712" y="25651"/>
                  <a:pt x="103612" y="38728"/>
                  <a:pt x="111659" y="45267"/>
                </a:cubicBezTo>
                <a:cubicBezTo>
                  <a:pt x="119707" y="51806"/>
                  <a:pt x="148879" y="50297"/>
                  <a:pt x="159944" y="57339"/>
                </a:cubicBezTo>
                <a:cubicBezTo>
                  <a:pt x="171009" y="64381"/>
                  <a:pt x="176039" y="78967"/>
                  <a:pt x="178051" y="87517"/>
                </a:cubicBezTo>
                <a:cubicBezTo>
                  <a:pt x="180063" y="96068"/>
                  <a:pt x="178051" y="102103"/>
                  <a:pt x="172016" y="108642"/>
                </a:cubicBezTo>
                <a:cubicBezTo>
                  <a:pt x="165981" y="115181"/>
                  <a:pt x="150389" y="121216"/>
                  <a:pt x="141838" y="126749"/>
                </a:cubicBezTo>
                <a:cubicBezTo>
                  <a:pt x="133287" y="132282"/>
                  <a:pt x="126749" y="139323"/>
                  <a:pt x="120713" y="141838"/>
                </a:cubicBezTo>
                <a:cubicBezTo>
                  <a:pt x="114677" y="144353"/>
                  <a:pt x="106630" y="137814"/>
                  <a:pt x="105624" y="141838"/>
                </a:cubicBezTo>
                <a:cubicBezTo>
                  <a:pt x="104618" y="145862"/>
                  <a:pt x="117192" y="159441"/>
                  <a:pt x="114677" y="165980"/>
                </a:cubicBezTo>
                <a:cubicBezTo>
                  <a:pt x="112162" y="172519"/>
                  <a:pt x="99085" y="179560"/>
                  <a:pt x="90535" y="181069"/>
                </a:cubicBezTo>
                <a:cubicBezTo>
                  <a:pt x="81985" y="182578"/>
                  <a:pt x="71924" y="175034"/>
                  <a:pt x="63374" y="175034"/>
                </a:cubicBezTo>
                <a:cubicBezTo>
                  <a:pt x="54824" y="175034"/>
                  <a:pt x="42250" y="176039"/>
                  <a:pt x="39232" y="181069"/>
                </a:cubicBezTo>
                <a:cubicBezTo>
                  <a:pt x="36214" y="186099"/>
                  <a:pt x="42249" y="196159"/>
                  <a:pt x="45267" y="205212"/>
                </a:cubicBezTo>
                <a:cubicBezTo>
                  <a:pt x="48285" y="214266"/>
                  <a:pt x="54824" y="228851"/>
                  <a:pt x="57339" y="235390"/>
                </a:cubicBezTo>
                <a:cubicBezTo>
                  <a:pt x="59854" y="241929"/>
                  <a:pt x="61865" y="240923"/>
                  <a:pt x="60356" y="244444"/>
                </a:cubicBezTo>
                <a:cubicBezTo>
                  <a:pt x="58847" y="247965"/>
                  <a:pt x="53315" y="254503"/>
                  <a:pt x="48285" y="256515"/>
                </a:cubicBezTo>
                <a:cubicBezTo>
                  <a:pt x="43255" y="258527"/>
                  <a:pt x="38225" y="256012"/>
                  <a:pt x="30178" y="256515"/>
                </a:cubicBezTo>
                <a:cubicBezTo>
                  <a:pt x="22131" y="257018"/>
                  <a:pt x="11065" y="258275"/>
                  <a:pt x="0" y="259533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Freeform 20"/>
          <p:cNvSpPr/>
          <p:nvPr/>
        </p:nvSpPr>
        <p:spPr>
          <a:xfrm>
            <a:off x="1105653" y="3837048"/>
            <a:ext cx="265641" cy="274485"/>
          </a:xfrm>
          <a:custGeom>
            <a:avLst/>
            <a:gdLst>
              <a:gd name="connsiteX0" fmla="*/ 0 w 265641"/>
              <a:gd name="connsiteY0" fmla="*/ 224940 h 274485"/>
              <a:gd name="connsiteX1" fmla="*/ 42249 w 265641"/>
              <a:gd name="connsiteY1" fmla="*/ 273225 h 274485"/>
              <a:gd name="connsiteX2" fmla="*/ 60356 w 265641"/>
              <a:gd name="connsiteY2" fmla="*/ 258136 h 274485"/>
              <a:gd name="connsiteX3" fmla="*/ 63374 w 265641"/>
              <a:gd name="connsiteY3" fmla="*/ 233994 h 274485"/>
              <a:gd name="connsiteX4" fmla="*/ 69410 w 265641"/>
              <a:gd name="connsiteY4" fmla="*/ 203815 h 274485"/>
              <a:gd name="connsiteX5" fmla="*/ 75445 w 265641"/>
              <a:gd name="connsiteY5" fmla="*/ 200798 h 274485"/>
              <a:gd name="connsiteX6" fmla="*/ 81481 w 265641"/>
              <a:gd name="connsiteY6" fmla="*/ 221922 h 274485"/>
              <a:gd name="connsiteX7" fmla="*/ 96570 w 265641"/>
              <a:gd name="connsiteY7" fmla="*/ 224940 h 274485"/>
              <a:gd name="connsiteX8" fmla="*/ 111659 w 265641"/>
              <a:gd name="connsiteY8" fmla="*/ 200798 h 274485"/>
              <a:gd name="connsiteX9" fmla="*/ 168998 w 265641"/>
              <a:gd name="connsiteY9" fmla="*/ 179673 h 274485"/>
              <a:gd name="connsiteX10" fmla="*/ 208229 w 265641"/>
              <a:gd name="connsiteY10" fmla="*/ 131388 h 274485"/>
              <a:gd name="connsiteX11" fmla="*/ 247461 w 265641"/>
              <a:gd name="connsiteY11" fmla="*/ 95174 h 274485"/>
              <a:gd name="connsiteX12" fmla="*/ 265568 w 265641"/>
              <a:gd name="connsiteY12" fmla="*/ 61978 h 274485"/>
              <a:gd name="connsiteX13" fmla="*/ 241425 w 265641"/>
              <a:gd name="connsiteY13" fmla="*/ 16710 h 274485"/>
              <a:gd name="connsiteX14" fmla="*/ 232372 w 265641"/>
              <a:gd name="connsiteY14" fmla="*/ 16710 h 274485"/>
              <a:gd name="connsiteX15" fmla="*/ 211247 w 265641"/>
              <a:gd name="connsiteY15" fmla="*/ 22746 h 274485"/>
              <a:gd name="connsiteX16" fmla="*/ 184087 w 265641"/>
              <a:gd name="connsiteY16" fmla="*/ 49906 h 274485"/>
              <a:gd name="connsiteX17" fmla="*/ 153909 w 265641"/>
              <a:gd name="connsiteY17" fmla="*/ 49906 h 274485"/>
              <a:gd name="connsiteX18" fmla="*/ 138820 w 265641"/>
              <a:gd name="connsiteY18" fmla="*/ 46889 h 274485"/>
              <a:gd name="connsiteX19" fmla="*/ 117695 w 265641"/>
              <a:gd name="connsiteY19" fmla="*/ 28782 h 274485"/>
              <a:gd name="connsiteX20" fmla="*/ 87517 w 265641"/>
              <a:gd name="connsiteY20" fmla="*/ 40853 h 274485"/>
              <a:gd name="connsiteX21" fmla="*/ 72427 w 265641"/>
              <a:gd name="connsiteY21" fmla="*/ 4639 h 274485"/>
              <a:gd name="connsiteX22" fmla="*/ 24142 w 265641"/>
              <a:gd name="connsiteY22" fmla="*/ 1621 h 27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5641" h="274485">
                <a:moveTo>
                  <a:pt x="0" y="224940"/>
                </a:moveTo>
                <a:cubicBezTo>
                  <a:pt x="16095" y="246316"/>
                  <a:pt x="32190" y="267692"/>
                  <a:pt x="42249" y="273225"/>
                </a:cubicBezTo>
                <a:cubicBezTo>
                  <a:pt x="52308" y="278758"/>
                  <a:pt x="56835" y="264674"/>
                  <a:pt x="60356" y="258136"/>
                </a:cubicBezTo>
                <a:cubicBezTo>
                  <a:pt x="63877" y="251598"/>
                  <a:pt x="61865" y="243048"/>
                  <a:pt x="63374" y="233994"/>
                </a:cubicBezTo>
                <a:cubicBezTo>
                  <a:pt x="64883" y="224941"/>
                  <a:pt x="67398" y="209348"/>
                  <a:pt x="69410" y="203815"/>
                </a:cubicBezTo>
                <a:cubicBezTo>
                  <a:pt x="71422" y="198282"/>
                  <a:pt x="73433" y="197780"/>
                  <a:pt x="75445" y="200798"/>
                </a:cubicBezTo>
                <a:cubicBezTo>
                  <a:pt x="77457" y="203816"/>
                  <a:pt x="77960" y="217898"/>
                  <a:pt x="81481" y="221922"/>
                </a:cubicBezTo>
                <a:cubicBezTo>
                  <a:pt x="85002" y="225946"/>
                  <a:pt x="91540" y="228461"/>
                  <a:pt x="96570" y="224940"/>
                </a:cubicBezTo>
                <a:cubicBezTo>
                  <a:pt x="101600" y="221419"/>
                  <a:pt x="99588" y="208342"/>
                  <a:pt x="111659" y="200798"/>
                </a:cubicBezTo>
                <a:cubicBezTo>
                  <a:pt x="123730" y="193254"/>
                  <a:pt x="152903" y="191241"/>
                  <a:pt x="168998" y="179673"/>
                </a:cubicBezTo>
                <a:cubicBezTo>
                  <a:pt x="185093" y="168105"/>
                  <a:pt x="195152" y="145471"/>
                  <a:pt x="208229" y="131388"/>
                </a:cubicBezTo>
                <a:cubicBezTo>
                  <a:pt x="221306" y="117305"/>
                  <a:pt x="237905" y="106742"/>
                  <a:pt x="247461" y="95174"/>
                </a:cubicBezTo>
                <a:cubicBezTo>
                  <a:pt x="257017" y="83606"/>
                  <a:pt x="266574" y="75055"/>
                  <a:pt x="265568" y="61978"/>
                </a:cubicBezTo>
                <a:cubicBezTo>
                  <a:pt x="264562" y="48901"/>
                  <a:pt x="246958" y="24255"/>
                  <a:pt x="241425" y="16710"/>
                </a:cubicBezTo>
                <a:cubicBezTo>
                  <a:pt x="235892" y="9165"/>
                  <a:pt x="237402" y="15704"/>
                  <a:pt x="232372" y="16710"/>
                </a:cubicBezTo>
                <a:cubicBezTo>
                  <a:pt x="227342" y="17716"/>
                  <a:pt x="219294" y="17213"/>
                  <a:pt x="211247" y="22746"/>
                </a:cubicBezTo>
                <a:cubicBezTo>
                  <a:pt x="203200" y="28279"/>
                  <a:pt x="193643" y="45379"/>
                  <a:pt x="184087" y="49906"/>
                </a:cubicBezTo>
                <a:cubicBezTo>
                  <a:pt x="174531" y="54433"/>
                  <a:pt x="161453" y="50409"/>
                  <a:pt x="153909" y="49906"/>
                </a:cubicBezTo>
                <a:cubicBezTo>
                  <a:pt x="146365" y="49403"/>
                  <a:pt x="144856" y="50410"/>
                  <a:pt x="138820" y="46889"/>
                </a:cubicBezTo>
                <a:cubicBezTo>
                  <a:pt x="132784" y="43368"/>
                  <a:pt x="126245" y="29788"/>
                  <a:pt x="117695" y="28782"/>
                </a:cubicBezTo>
                <a:cubicBezTo>
                  <a:pt x="109145" y="27776"/>
                  <a:pt x="95062" y="44877"/>
                  <a:pt x="87517" y="40853"/>
                </a:cubicBezTo>
                <a:cubicBezTo>
                  <a:pt x="79972" y="36829"/>
                  <a:pt x="82989" y="11178"/>
                  <a:pt x="72427" y="4639"/>
                </a:cubicBezTo>
                <a:cubicBezTo>
                  <a:pt x="61865" y="-1900"/>
                  <a:pt x="43003" y="-140"/>
                  <a:pt x="24142" y="1621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Freeform 21"/>
          <p:cNvSpPr/>
          <p:nvPr/>
        </p:nvSpPr>
        <p:spPr>
          <a:xfrm>
            <a:off x="2997827" y="3843691"/>
            <a:ext cx="283830" cy="444634"/>
          </a:xfrm>
          <a:custGeom>
            <a:avLst/>
            <a:gdLst>
              <a:gd name="connsiteX0" fmla="*/ 27160 w 283830"/>
              <a:gd name="connsiteY0" fmla="*/ 227351 h 444634"/>
              <a:gd name="connsiteX1" fmla="*/ 51303 w 283830"/>
              <a:gd name="connsiteY1" fmla="*/ 275636 h 444634"/>
              <a:gd name="connsiteX2" fmla="*/ 84499 w 283830"/>
              <a:gd name="connsiteY2" fmla="*/ 296760 h 444634"/>
              <a:gd name="connsiteX3" fmla="*/ 117695 w 283830"/>
              <a:gd name="connsiteY3" fmla="*/ 260547 h 444634"/>
              <a:gd name="connsiteX4" fmla="*/ 147873 w 283830"/>
              <a:gd name="connsiteY4" fmla="*/ 224333 h 444634"/>
              <a:gd name="connsiteX5" fmla="*/ 153909 w 283830"/>
              <a:gd name="connsiteY5" fmla="*/ 145869 h 444634"/>
              <a:gd name="connsiteX6" fmla="*/ 153909 w 283830"/>
              <a:gd name="connsiteY6" fmla="*/ 85513 h 444634"/>
              <a:gd name="connsiteX7" fmla="*/ 156927 w 283830"/>
              <a:gd name="connsiteY7" fmla="*/ 34210 h 444634"/>
              <a:gd name="connsiteX8" fmla="*/ 202194 w 283830"/>
              <a:gd name="connsiteY8" fmla="*/ 1014 h 444634"/>
              <a:gd name="connsiteX9" fmla="*/ 259533 w 283830"/>
              <a:gd name="connsiteY9" fmla="*/ 13085 h 444634"/>
              <a:gd name="connsiteX10" fmla="*/ 250479 w 283830"/>
              <a:gd name="connsiteY10" fmla="*/ 58353 h 444634"/>
              <a:gd name="connsiteX11" fmla="*/ 283675 w 283830"/>
              <a:gd name="connsiteY11" fmla="*/ 115691 h 444634"/>
              <a:gd name="connsiteX12" fmla="*/ 262550 w 283830"/>
              <a:gd name="connsiteY12" fmla="*/ 142852 h 444634"/>
              <a:gd name="connsiteX13" fmla="*/ 253497 w 283830"/>
              <a:gd name="connsiteY13" fmla="*/ 182083 h 444634"/>
              <a:gd name="connsiteX14" fmla="*/ 232372 w 283830"/>
              <a:gd name="connsiteY14" fmla="*/ 212261 h 444634"/>
              <a:gd name="connsiteX15" fmla="*/ 208230 w 283830"/>
              <a:gd name="connsiteY15" fmla="*/ 206226 h 444634"/>
              <a:gd name="connsiteX16" fmla="*/ 190123 w 283830"/>
              <a:gd name="connsiteY16" fmla="*/ 203208 h 444634"/>
              <a:gd name="connsiteX17" fmla="*/ 175034 w 283830"/>
              <a:gd name="connsiteY17" fmla="*/ 257529 h 444634"/>
              <a:gd name="connsiteX18" fmla="*/ 187105 w 283830"/>
              <a:gd name="connsiteY18" fmla="*/ 287707 h 444634"/>
              <a:gd name="connsiteX19" fmla="*/ 181069 w 283830"/>
              <a:gd name="connsiteY19" fmla="*/ 332974 h 444634"/>
              <a:gd name="connsiteX20" fmla="*/ 153909 w 283830"/>
              <a:gd name="connsiteY20" fmla="*/ 342028 h 444634"/>
              <a:gd name="connsiteX21" fmla="*/ 135802 w 283830"/>
              <a:gd name="connsiteY21" fmla="*/ 320903 h 444634"/>
              <a:gd name="connsiteX22" fmla="*/ 123731 w 283830"/>
              <a:gd name="connsiteY22" fmla="*/ 335992 h 444634"/>
              <a:gd name="connsiteX23" fmla="*/ 117695 w 283830"/>
              <a:gd name="connsiteY23" fmla="*/ 363153 h 444634"/>
              <a:gd name="connsiteX24" fmla="*/ 93552 w 283830"/>
              <a:gd name="connsiteY24" fmla="*/ 387295 h 444634"/>
              <a:gd name="connsiteX25" fmla="*/ 60356 w 283830"/>
              <a:gd name="connsiteY25" fmla="*/ 378242 h 444634"/>
              <a:gd name="connsiteX26" fmla="*/ 33196 w 283830"/>
              <a:gd name="connsiteY26" fmla="*/ 363153 h 444634"/>
              <a:gd name="connsiteX27" fmla="*/ 21125 w 283830"/>
              <a:gd name="connsiteY27" fmla="*/ 414456 h 444634"/>
              <a:gd name="connsiteX28" fmla="*/ 0 w 283830"/>
              <a:gd name="connsiteY28" fmla="*/ 444634 h 44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3830" h="444634">
                <a:moveTo>
                  <a:pt x="27160" y="227351"/>
                </a:moveTo>
                <a:cubicBezTo>
                  <a:pt x="34453" y="245709"/>
                  <a:pt x="41747" y="264068"/>
                  <a:pt x="51303" y="275636"/>
                </a:cubicBezTo>
                <a:cubicBezTo>
                  <a:pt x="60859" y="287204"/>
                  <a:pt x="73434" y="299275"/>
                  <a:pt x="84499" y="296760"/>
                </a:cubicBezTo>
                <a:cubicBezTo>
                  <a:pt x="95564" y="294245"/>
                  <a:pt x="107133" y="272618"/>
                  <a:pt x="117695" y="260547"/>
                </a:cubicBezTo>
                <a:cubicBezTo>
                  <a:pt x="128257" y="248476"/>
                  <a:pt x="141837" y="243446"/>
                  <a:pt x="147873" y="224333"/>
                </a:cubicBezTo>
                <a:cubicBezTo>
                  <a:pt x="153909" y="205220"/>
                  <a:pt x="152903" y="169006"/>
                  <a:pt x="153909" y="145869"/>
                </a:cubicBezTo>
                <a:cubicBezTo>
                  <a:pt x="154915" y="122732"/>
                  <a:pt x="153406" y="104123"/>
                  <a:pt x="153909" y="85513"/>
                </a:cubicBezTo>
                <a:cubicBezTo>
                  <a:pt x="154412" y="66903"/>
                  <a:pt x="148880" y="48293"/>
                  <a:pt x="156927" y="34210"/>
                </a:cubicBezTo>
                <a:cubicBezTo>
                  <a:pt x="164974" y="20127"/>
                  <a:pt x="185093" y="4535"/>
                  <a:pt x="202194" y="1014"/>
                </a:cubicBezTo>
                <a:cubicBezTo>
                  <a:pt x="219295" y="-2507"/>
                  <a:pt x="251486" y="3528"/>
                  <a:pt x="259533" y="13085"/>
                </a:cubicBezTo>
                <a:cubicBezTo>
                  <a:pt x="267581" y="22641"/>
                  <a:pt x="246455" y="41252"/>
                  <a:pt x="250479" y="58353"/>
                </a:cubicBezTo>
                <a:cubicBezTo>
                  <a:pt x="254503" y="75454"/>
                  <a:pt x="281663" y="101608"/>
                  <a:pt x="283675" y="115691"/>
                </a:cubicBezTo>
                <a:cubicBezTo>
                  <a:pt x="285687" y="129774"/>
                  <a:pt x="267580" y="131787"/>
                  <a:pt x="262550" y="142852"/>
                </a:cubicBezTo>
                <a:cubicBezTo>
                  <a:pt x="257520" y="153917"/>
                  <a:pt x="258527" y="170515"/>
                  <a:pt x="253497" y="182083"/>
                </a:cubicBezTo>
                <a:cubicBezTo>
                  <a:pt x="248467" y="193651"/>
                  <a:pt x="239916" y="208237"/>
                  <a:pt x="232372" y="212261"/>
                </a:cubicBezTo>
                <a:cubicBezTo>
                  <a:pt x="224828" y="216285"/>
                  <a:pt x="215272" y="207735"/>
                  <a:pt x="208230" y="206226"/>
                </a:cubicBezTo>
                <a:cubicBezTo>
                  <a:pt x="201189" y="204717"/>
                  <a:pt x="195656" y="194657"/>
                  <a:pt x="190123" y="203208"/>
                </a:cubicBezTo>
                <a:cubicBezTo>
                  <a:pt x="184590" y="211759"/>
                  <a:pt x="175537" y="243446"/>
                  <a:pt x="175034" y="257529"/>
                </a:cubicBezTo>
                <a:cubicBezTo>
                  <a:pt x="174531" y="271612"/>
                  <a:pt x="186099" y="275133"/>
                  <a:pt x="187105" y="287707"/>
                </a:cubicBezTo>
                <a:cubicBezTo>
                  <a:pt x="188111" y="300281"/>
                  <a:pt x="186602" y="323921"/>
                  <a:pt x="181069" y="332974"/>
                </a:cubicBezTo>
                <a:cubicBezTo>
                  <a:pt x="175536" y="342027"/>
                  <a:pt x="161453" y="344040"/>
                  <a:pt x="153909" y="342028"/>
                </a:cubicBezTo>
                <a:cubicBezTo>
                  <a:pt x="146365" y="340016"/>
                  <a:pt x="140832" y="321909"/>
                  <a:pt x="135802" y="320903"/>
                </a:cubicBezTo>
                <a:cubicBezTo>
                  <a:pt x="130772" y="319897"/>
                  <a:pt x="126749" y="328950"/>
                  <a:pt x="123731" y="335992"/>
                </a:cubicBezTo>
                <a:cubicBezTo>
                  <a:pt x="120713" y="343034"/>
                  <a:pt x="122725" y="354603"/>
                  <a:pt x="117695" y="363153"/>
                </a:cubicBezTo>
                <a:cubicBezTo>
                  <a:pt x="112665" y="371703"/>
                  <a:pt x="103108" y="384780"/>
                  <a:pt x="93552" y="387295"/>
                </a:cubicBezTo>
                <a:cubicBezTo>
                  <a:pt x="83996" y="389810"/>
                  <a:pt x="70415" y="382266"/>
                  <a:pt x="60356" y="378242"/>
                </a:cubicBezTo>
                <a:cubicBezTo>
                  <a:pt x="50297" y="374218"/>
                  <a:pt x="39735" y="357117"/>
                  <a:pt x="33196" y="363153"/>
                </a:cubicBezTo>
                <a:cubicBezTo>
                  <a:pt x="26657" y="369189"/>
                  <a:pt x="26658" y="400876"/>
                  <a:pt x="21125" y="414456"/>
                </a:cubicBezTo>
                <a:cubicBezTo>
                  <a:pt x="15592" y="428036"/>
                  <a:pt x="7796" y="436335"/>
                  <a:pt x="0" y="444634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Freeform 22"/>
          <p:cNvSpPr/>
          <p:nvPr/>
        </p:nvSpPr>
        <p:spPr>
          <a:xfrm>
            <a:off x="4995625" y="2640575"/>
            <a:ext cx="233341" cy="283750"/>
          </a:xfrm>
          <a:custGeom>
            <a:avLst/>
            <a:gdLst>
              <a:gd name="connsiteX0" fmla="*/ 0 w 233341"/>
              <a:gd name="connsiteY0" fmla="*/ 259552 h 283750"/>
              <a:gd name="connsiteX1" fmla="*/ 48285 w 233341"/>
              <a:gd name="connsiteY1" fmla="*/ 283694 h 283750"/>
              <a:gd name="connsiteX2" fmla="*/ 75446 w 233341"/>
              <a:gd name="connsiteY2" fmla="*/ 253516 h 283750"/>
              <a:gd name="connsiteX3" fmla="*/ 75446 w 233341"/>
              <a:gd name="connsiteY3" fmla="*/ 202213 h 283750"/>
              <a:gd name="connsiteX4" fmla="*/ 114677 w 233341"/>
              <a:gd name="connsiteY4" fmla="*/ 187124 h 283750"/>
              <a:gd name="connsiteX5" fmla="*/ 135802 w 233341"/>
              <a:gd name="connsiteY5" fmla="*/ 181088 h 283750"/>
              <a:gd name="connsiteX6" fmla="*/ 135802 w 233341"/>
              <a:gd name="connsiteY6" fmla="*/ 141857 h 283750"/>
              <a:gd name="connsiteX7" fmla="*/ 181069 w 233341"/>
              <a:gd name="connsiteY7" fmla="*/ 111678 h 283750"/>
              <a:gd name="connsiteX8" fmla="*/ 208230 w 233341"/>
              <a:gd name="connsiteY8" fmla="*/ 90554 h 283750"/>
              <a:gd name="connsiteX9" fmla="*/ 220301 w 233341"/>
              <a:gd name="connsiteY9" fmla="*/ 54340 h 283750"/>
              <a:gd name="connsiteX10" fmla="*/ 232372 w 233341"/>
              <a:gd name="connsiteY10" fmla="*/ 21144 h 283750"/>
              <a:gd name="connsiteX11" fmla="*/ 193141 w 233341"/>
              <a:gd name="connsiteY11" fmla="*/ 19 h 283750"/>
              <a:gd name="connsiteX12" fmla="*/ 175034 w 233341"/>
              <a:gd name="connsiteY12" fmla="*/ 18126 h 28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3341" h="283750">
                <a:moveTo>
                  <a:pt x="0" y="259552"/>
                </a:moveTo>
                <a:cubicBezTo>
                  <a:pt x="17855" y="272126"/>
                  <a:pt x="35711" y="284700"/>
                  <a:pt x="48285" y="283694"/>
                </a:cubicBezTo>
                <a:cubicBezTo>
                  <a:pt x="60859" y="282688"/>
                  <a:pt x="70919" y="267096"/>
                  <a:pt x="75446" y="253516"/>
                </a:cubicBezTo>
                <a:cubicBezTo>
                  <a:pt x="79973" y="239936"/>
                  <a:pt x="68908" y="213278"/>
                  <a:pt x="75446" y="202213"/>
                </a:cubicBezTo>
                <a:cubicBezTo>
                  <a:pt x="81985" y="191148"/>
                  <a:pt x="104618" y="190645"/>
                  <a:pt x="114677" y="187124"/>
                </a:cubicBezTo>
                <a:cubicBezTo>
                  <a:pt x="124736" y="183603"/>
                  <a:pt x="132281" y="188632"/>
                  <a:pt x="135802" y="181088"/>
                </a:cubicBezTo>
                <a:cubicBezTo>
                  <a:pt x="139323" y="173544"/>
                  <a:pt x="128258" y="153425"/>
                  <a:pt x="135802" y="141857"/>
                </a:cubicBezTo>
                <a:cubicBezTo>
                  <a:pt x="143347" y="130289"/>
                  <a:pt x="168998" y="120228"/>
                  <a:pt x="181069" y="111678"/>
                </a:cubicBezTo>
                <a:cubicBezTo>
                  <a:pt x="193140" y="103127"/>
                  <a:pt x="201691" y="100110"/>
                  <a:pt x="208230" y="90554"/>
                </a:cubicBezTo>
                <a:cubicBezTo>
                  <a:pt x="214769" y="80998"/>
                  <a:pt x="216277" y="65908"/>
                  <a:pt x="220301" y="54340"/>
                </a:cubicBezTo>
                <a:cubicBezTo>
                  <a:pt x="224325" y="42772"/>
                  <a:pt x="236899" y="30197"/>
                  <a:pt x="232372" y="21144"/>
                </a:cubicBezTo>
                <a:cubicBezTo>
                  <a:pt x="227845" y="12091"/>
                  <a:pt x="202697" y="522"/>
                  <a:pt x="193141" y="19"/>
                </a:cubicBezTo>
                <a:cubicBezTo>
                  <a:pt x="183585" y="-484"/>
                  <a:pt x="179309" y="8821"/>
                  <a:pt x="175034" y="18126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Freeform 23"/>
          <p:cNvSpPr/>
          <p:nvPr/>
        </p:nvSpPr>
        <p:spPr>
          <a:xfrm>
            <a:off x="4950358" y="3920150"/>
            <a:ext cx="121458" cy="200819"/>
          </a:xfrm>
          <a:custGeom>
            <a:avLst/>
            <a:gdLst>
              <a:gd name="connsiteX0" fmla="*/ 69410 w 121458"/>
              <a:gd name="connsiteY0" fmla="*/ 0 h 200819"/>
              <a:gd name="connsiteX1" fmla="*/ 120713 w 121458"/>
              <a:gd name="connsiteY1" fmla="*/ 42250 h 200819"/>
              <a:gd name="connsiteX2" fmla="*/ 96570 w 121458"/>
              <a:gd name="connsiteY2" fmla="*/ 69410 h 200819"/>
              <a:gd name="connsiteX3" fmla="*/ 51303 w 121458"/>
              <a:gd name="connsiteY3" fmla="*/ 75446 h 200819"/>
              <a:gd name="connsiteX4" fmla="*/ 30178 w 121458"/>
              <a:gd name="connsiteY4" fmla="*/ 111660 h 200819"/>
              <a:gd name="connsiteX5" fmla="*/ 57338 w 121458"/>
              <a:gd name="connsiteY5" fmla="*/ 138820 h 200819"/>
              <a:gd name="connsiteX6" fmla="*/ 33196 w 121458"/>
              <a:gd name="connsiteY6" fmla="*/ 193141 h 200819"/>
              <a:gd name="connsiteX7" fmla="*/ 0 w 121458"/>
              <a:gd name="connsiteY7" fmla="*/ 199177 h 200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458" h="200819">
                <a:moveTo>
                  <a:pt x="69410" y="0"/>
                </a:moveTo>
                <a:cubicBezTo>
                  <a:pt x="92798" y="15341"/>
                  <a:pt x="116186" y="30682"/>
                  <a:pt x="120713" y="42250"/>
                </a:cubicBezTo>
                <a:cubicBezTo>
                  <a:pt x="125240" y="53818"/>
                  <a:pt x="108138" y="63877"/>
                  <a:pt x="96570" y="69410"/>
                </a:cubicBezTo>
                <a:cubicBezTo>
                  <a:pt x="85002" y="74943"/>
                  <a:pt x="62368" y="68404"/>
                  <a:pt x="51303" y="75446"/>
                </a:cubicBezTo>
                <a:cubicBezTo>
                  <a:pt x="40238" y="82488"/>
                  <a:pt x="29172" y="101098"/>
                  <a:pt x="30178" y="111660"/>
                </a:cubicBezTo>
                <a:cubicBezTo>
                  <a:pt x="31184" y="122222"/>
                  <a:pt x="56835" y="125240"/>
                  <a:pt x="57338" y="138820"/>
                </a:cubicBezTo>
                <a:cubicBezTo>
                  <a:pt x="57841" y="152400"/>
                  <a:pt x="42752" y="183082"/>
                  <a:pt x="33196" y="193141"/>
                </a:cubicBezTo>
                <a:cubicBezTo>
                  <a:pt x="23640" y="203200"/>
                  <a:pt x="11820" y="201188"/>
                  <a:pt x="0" y="199177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Freeform 26"/>
          <p:cNvSpPr/>
          <p:nvPr/>
        </p:nvSpPr>
        <p:spPr>
          <a:xfrm>
            <a:off x="4850770" y="5383794"/>
            <a:ext cx="224876" cy="235390"/>
          </a:xfrm>
          <a:custGeom>
            <a:avLst/>
            <a:gdLst>
              <a:gd name="connsiteX0" fmla="*/ 0 w 224876"/>
              <a:gd name="connsiteY0" fmla="*/ 0 h 235390"/>
              <a:gd name="connsiteX1" fmla="*/ 54320 w 224876"/>
              <a:gd name="connsiteY1" fmla="*/ 54321 h 235390"/>
              <a:gd name="connsiteX2" fmla="*/ 48285 w 224876"/>
              <a:gd name="connsiteY2" fmla="*/ 99588 h 235390"/>
              <a:gd name="connsiteX3" fmla="*/ 60356 w 224876"/>
              <a:gd name="connsiteY3" fmla="*/ 99588 h 235390"/>
              <a:gd name="connsiteX4" fmla="*/ 81481 w 224876"/>
              <a:gd name="connsiteY4" fmla="*/ 87517 h 235390"/>
              <a:gd name="connsiteX5" fmla="*/ 126748 w 224876"/>
              <a:gd name="connsiteY5" fmla="*/ 90535 h 235390"/>
              <a:gd name="connsiteX6" fmla="*/ 150891 w 224876"/>
              <a:gd name="connsiteY6" fmla="*/ 117695 h 235390"/>
              <a:gd name="connsiteX7" fmla="*/ 178051 w 224876"/>
              <a:gd name="connsiteY7" fmla="*/ 132784 h 235390"/>
              <a:gd name="connsiteX8" fmla="*/ 208229 w 224876"/>
              <a:gd name="connsiteY8" fmla="*/ 135802 h 235390"/>
              <a:gd name="connsiteX9" fmla="*/ 223318 w 224876"/>
              <a:gd name="connsiteY9" fmla="*/ 172016 h 235390"/>
              <a:gd name="connsiteX10" fmla="*/ 220301 w 224876"/>
              <a:gd name="connsiteY10" fmla="*/ 202194 h 235390"/>
              <a:gd name="connsiteX11" fmla="*/ 187104 w 224876"/>
              <a:gd name="connsiteY11" fmla="*/ 235390 h 23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4876" h="235390">
                <a:moveTo>
                  <a:pt x="0" y="0"/>
                </a:moveTo>
                <a:cubicBezTo>
                  <a:pt x="23136" y="18861"/>
                  <a:pt x="46273" y="37723"/>
                  <a:pt x="54320" y="54321"/>
                </a:cubicBezTo>
                <a:cubicBezTo>
                  <a:pt x="62368" y="70919"/>
                  <a:pt x="47279" y="92043"/>
                  <a:pt x="48285" y="99588"/>
                </a:cubicBezTo>
                <a:cubicBezTo>
                  <a:pt x="49291" y="107133"/>
                  <a:pt x="54823" y="101600"/>
                  <a:pt x="60356" y="99588"/>
                </a:cubicBezTo>
                <a:cubicBezTo>
                  <a:pt x="65889" y="97576"/>
                  <a:pt x="70416" y="89026"/>
                  <a:pt x="81481" y="87517"/>
                </a:cubicBezTo>
                <a:cubicBezTo>
                  <a:pt x="92546" y="86008"/>
                  <a:pt x="115180" y="85505"/>
                  <a:pt x="126748" y="90535"/>
                </a:cubicBezTo>
                <a:cubicBezTo>
                  <a:pt x="138316" y="95565"/>
                  <a:pt x="142341" y="110654"/>
                  <a:pt x="150891" y="117695"/>
                </a:cubicBezTo>
                <a:cubicBezTo>
                  <a:pt x="159442" y="124737"/>
                  <a:pt x="168495" y="129766"/>
                  <a:pt x="178051" y="132784"/>
                </a:cubicBezTo>
                <a:cubicBezTo>
                  <a:pt x="187607" y="135802"/>
                  <a:pt x="200685" y="129263"/>
                  <a:pt x="208229" y="135802"/>
                </a:cubicBezTo>
                <a:cubicBezTo>
                  <a:pt x="215773" y="142341"/>
                  <a:pt x="221306" y="160951"/>
                  <a:pt x="223318" y="172016"/>
                </a:cubicBezTo>
                <a:cubicBezTo>
                  <a:pt x="225330" y="183081"/>
                  <a:pt x="226337" y="191632"/>
                  <a:pt x="220301" y="202194"/>
                </a:cubicBezTo>
                <a:cubicBezTo>
                  <a:pt x="214265" y="212756"/>
                  <a:pt x="200684" y="224073"/>
                  <a:pt x="187104" y="235390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Freeform 28"/>
          <p:cNvSpPr/>
          <p:nvPr/>
        </p:nvSpPr>
        <p:spPr>
          <a:xfrm>
            <a:off x="3061201" y="5045798"/>
            <a:ext cx="138911" cy="341014"/>
          </a:xfrm>
          <a:custGeom>
            <a:avLst/>
            <a:gdLst>
              <a:gd name="connsiteX0" fmla="*/ 78464 w 138911"/>
              <a:gd name="connsiteY0" fmla="*/ 341014 h 341014"/>
              <a:gd name="connsiteX1" fmla="*/ 123731 w 138911"/>
              <a:gd name="connsiteY1" fmla="*/ 313853 h 341014"/>
              <a:gd name="connsiteX2" fmla="*/ 129767 w 138911"/>
              <a:gd name="connsiteY2" fmla="*/ 289711 h 341014"/>
              <a:gd name="connsiteX3" fmla="*/ 138820 w 138911"/>
              <a:gd name="connsiteY3" fmla="*/ 274622 h 341014"/>
              <a:gd name="connsiteX4" fmla="*/ 123731 w 138911"/>
              <a:gd name="connsiteY4" fmla="*/ 235390 h 341014"/>
              <a:gd name="connsiteX5" fmla="*/ 105624 w 138911"/>
              <a:gd name="connsiteY5" fmla="*/ 226337 h 341014"/>
              <a:gd name="connsiteX6" fmla="*/ 108642 w 138911"/>
              <a:gd name="connsiteY6" fmla="*/ 196158 h 341014"/>
              <a:gd name="connsiteX7" fmla="*/ 87517 w 138911"/>
              <a:gd name="connsiteY7" fmla="*/ 178052 h 341014"/>
              <a:gd name="connsiteX8" fmla="*/ 96571 w 138911"/>
              <a:gd name="connsiteY8" fmla="*/ 159945 h 341014"/>
              <a:gd name="connsiteX9" fmla="*/ 84499 w 138911"/>
              <a:gd name="connsiteY9" fmla="*/ 135802 h 341014"/>
              <a:gd name="connsiteX10" fmla="*/ 66392 w 138911"/>
              <a:gd name="connsiteY10" fmla="*/ 114677 h 341014"/>
              <a:gd name="connsiteX11" fmla="*/ 39232 w 138911"/>
              <a:gd name="connsiteY11" fmla="*/ 99588 h 341014"/>
              <a:gd name="connsiteX12" fmla="*/ 36214 w 138911"/>
              <a:gd name="connsiteY12" fmla="*/ 93552 h 341014"/>
              <a:gd name="connsiteX13" fmla="*/ 39232 w 138911"/>
              <a:gd name="connsiteY13" fmla="*/ 63374 h 341014"/>
              <a:gd name="connsiteX14" fmla="*/ 33196 w 138911"/>
              <a:gd name="connsiteY14" fmla="*/ 39232 h 341014"/>
              <a:gd name="connsiteX15" fmla="*/ 6036 w 138911"/>
              <a:gd name="connsiteY15" fmla="*/ 15089 h 341014"/>
              <a:gd name="connsiteX16" fmla="*/ 0 w 138911"/>
              <a:gd name="connsiteY16" fmla="*/ 0 h 34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911" h="341014">
                <a:moveTo>
                  <a:pt x="78464" y="341014"/>
                </a:moveTo>
                <a:cubicBezTo>
                  <a:pt x="96822" y="331708"/>
                  <a:pt x="115181" y="322403"/>
                  <a:pt x="123731" y="313853"/>
                </a:cubicBezTo>
                <a:cubicBezTo>
                  <a:pt x="132281" y="305303"/>
                  <a:pt x="127252" y="296250"/>
                  <a:pt x="129767" y="289711"/>
                </a:cubicBezTo>
                <a:cubicBezTo>
                  <a:pt x="132282" y="283172"/>
                  <a:pt x="139826" y="283675"/>
                  <a:pt x="138820" y="274622"/>
                </a:cubicBezTo>
                <a:cubicBezTo>
                  <a:pt x="137814" y="265569"/>
                  <a:pt x="129264" y="243437"/>
                  <a:pt x="123731" y="235390"/>
                </a:cubicBezTo>
                <a:cubicBezTo>
                  <a:pt x="118198" y="227343"/>
                  <a:pt x="108139" y="232876"/>
                  <a:pt x="105624" y="226337"/>
                </a:cubicBezTo>
                <a:cubicBezTo>
                  <a:pt x="103109" y="219798"/>
                  <a:pt x="111660" y="204205"/>
                  <a:pt x="108642" y="196158"/>
                </a:cubicBezTo>
                <a:cubicBezTo>
                  <a:pt x="105624" y="188111"/>
                  <a:pt x="89529" y="184088"/>
                  <a:pt x="87517" y="178052"/>
                </a:cubicBezTo>
                <a:cubicBezTo>
                  <a:pt x="85505" y="172016"/>
                  <a:pt x="97074" y="166987"/>
                  <a:pt x="96571" y="159945"/>
                </a:cubicBezTo>
                <a:cubicBezTo>
                  <a:pt x="96068" y="152903"/>
                  <a:pt x="89529" y="143347"/>
                  <a:pt x="84499" y="135802"/>
                </a:cubicBezTo>
                <a:cubicBezTo>
                  <a:pt x="79469" y="128257"/>
                  <a:pt x="73936" y="120713"/>
                  <a:pt x="66392" y="114677"/>
                </a:cubicBezTo>
                <a:cubicBezTo>
                  <a:pt x="58848" y="108641"/>
                  <a:pt x="44262" y="103109"/>
                  <a:pt x="39232" y="99588"/>
                </a:cubicBezTo>
                <a:cubicBezTo>
                  <a:pt x="34202" y="96067"/>
                  <a:pt x="36214" y="99588"/>
                  <a:pt x="36214" y="93552"/>
                </a:cubicBezTo>
                <a:cubicBezTo>
                  <a:pt x="36214" y="87516"/>
                  <a:pt x="39735" y="72427"/>
                  <a:pt x="39232" y="63374"/>
                </a:cubicBezTo>
                <a:cubicBezTo>
                  <a:pt x="38729" y="54321"/>
                  <a:pt x="38729" y="47279"/>
                  <a:pt x="33196" y="39232"/>
                </a:cubicBezTo>
                <a:cubicBezTo>
                  <a:pt x="27663" y="31185"/>
                  <a:pt x="11569" y="21628"/>
                  <a:pt x="6036" y="15089"/>
                </a:cubicBezTo>
                <a:cubicBezTo>
                  <a:pt x="503" y="8550"/>
                  <a:pt x="251" y="4275"/>
                  <a:pt x="0" y="0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Freeform 29"/>
          <p:cNvSpPr/>
          <p:nvPr/>
        </p:nvSpPr>
        <p:spPr>
          <a:xfrm>
            <a:off x="3053680" y="6436519"/>
            <a:ext cx="48785" cy="116681"/>
          </a:xfrm>
          <a:custGeom>
            <a:avLst/>
            <a:gdLst>
              <a:gd name="connsiteX0" fmla="*/ 21432 w 48785"/>
              <a:gd name="connsiteY0" fmla="*/ 0 h 116681"/>
              <a:gd name="connsiteX1" fmla="*/ 47625 w 48785"/>
              <a:gd name="connsiteY1" fmla="*/ 45244 h 116681"/>
              <a:gd name="connsiteX2" fmla="*/ 42863 w 48785"/>
              <a:gd name="connsiteY2" fmla="*/ 73819 h 116681"/>
              <a:gd name="connsiteX3" fmla="*/ 30957 w 48785"/>
              <a:gd name="connsiteY3" fmla="*/ 109537 h 116681"/>
              <a:gd name="connsiteX4" fmla="*/ 0 w 48785"/>
              <a:gd name="connsiteY4" fmla="*/ 116681 h 116681"/>
              <a:gd name="connsiteX5" fmla="*/ 0 w 48785"/>
              <a:gd name="connsiteY5" fmla="*/ 116681 h 116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85" h="116681">
                <a:moveTo>
                  <a:pt x="21432" y="0"/>
                </a:moveTo>
                <a:cubicBezTo>
                  <a:pt x="32742" y="16470"/>
                  <a:pt x="44053" y="32941"/>
                  <a:pt x="47625" y="45244"/>
                </a:cubicBezTo>
                <a:cubicBezTo>
                  <a:pt x="51197" y="57547"/>
                  <a:pt x="45641" y="63103"/>
                  <a:pt x="42863" y="73819"/>
                </a:cubicBezTo>
                <a:cubicBezTo>
                  <a:pt x="40085" y="84535"/>
                  <a:pt x="38101" y="102393"/>
                  <a:pt x="30957" y="109537"/>
                </a:cubicBezTo>
                <a:cubicBezTo>
                  <a:pt x="23813" y="116681"/>
                  <a:pt x="0" y="116681"/>
                  <a:pt x="0" y="116681"/>
                </a:cubicBezTo>
                <a:lnTo>
                  <a:pt x="0" y="116681"/>
                </a:ln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Freeform 30"/>
          <p:cNvSpPr/>
          <p:nvPr/>
        </p:nvSpPr>
        <p:spPr>
          <a:xfrm>
            <a:off x="1339180" y="5241131"/>
            <a:ext cx="266982" cy="252413"/>
          </a:xfrm>
          <a:custGeom>
            <a:avLst/>
            <a:gdLst>
              <a:gd name="connsiteX0" fmla="*/ 0 w 266982"/>
              <a:gd name="connsiteY0" fmla="*/ 0 h 252413"/>
              <a:gd name="connsiteX1" fmla="*/ 109538 w 266982"/>
              <a:gd name="connsiteY1" fmla="*/ 28575 h 252413"/>
              <a:gd name="connsiteX2" fmla="*/ 152400 w 266982"/>
              <a:gd name="connsiteY2" fmla="*/ 50007 h 252413"/>
              <a:gd name="connsiteX3" fmla="*/ 173832 w 266982"/>
              <a:gd name="connsiteY3" fmla="*/ 76200 h 252413"/>
              <a:gd name="connsiteX4" fmla="*/ 235744 w 266982"/>
              <a:gd name="connsiteY4" fmla="*/ 85725 h 252413"/>
              <a:gd name="connsiteX5" fmla="*/ 266700 w 266982"/>
              <a:gd name="connsiteY5" fmla="*/ 147638 h 252413"/>
              <a:gd name="connsiteX6" fmla="*/ 219075 w 266982"/>
              <a:gd name="connsiteY6" fmla="*/ 147638 h 252413"/>
              <a:gd name="connsiteX7" fmla="*/ 235744 w 266982"/>
              <a:gd name="connsiteY7" fmla="*/ 192882 h 252413"/>
              <a:gd name="connsiteX8" fmla="*/ 192882 w 266982"/>
              <a:gd name="connsiteY8" fmla="*/ 228600 h 252413"/>
              <a:gd name="connsiteX9" fmla="*/ 178594 w 266982"/>
              <a:gd name="connsiteY9" fmla="*/ 204788 h 252413"/>
              <a:gd name="connsiteX10" fmla="*/ 173832 w 266982"/>
              <a:gd name="connsiteY10" fmla="*/ 157163 h 252413"/>
              <a:gd name="connsiteX11" fmla="*/ 128588 w 266982"/>
              <a:gd name="connsiteY11" fmla="*/ 161925 h 252413"/>
              <a:gd name="connsiteX12" fmla="*/ 107157 w 266982"/>
              <a:gd name="connsiteY12" fmla="*/ 188119 h 252413"/>
              <a:gd name="connsiteX13" fmla="*/ 109538 w 266982"/>
              <a:gd name="connsiteY13" fmla="*/ 223838 h 252413"/>
              <a:gd name="connsiteX14" fmla="*/ 116682 w 266982"/>
              <a:gd name="connsiteY14" fmla="*/ 240507 h 252413"/>
              <a:gd name="connsiteX15" fmla="*/ 85725 w 266982"/>
              <a:gd name="connsiteY15" fmla="*/ 252413 h 25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6982" h="252413">
                <a:moveTo>
                  <a:pt x="0" y="0"/>
                </a:moveTo>
                <a:cubicBezTo>
                  <a:pt x="42069" y="10120"/>
                  <a:pt x="84138" y="20241"/>
                  <a:pt x="109538" y="28575"/>
                </a:cubicBezTo>
                <a:cubicBezTo>
                  <a:pt x="134938" y="36910"/>
                  <a:pt x="141684" y="42070"/>
                  <a:pt x="152400" y="50007"/>
                </a:cubicBezTo>
                <a:cubicBezTo>
                  <a:pt x="163116" y="57944"/>
                  <a:pt x="159941" y="70247"/>
                  <a:pt x="173832" y="76200"/>
                </a:cubicBezTo>
                <a:cubicBezTo>
                  <a:pt x="187723" y="82153"/>
                  <a:pt x="220266" y="73819"/>
                  <a:pt x="235744" y="85725"/>
                </a:cubicBezTo>
                <a:cubicBezTo>
                  <a:pt x="251222" y="97631"/>
                  <a:pt x="269478" y="137319"/>
                  <a:pt x="266700" y="147638"/>
                </a:cubicBezTo>
                <a:cubicBezTo>
                  <a:pt x="263922" y="157957"/>
                  <a:pt x="224234" y="140097"/>
                  <a:pt x="219075" y="147638"/>
                </a:cubicBezTo>
                <a:cubicBezTo>
                  <a:pt x="213916" y="155179"/>
                  <a:pt x="240110" y="179388"/>
                  <a:pt x="235744" y="192882"/>
                </a:cubicBezTo>
                <a:cubicBezTo>
                  <a:pt x="231379" y="206376"/>
                  <a:pt x="202407" y="226616"/>
                  <a:pt x="192882" y="228600"/>
                </a:cubicBezTo>
                <a:cubicBezTo>
                  <a:pt x="183357" y="230584"/>
                  <a:pt x="181769" y="216694"/>
                  <a:pt x="178594" y="204788"/>
                </a:cubicBezTo>
                <a:cubicBezTo>
                  <a:pt x="175419" y="192882"/>
                  <a:pt x="182166" y="164307"/>
                  <a:pt x="173832" y="157163"/>
                </a:cubicBezTo>
                <a:cubicBezTo>
                  <a:pt x="165498" y="150019"/>
                  <a:pt x="139700" y="156766"/>
                  <a:pt x="128588" y="161925"/>
                </a:cubicBezTo>
                <a:cubicBezTo>
                  <a:pt x="117476" y="167084"/>
                  <a:pt x="110332" y="177800"/>
                  <a:pt x="107157" y="188119"/>
                </a:cubicBezTo>
                <a:cubicBezTo>
                  <a:pt x="103982" y="198438"/>
                  <a:pt x="107950" y="215107"/>
                  <a:pt x="109538" y="223838"/>
                </a:cubicBezTo>
                <a:cubicBezTo>
                  <a:pt x="111126" y="232569"/>
                  <a:pt x="120651" y="235745"/>
                  <a:pt x="116682" y="240507"/>
                </a:cubicBezTo>
                <a:cubicBezTo>
                  <a:pt x="112713" y="245269"/>
                  <a:pt x="99219" y="248841"/>
                  <a:pt x="85725" y="252413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Freeform 32"/>
          <p:cNvSpPr/>
          <p:nvPr/>
        </p:nvSpPr>
        <p:spPr>
          <a:xfrm>
            <a:off x="1096012" y="7593806"/>
            <a:ext cx="38421" cy="185738"/>
          </a:xfrm>
          <a:custGeom>
            <a:avLst/>
            <a:gdLst>
              <a:gd name="connsiteX0" fmla="*/ 2662 w 38421"/>
              <a:gd name="connsiteY0" fmla="*/ 185738 h 185738"/>
              <a:gd name="connsiteX1" fmla="*/ 19331 w 38421"/>
              <a:gd name="connsiteY1" fmla="*/ 126207 h 185738"/>
              <a:gd name="connsiteX2" fmla="*/ 5043 w 38421"/>
              <a:gd name="connsiteY2" fmla="*/ 104775 h 185738"/>
              <a:gd name="connsiteX3" fmla="*/ 281 w 38421"/>
              <a:gd name="connsiteY3" fmla="*/ 88107 h 185738"/>
              <a:gd name="connsiteX4" fmla="*/ 12187 w 38421"/>
              <a:gd name="connsiteY4" fmla="*/ 59532 h 185738"/>
              <a:gd name="connsiteX5" fmla="*/ 38381 w 38421"/>
              <a:gd name="connsiteY5" fmla="*/ 30957 h 185738"/>
              <a:gd name="connsiteX6" fmla="*/ 16950 w 38421"/>
              <a:gd name="connsiteY6" fmla="*/ 0 h 18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421" h="185738">
                <a:moveTo>
                  <a:pt x="2662" y="185738"/>
                </a:moveTo>
                <a:cubicBezTo>
                  <a:pt x="10798" y="162719"/>
                  <a:pt x="18934" y="139701"/>
                  <a:pt x="19331" y="126207"/>
                </a:cubicBezTo>
                <a:cubicBezTo>
                  <a:pt x="19728" y="112713"/>
                  <a:pt x="8218" y="111125"/>
                  <a:pt x="5043" y="104775"/>
                </a:cubicBezTo>
                <a:cubicBezTo>
                  <a:pt x="1868" y="98425"/>
                  <a:pt x="-910" y="95647"/>
                  <a:pt x="281" y="88107"/>
                </a:cubicBezTo>
                <a:cubicBezTo>
                  <a:pt x="1472" y="80567"/>
                  <a:pt x="5837" y="69057"/>
                  <a:pt x="12187" y="59532"/>
                </a:cubicBezTo>
                <a:cubicBezTo>
                  <a:pt x="18537" y="50007"/>
                  <a:pt x="37587" y="40879"/>
                  <a:pt x="38381" y="30957"/>
                </a:cubicBezTo>
                <a:cubicBezTo>
                  <a:pt x="39175" y="21035"/>
                  <a:pt x="28062" y="10517"/>
                  <a:pt x="16950" y="0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Freeform 33"/>
          <p:cNvSpPr/>
          <p:nvPr/>
        </p:nvSpPr>
        <p:spPr>
          <a:xfrm>
            <a:off x="2956049" y="7758113"/>
            <a:ext cx="41738" cy="166687"/>
          </a:xfrm>
          <a:custGeom>
            <a:avLst/>
            <a:gdLst>
              <a:gd name="connsiteX0" fmla="*/ 26194 w 41738"/>
              <a:gd name="connsiteY0" fmla="*/ 166687 h 166687"/>
              <a:gd name="connsiteX1" fmla="*/ 40481 w 41738"/>
              <a:gd name="connsiteY1" fmla="*/ 116681 h 166687"/>
              <a:gd name="connsiteX2" fmla="*/ 40481 w 41738"/>
              <a:gd name="connsiteY2" fmla="*/ 97631 h 166687"/>
              <a:gd name="connsiteX3" fmla="*/ 35719 w 41738"/>
              <a:gd name="connsiteY3" fmla="*/ 64293 h 166687"/>
              <a:gd name="connsiteX4" fmla="*/ 30956 w 41738"/>
              <a:gd name="connsiteY4" fmla="*/ 42862 h 166687"/>
              <a:gd name="connsiteX5" fmla="*/ 35719 w 41738"/>
              <a:gd name="connsiteY5" fmla="*/ 16668 h 166687"/>
              <a:gd name="connsiteX6" fmla="*/ 0 w 41738"/>
              <a:gd name="connsiteY6" fmla="*/ 0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738" h="166687">
                <a:moveTo>
                  <a:pt x="26194" y="166687"/>
                </a:moveTo>
                <a:cubicBezTo>
                  <a:pt x="32147" y="147438"/>
                  <a:pt x="38100" y="128190"/>
                  <a:pt x="40481" y="116681"/>
                </a:cubicBezTo>
                <a:cubicBezTo>
                  <a:pt x="42862" y="105172"/>
                  <a:pt x="41275" y="106362"/>
                  <a:pt x="40481" y="97631"/>
                </a:cubicBezTo>
                <a:cubicBezTo>
                  <a:pt x="39687" y="88900"/>
                  <a:pt x="37307" y="73421"/>
                  <a:pt x="35719" y="64293"/>
                </a:cubicBezTo>
                <a:cubicBezTo>
                  <a:pt x="34132" y="55165"/>
                  <a:pt x="30956" y="50799"/>
                  <a:pt x="30956" y="42862"/>
                </a:cubicBezTo>
                <a:cubicBezTo>
                  <a:pt x="30956" y="34925"/>
                  <a:pt x="40878" y="23812"/>
                  <a:pt x="35719" y="16668"/>
                </a:cubicBezTo>
                <a:cubicBezTo>
                  <a:pt x="30560" y="9524"/>
                  <a:pt x="15280" y="4762"/>
                  <a:pt x="0" y="0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Freeform 34"/>
          <p:cNvSpPr/>
          <p:nvPr/>
        </p:nvSpPr>
        <p:spPr>
          <a:xfrm>
            <a:off x="4818187" y="7612856"/>
            <a:ext cx="84357" cy="166688"/>
          </a:xfrm>
          <a:custGeom>
            <a:avLst/>
            <a:gdLst>
              <a:gd name="connsiteX0" fmla="*/ 50006 w 84357"/>
              <a:gd name="connsiteY0" fmla="*/ 0 h 166688"/>
              <a:gd name="connsiteX1" fmla="*/ 83343 w 84357"/>
              <a:gd name="connsiteY1" fmla="*/ 40482 h 166688"/>
              <a:gd name="connsiteX2" fmla="*/ 76200 w 84357"/>
              <a:gd name="connsiteY2" fmla="*/ 64294 h 166688"/>
              <a:gd name="connsiteX3" fmla="*/ 80962 w 84357"/>
              <a:gd name="connsiteY3" fmla="*/ 107157 h 166688"/>
              <a:gd name="connsiteX4" fmla="*/ 47625 w 84357"/>
              <a:gd name="connsiteY4" fmla="*/ 102394 h 166688"/>
              <a:gd name="connsiteX5" fmla="*/ 28575 w 84357"/>
              <a:gd name="connsiteY5" fmla="*/ 121444 h 166688"/>
              <a:gd name="connsiteX6" fmla="*/ 0 w 84357"/>
              <a:gd name="connsiteY6" fmla="*/ 166688 h 166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357" h="166688">
                <a:moveTo>
                  <a:pt x="50006" y="0"/>
                </a:moveTo>
                <a:cubicBezTo>
                  <a:pt x="64491" y="14883"/>
                  <a:pt x="78977" y="29766"/>
                  <a:pt x="83343" y="40482"/>
                </a:cubicBezTo>
                <a:cubicBezTo>
                  <a:pt x="87709" y="51198"/>
                  <a:pt x="76597" y="53182"/>
                  <a:pt x="76200" y="64294"/>
                </a:cubicBezTo>
                <a:cubicBezTo>
                  <a:pt x="75803" y="75406"/>
                  <a:pt x="85724" y="100807"/>
                  <a:pt x="80962" y="107157"/>
                </a:cubicBezTo>
                <a:cubicBezTo>
                  <a:pt x="76200" y="113507"/>
                  <a:pt x="56356" y="100013"/>
                  <a:pt x="47625" y="102394"/>
                </a:cubicBezTo>
                <a:cubicBezTo>
                  <a:pt x="38894" y="104775"/>
                  <a:pt x="36512" y="110728"/>
                  <a:pt x="28575" y="121444"/>
                </a:cubicBezTo>
                <a:cubicBezTo>
                  <a:pt x="20638" y="132160"/>
                  <a:pt x="10319" y="149424"/>
                  <a:pt x="0" y="166688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Freeform 36"/>
          <p:cNvSpPr/>
          <p:nvPr/>
        </p:nvSpPr>
        <p:spPr>
          <a:xfrm>
            <a:off x="4830093" y="7662863"/>
            <a:ext cx="221913" cy="211987"/>
          </a:xfrm>
          <a:custGeom>
            <a:avLst/>
            <a:gdLst>
              <a:gd name="connsiteX0" fmla="*/ 80962 w 221913"/>
              <a:gd name="connsiteY0" fmla="*/ 0 h 211987"/>
              <a:gd name="connsiteX1" fmla="*/ 188119 w 221913"/>
              <a:gd name="connsiteY1" fmla="*/ 38100 h 211987"/>
              <a:gd name="connsiteX2" fmla="*/ 221456 w 221913"/>
              <a:gd name="connsiteY2" fmla="*/ 66675 h 211987"/>
              <a:gd name="connsiteX3" fmla="*/ 207169 w 221913"/>
              <a:gd name="connsiteY3" fmla="*/ 116681 h 211987"/>
              <a:gd name="connsiteX4" fmla="*/ 202406 w 221913"/>
              <a:gd name="connsiteY4" fmla="*/ 176212 h 211987"/>
              <a:gd name="connsiteX5" fmla="*/ 154781 w 221913"/>
              <a:gd name="connsiteY5" fmla="*/ 185737 h 211987"/>
              <a:gd name="connsiteX6" fmla="*/ 138112 w 221913"/>
              <a:gd name="connsiteY6" fmla="*/ 209550 h 211987"/>
              <a:gd name="connsiteX7" fmla="*/ 83344 w 221913"/>
              <a:gd name="connsiteY7" fmla="*/ 207168 h 211987"/>
              <a:gd name="connsiteX8" fmla="*/ 40481 w 221913"/>
              <a:gd name="connsiteY8" fmla="*/ 173831 h 211987"/>
              <a:gd name="connsiteX9" fmla="*/ 0 w 221913"/>
              <a:gd name="connsiteY9" fmla="*/ 107156 h 21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913" h="211987">
                <a:moveTo>
                  <a:pt x="80962" y="0"/>
                </a:moveTo>
                <a:cubicBezTo>
                  <a:pt x="122832" y="13494"/>
                  <a:pt x="164703" y="26988"/>
                  <a:pt x="188119" y="38100"/>
                </a:cubicBezTo>
                <a:cubicBezTo>
                  <a:pt x="211535" y="49213"/>
                  <a:pt x="218281" y="53578"/>
                  <a:pt x="221456" y="66675"/>
                </a:cubicBezTo>
                <a:cubicBezTo>
                  <a:pt x="224631" y="79772"/>
                  <a:pt x="210344" y="98425"/>
                  <a:pt x="207169" y="116681"/>
                </a:cubicBezTo>
                <a:cubicBezTo>
                  <a:pt x="203994" y="134937"/>
                  <a:pt x="211137" y="164703"/>
                  <a:pt x="202406" y="176212"/>
                </a:cubicBezTo>
                <a:cubicBezTo>
                  <a:pt x="193675" y="187721"/>
                  <a:pt x="165497" y="180181"/>
                  <a:pt x="154781" y="185737"/>
                </a:cubicBezTo>
                <a:cubicBezTo>
                  <a:pt x="144065" y="191293"/>
                  <a:pt x="150018" y="205978"/>
                  <a:pt x="138112" y="209550"/>
                </a:cubicBezTo>
                <a:cubicBezTo>
                  <a:pt x="126206" y="213122"/>
                  <a:pt x="99616" y="213121"/>
                  <a:pt x="83344" y="207168"/>
                </a:cubicBezTo>
                <a:cubicBezTo>
                  <a:pt x="67072" y="201215"/>
                  <a:pt x="54372" y="190499"/>
                  <a:pt x="40481" y="173831"/>
                </a:cubicBezTo>
                <a:cubicBezTo>
                  <a:pt x="26590" y="157163"/>
                  <a:pt x="13295" y="132159"/>
                  <a:pt x="0" y="10715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Freeform 38"/>
          <p:cNvSpPr/>
          <p:nvPr/>
        </p:nvSpPr>
        <p:spPr>
          <a:xfrm>
            <a:off x="2989387" y="7717041"/>
            <a:ext cx="173217" cy="293268"/>
          </a:xfrm>
          <a:custGeom>
            <a:avLst/>
            <a:gdLst>
              <a:gd name="connsiteX0" fmla="*/ 9525 w 173217"/>
              <a:gd name="connsiteY0" fmla="*/ 179184 h 293268"/>
              <a:gd name="connsiteX1" fmla="*/ 64293 w 173217"/>
              <a:gd name="connsiteY1" fmla="*/ 291103 h 293268"/>
              <a:gd name="connsiteX2" fmla="*/ 104775 w 173217"/>
              <a:gd name="connsiteY2" fmla="*/ 248240 h 293268"/>
              <a:gd name="connsiteX3" fmla="*/ 140493 w 173217"/>
              <a:gd name="connsiteY3" fmla="*/ 188709 h 293268"/>
              <a:gd name="connsiteX4" fmla="*/ 130968 w 173217"/>
              <a:gd name="connsiteY4" fmla="*/ 160134 h 293268"/>
              <a:gd name="connsiteX5" fmla="*/ 171450 w 173217"/>
              <a:gd name="connsiteY5" fmla="*/ 100603 h 293268"/>
              <a:gd name="connsiteX6" fmla="*/ 159543 w 173217"/>
              <a:gd name="connsiteY6" fmla="*/ 29165 h 293268"/>
              <a:gd name="connsiteX7" fmla="*/ 102393 w 173217"/>
              <a:gd name="connsiteY7" fmla="*/ 590 h 293268"/>
              <a:gd name="connsiteX8" fmla="*/ 38100 w 173217"/>
              <a:gd name="connsiteY8" fmla="*/ 12497 h 293268"/>
              <a:gd name="connsiteX9" fmla="*/ 0 w 173217"/>
              <a:gd name="connsiteY9" fmla="*/ 43453 h 29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217" h="293268">
                <a:moveTo>
                  <a:pt x="9525" y="179184"/>
                </a:moveTo>
                <a:cubicBezTo>
                  <a:pt x="28971" y="229389"/>
                  <a:pt x="48418" y="279594"/>
                  <a:pt x="64293" y="291103"/>
                </a:cubicBezTo>
                <a:cubicBezTo>
                  <a:pt x="80168" y="302612"/>
                  <a:pt x="92075" y="265306"/>
                  <a:pt x="104775" y="248240"/>
                </a:cubicBezTo>
                <a:cubicBezTo>
                  <a:pt x="117475" y="231174"/>
                  <a:pt x="136128" y="203393"/>
                  <a:pt x="140493" y="188709"/>
                </a:cubicBezTo>
                <a:cubicBezTo>
                  <a:pt x="144858" y="174025"/>
                  <a:pt x="125808" y="174818"/>
                  <a:pt x="130968" y="160134"/>
                </a:cubicBezTo>
                <a:cubicBezTo>
                  <a:pt x="136128" y="145450"/>
                  <a:pt x="166688" y="122431"/>
                  <a:pt x="171450" y="100603"/>
                </a:cubicBezTo>
                <a:cubicBezTo>
                  <a:pt x="176212" y="78775"/>
                  <a:pt x="171052" y="45834"/>
                  <a:pt x="159543" y="29165"/>
                </a:cubicBezTo>
                <a:cubicBezTo>
                  <a:pt x="148034" y="12496"/>
                  <a:pt x="122634" y="3368"/>
                  <a:pt x="102393" y="590"/>
                </a:cubicBezTo>
                <a:cubicBezTo>
                  <a:pt x="82153" y="-2188"/>
                  <a:pt x="55166" y="5353"/>
                  <a:pt x="38100" y="12497"/>
                </a:cubicBezTo>
                <a:cubicBezTo>
                  <a:pt x="21034" y="19641"/>
                  <a:pt x="10517" y="31547"/>
                  <a:pt x="0" y="43453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Freeform 39"/>
          <p:cNvSpPr/>
          <p:nvPr/>
        </p:nvSpPr>
        <p:spPr>
          <a:xfrm>
            <a:off x="1122487" y="7638473"/>
            <a:ext cx="215362" cy="174414"/>
          </a:xfrm>
          <a:custGeom>
            <a:avLst/>
            <a:gdLst>
              <a:gd name="connsiteX0" fmla="*/ 0 w 215362"/>
              <a:gd name="connsiteY0" fmla="*/ 81540 h 174414"/>
              <a:gd name="connsiteX1" fmla="*/ 40481 w 215362"/>
              <a:gd name="connsiteY1" fmla="*/ 160121 h 174414"/>
              <a:gd name="connsiteX2" fmla="*/ 88106 w 215362"/>
              <a:gd name="connsiteY2" fmla="*/ 172027 h 174414"/>
              <a:gd name="connsiteX3" fmla="*/ 183356 w 215362"/>
              <a:gd name="connsiteY3" fmla="*/ 131546 h 174414"/>
              <a:gd name="connsiteX4" fmla="*/ 211931 w 215362"/>
              <a:gd name="connsiteY4" fmla="*/ 114877 h 174414"/>
              <a:gd name="connsiteX5" fmla="*/ 114300 w 215362"/>
              <a:gd name="connsiteY5" fmla="*/ 17246 h 174414"/>
              <a:gd name="connsiteX6" fmla="*/ 11906 w 215362"/>
              <a:gd name="connsiteY6" fmla="*/ 577 h 17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362" h="174414">
                <a:moveTo>
                  <a:pt x="0" y="81540"/>
                </a:moveTo>
                <a:cubicBezTo>
                  <a:pt x="12898" y="113290"/>
                  <a:pt x="25797" y="145040"/>
                  <a:pt x="40481" y="160121"/>
                </a:cubicBezTo>
                <a:cubicBezTo>
                  <a:pt x="55165" y="175202"/>
                  <a:pt x="64294" y="176789"/>
                  <a:pt x="88106" y="172027"/>
                </a:cubicBezTo>
                <a:cubicBezTo>
                  <a:pt x="111918" y="167265"/>
                  <a:pt x="162719" y="141071"/>
                  <a:pt x="183356" y="131546"/>
                </a:cubicBezTo>
                <a:cubicBezTo>
                  <a:pt x="203993" y="122021"/>
                  <a:pt x="223440" y="133927"/>
                  <a:pt x="211931" y="114877"/>
                </a:cubicBezTo>
                <a:cubicBezTo>
                  <a:pt x="200422" y="95827"/>
                  <a:pt x="147638" y="36296"/>
                  <a:pt x="114300" y="17246"/>
                </a:cubicBezTo>
                <a:cubicBezTo>
                  <a:pt x="80963" y="-1804"/>
                  <a:pt x="46434" y="-614"/>
                  <a:pt x="11906" y="577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Freeform 40"/>
          <p:cNvSpPr/>
          <p:nvPr/>
        </p:nvSpPr>
        <p:spPr>
          <a:xfrm>
            <a:off x="1260599" y="6433312"/>
            <a:ext cx="229568" cy="146115"/>
          </a:xfrm>
          <a:custGeom>
            <a:avLst/>
            <a:gdLst>
              <a:gd name="connsiteX0" fmla="*/ 57150 w 229568"/>
              <a:gd name="connsiteY0" fmla="*/ 3207 h 146115"/>
              <a:gd name="connsiteX1" fmla="*/ 150019 w 229568"/>
              <a:gd name="connsiteY1" fmla="*/ 3207 h 146115"/>
              <a:gd name="connsiteX2" fmla="*/ 219075 w 229568"/>
              <a:gd name="connsiteY2" fmla="*/ 36544 h 146115"/>
              <a:gd name="connsiteX3" fmla="*/ 219075 w 229568"/>
              <a:gd name="connsiteY3" fmla="*/ 79407 h 146115"/>
              <a:gd name="connsiteX4" fmla="*/ 121444 w 229568"/>
              <a:gd name="connsiteY4" fmla="*/ 146082 h 146115"/>
              <a:gd name="connsiteX5" fmla="*/ 0 w 229568"/>
              <a:gd name="connsiteY5" fmla="*/ 86551 h 14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568" h="146115">
                <a:moveTo>
                  <a:pt x="57150" y="3207"/>
                </a:moveTo>
                <a:cubicBezTo>
                  <a:pt x="90091" y="429"/>
                  <a:pt x="123032" y="-2349"/>
                  <a:pt x="150019" y="3207"/>
                </a:cubicBezTo>
                <a:cubicBezTo>
                  <a:pt x="177006" y="8763"/>
                  <a:pt x="207566" y="23844"/>
                  <a:pt x="219075" y="36544"/>
                </a:cubicBezTo>
                <a:cubicBezTo>
                  <a:pt x="230584" y="49244"/>
                  <a:pt x="235347" y="61151"/>
                  <a:pt x="219075" y="79407"/>
                </a:cubicBezTo>
                <a:cubicBezTo>
                  <a:pt x="202803" y="97663"/>
                  <a:pt x="157956" y="144891"/>
                  <a:pt x="121444" y="146082"/>
                </a:cubicBezTo>
                <a:cubicBezTo>
                  <a:pt x="84932" y="147273"/>
                  <a:pt x="42466" y="116912"/>
                  <a:pt x="0" y="8655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Freeform 41"/>
          <p:cNvSpPr/>
          <p:nvPr/>
        </p:nvSpPr>
        <p:spPr>
          <a:xfrm>
            <a:off x="1155824" y="6403181"/>
            <a:ext cx="157977" cy="165505"/>
          </a:xfrm>
          <a:custGeom>
            <a:avLst/>
            <a:gdLst>
              <a:gd name="connsiteX0" fmla="*/ 114300 w 157977"/>
              <a:gd name="connsiteY0" fmla="*/ 0 h 165505"/>
              <a:gd name="connsiteX1" fmla="*/ 157163 w 157977"/>
              <a:gd name="connsiteY1" fmla="*/ 26194 h 165505"/>
              <a:gd name="connsiteX2" fmla="*/ 140494 w 157977"/>
              <a:gd name="connsiteY2" fmla="*/ 54769 h 165505"/>
              <a:gd name="connsiteX3" fmla="*/ 116681 w 157977"/>
              <a:gd name="connsiteY3" fmla="*/ 90488 h 165505"/>
              <a:gd name="connsiteX4" fmla="*/ 100013 w 157977"/>
              <a:gd name="connsiteY4" fmla="*/ 111919 h 165505"/>
              <a:gd name="connsiteX5" fmla="*/ 100013 w 157977"/>
              <a:gd name="connsiteY5" fmla="*/ 150019 h 165505"/>
              <a:gd name="connsiteX6" fmla="*/ 61913 w 157977"/>
              <a:gd name="connsiteY6" fmla="*/ 145257 h 165505"/>
              <a:gd name="connsiteX7" fmla="*/ 30956 w 157977"/>
              <a:gd name="connsiteY7" fmla="*/ 164307 h 165505"/>
              <a:gd name="connsiteX8" fmla="*/ 0 w 157977"/>
              <a:gd name="connsiteY8" fmla="*/ 161925 h 16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977" h="165505">
                <a:moveTo>
                  <a:pt x="114300" y="0"/>
                </a:moveTo>
                <a:cubicBezTo>
                  <a:pt x="133548" y="8533"/>
                  <a:pt x="152797" y="17066"/>
                  <a:pt x="157163" y="26194"/>
                </a:cubicBezTo>
                <a:cubicBezTo>
                  <a:pt x="161529" y="35322"/>
                  <a:pt x="147241" y="44053"/>
                  <a:pt x="140494" y="54769"/>
                </a:cubicBezTo>
                <a:cubicBezTo>
                  <a:pt x="133747" y="65485"/>
                  <a:pt x="123428" y="80963"/>
                  <a:pt x="116681" y="90488"/>
                </a:cubicBezTo>
                <a:cubicBezTo>
                  <a:pt x="109934" y="100013"/>
                  <a:pt x="102791" y="101997"/>
                  <a:pt x="100013" y="111919"/>
                </a:cubicBezTo>
                <a:cubicBezTo>
                  <a:pt x="97235" y="121841"/>
                  <a:pt x="106363" y="144463"/>
                  <a:pt x="100013" y="150019"/>
                </a:cubicBezTo>
                <a:cubicBezTo>
                  <a:pt x="93663" y="155575"/>
                  <a:pt x="73422" y="142876"/>
                  <a:pt x="61913" y="145257"/>
                </a:cubicBezTo>
                <a:cubicBezTo>
                  <a:pt x="50404" y="147638"/>
                  <a:pt x="41275" y="161529"/>
                  <a:pt x="30956" y="164307"/>
                </a:cubicBezTo>
                <a:cubicBezTo>
                  <a:pt x="20637" y="167085"/>
                  <a:pt x="10318" y="164505"/>
                  <a:pt x="0" y="161925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Freeform 42"/>
          <p:cNvSpPr/>
          <p:nvPr/>
        </p:nvSpPr>
        <p:spPr>
          <a:xfrm>
            <a:off x="1184525" y="6574631"/>
            <a:ext cx="192755" cy="163338"/>
          </a:xfrm>
          <a:custGeom>
            <a:avLst/>
            <a:gdLst>
              <a:gd name="connsiteX0" fmla="*/ 192755 w 192755"/>
              <a:gd name="connsiteY0" fmla="*/ 11907 h 163338"/>
              <a:gd name="connsiteX1" fmla="*/ 154655 w 192755"/>
              <a:gd name="connsiteY1" fmla="*/ 114300 h 163338"/>
              <a:gd name="connsiteX2" fmla="*/ 118937 w 192755"/>
              <a:gd name="connsiteY2" fmla="*/ 159544 h 163338"/>
              <a:gd name="connsiteX3" fmla="*/ 71312 w 192755"/>
              <a:gd name="connsiteY3" fmla="*/ 150019 h 163338"/>
              <a:gd name="connsiteX4" fmla="*/ 7018 w 192755"/>
              <a:gd name="connsiteY4" fmla="*/ 64294 h 163338"/>
              <a:gd name="connsiteX5" fmla="*/ 4637 w 192755"/>
              <a:gd name="connsiteY5" fmla="*/ 0 h 163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755" h="163338">
                <a:moveTo>
                  <a:pt x="192755" y="11907"/>
                </a:moveTo>
                <a:cubicBezTo>
                  <a:pt x="179856" y="50800"/>
                  <a:pt x="166958" y="89694"/>
                  <a:pt x="154655" y="114300"/>
                </a:cubicBezTo>
                <a:cubicBezTo>
                  <a:pt x="142352" y="138906"/>
                  <a:pt x="132827" y="153591"/>
                  <a:pt x="118937" y="159544"/>
                </a:cubicBezTo>
                <a:cubicBezTo>
                  <a:pt x="105047" y="165497"/>
                  <a:pt x="89965" y="165894"/>
                  <a:pt x="71312" y="150019"/>
                </a:cubicBezTo>
                <a:cubicBezTo>
                  <a:pt x="52659" y="134144"/>
                  <a:pt x="18131" y="89297"/>
                  <a:pt x="7018" y="64294"/>
                </a:cubicBezTo>
                <a:cubicBezTo>
                  <a:pt x="-4095" y="39291"/>
                  <a:pt x="271" y="19645"/>
                  <a:pt x="4637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4" name="Freeform 43"/>
          <p:cNvSpPr/>
          <p:nvPr/>
        </p:nvSpPr>
        <p:spPr>
          <a:xfrm>
            <a:off x="3096543" y="6384070"/>
            <a:ext cx="199150" cy="162014"/>
          </a:xfrm>
          <a:custGeom>
            <a:avLst/>
            <a:gdLst>
              <a:gd name="connsiteX0" fmla="*/ 0 w 199150"/>
              <a:gd name="connsiteY0" fmla="*/ 57211 h 162014"/>
              <a:gd name="connsiteX1" fmla="*/ 38100 w 199150"/>
              <a:gd name="connsiteY1" fmla="*/ 61 h 162014"/>
              <a:gd name="connsiteX2" fmla="*/ 142875 w 199150"/>
              <a:gd name="connsiteY2" fmla="*/ 66736 h 162014"/>
              <a:gd name="connsiteX3" fmla="*/ 197644 w 199150"/>
              <a:gd name="connsiteY3" fmla="*/ 131030 h 162014"/>
              <a:gd name="connsiteX4" fmla="*/ 85725 w 199150"/>
              <a:gd name="connsiteY4" fmla="*/ 161986 h 162014"/>
              <a:gd name="connsiteX5" fmla="*/ 14287 w 199150"/>
              <a:gd name="connsiteY5" fmla="*/ 126268 h 162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150" h="162014">
                <a:moveTo>
                  <a:pt x="0" y="57211"/>
                </a:moveTo>
                <a:cubicBezTo>
                  <a:pt x="7143" y="27842"/>
                  <a:pt x="14287" y="-1527"/>
                  <a:pt x="38100" y="61"/>
                </a:cubicBezTo>
                <a:cubicBezTo>
                  <a:pt x="61913" y="1649"/>
                  <a:pt x="116284" y="44908"/>
                  <a:pt x="142875" y="66736"/>
                </a:cubicBezTo>
                <a:cubicBezTo>
                  <a:pt x="169466" y="88564"/>
                  <a:pt x="207169" y="115155"/>
                  <a:pt x="197644" y="131030"/>
                </a:cubicBezTo>
                <a:cubicBezTo>
                  <a:pt x="188119" y="146905"/>
                  <a:pt x="116285" y="162780"/>
                  <a:pt x="85725" y="161986"/>
                </a:cubicBezTo>
                <a:cubicBezTo>
                  <a:pt x="55166" y="161192"/>
                  <a:pt x="34726" y="143730"/>
                  <a:pt x="14287" y="126268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Freeform 45"/>
          <p:cNvSpPr/>
          <p:nvPr/>
        </p:nvSpPr>
        <p:spPr>
          <a:xfrm>
            <a:off x="4792854" y="6389402"/>
            <a:ext cx="70029" cy="69372"/>
          </a:xfrm>
          <a:custGeom>
            <a:avLst/>
            <a:gdLst>
              <a:gd name="connsiteX0" fmla="*/ 34108 w 70029"/>
              <a:gd name="connsiteY0" fmla="*/ 0 h 69372"/>
              <a:gd name="connsiteX1" fmla="*/ 69827 w 70029"/>
              <a:gd name="connsiteY1" fmla="*/ 50006 h 69372"/>
              <a:gd name="connsiteX2" fmla="*/ 19820 w 70029"/>
              <a:gd name="connsiteY2" fmla="*/ 69056 h 69372"/>
              <a:gd name="connsiteX3" fmla="*/ 770 w 70029"/>
              <a:gd name="connsiteY3" fmla="*/ 61912 h 69372"/>
              <a:gd name="connsiteX4" fmla="*/ 5533 w 70029"/>
              <a:gd name="connsiteY4" fmla="*/ 61912 h 6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29" h="69372">
                <a:moveTo>
                  <a:pt x="34108" y="0"/>
                </a:moveTo>
                <a:cubicBezTo>
                  <a:pt x="53158" y="19248"/>
                  <a:pt x="72208" y="38497"/>
                  <a:pt x="69827" y="50006"/>
                </a:cubicBezTo>
                <a:cubicBezTo>
                  <a:pt x="67446" y="61515"/>
                  <a:pt x="31329" y="67072"/>
                  <a:pt x="19820" y="69056"/>
                </a:cubicBezTo>
                <a:cubicBezTo>
                  <a:pt x="8311" y="71040"/>
                  <a:pt x="3151" y="63103"/>
                  <a:pt x="770" y="61912"/>
                </a:cubicBezTo>
                <a:cubicBezTo>
                  <a:pt x="-1611" y="60721"/>
                  <a:pt x="1961" y="61316"/>
                  <a:pt x="5533" y="61912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7" name="Freeform 46"/>
          <p:cNvSpPr/>
          <p:nvPr/>
        </p:nvSpPr>
        <p:spPr>
          <a:xfrm>
            <a:off x="4763418" y="6514732"/>
            <a:ext cx="72936" cy="164674"/>
          </a:xfrm>
          <a:custGeom>
            <a:avLst/>
            <a:gdLst>
              <a:gd name="connsiteX0" fmla="*/ 0 w 72936"/>
              <a:gd name="connsiteY0" fmla="*/ 2749 h 164674"/>
              <a:gd name="connsiteX1" fmla="*/ 52387 w 72936"/>
              <a:gd name="connsiteY1" fmla="*/ 2749 h 164674"/>
              <a:gd name="connsiteX2" fmla="*/ 52387 w 72936"/>
              <a:gd name="connsiteY2" fmla="*/ 31324 h 164674"/>
              <a:gd name="connsiteX3" fmla="*/ 69056 w 72936"/>
              <a:gd name="connsiteY3" fmla="*/ 62281 h 164674"/>
              <a:gd name="connsiteX4" fmla="*/ 71437 w 72936"/>
              <a:gd name="connsiteY4" fmla="*/ 95618 h 164674"/>
              <a:gd name="connsiteX5" fmla="*/ 50006 w 72936"/>
              <a:gd name="connsiteY5" fmla="*/ 114668 h 164674"/>
              <a:gd name="connsiteX6" fmla="*/ 33337 w 72936"/>
              <a:gd name="connsiteY6" fmla="*/ 109906 h 164674"/>
              <a:gd name="connsiteX7" fmla="*/ 19050 w 72936"/>
              <a:gd name="connsiteY7" fmla="*/ 164674 h 16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936" h="164674">
                <a:moveTo>
                  <a:pt x="0" y="2749"/>
                </a:moveTo>
                <a:cubicBezTo>
                  <a:pt x="21828" y="368"/>
                  <a:pt x="43656" y="-2013"/>
                  <a:pt x="52387" y="2749"/>
                </a:cubicBezTo>
                <a:cubicBezTo>
                  <a:pt x="61118" y="7511"/>
                  <a:pt x="49609" y="21402"/>
                  <a:pt x="52387" y="31324"/>
                </a:cubicBezTo>
                <a:cubicBezTo>
                  <a:pt x="55165" y="41246"/>
                  <a:pt x="65881" y="51565"/>
                  <a:pt x="69056" y="62281"/>
                </a:cubicBezTo>
                <a:cubicBezTo>
                  <a:pt x="72231" y="72997"/>
                  <a:pt x="74612" y="86887"/>
                  <a:pt x="71437" y="95618"/>
                </a:cubicBezTo>
                <a:cubicBezTo>
                  <a:pt x="68262" y="104349"/>
                  <a:pt x="56356" y="112287"/>
                  <a:pt x="50006" y="114668"/>
                </a:cubicBezTo>
                <a:cubicBezTo>
                  <a:pt x="43656" y="117049"/>
                  <a:pt x="38496" y="101572"/>
                  <a:pt x="33337" y="109906"/>
                </a:cubicBezTo>
                <a:cubicBezTo>
                  <a:pt x="28178" y="118240"/>
                  <a:pt x="23614" y="141457"/>
                  <a:pt x="19050" y="164674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Freeform 47"/>
          <p:cNvSpPr/>
          <p:nvPr/>
        </p:nvSpPr>
        <p:spPr>
          <a:xfrm>
            <a:off x="4803899" y="6538475"/>
            <a:ext cx="205683" cy="192688"/>
          </a:xfrm>
          <a:custGeom>
            <a:avLst/>
            <a:gdLst>
              <a:gd name="connsiteX0" fmla="*/ 30956 w 205683"/>
              <a:gd name="connsiteY0" fmla="*/ 19488 h 192688"/>
              <a:gd name="connsiteX1" fmla="*/ 102394 w 205683"/>
              <a:gd name="connsiteY1" fmla="*/ 438 h 192688"/>
              <a:gd name="connsiteX2" fmla="*/ 166688 w 205683"/>
              <a:gd name="connsiteY2" fmla="*/ 36156 h 192688"/>
              <a:gd name="connsiteX3" fmla="*/ 202406 w 205683"/>
              <a:gd name="connsiteY3" fmla="*/ 57588 h 192688"/>
              <a:gd name="connsiteX4" fmla="*/ 200025 w 205683"/>
              <a:gd name="connsiteY4" fmla="*/ 152838 h 192688"/>
              <a:gd name="connsiteX5" fmla="*/ 166688 w 205683"/>
              <a:gd name="connsiteY5" fmla="*/ 190938 h 192688"/>
              <a:gd name="connsiteX6" fmla="*/ 85725 w 205683"/>
              <a:gd name="connsiteY6" fmla="*/ 176650 h 192688"/>
              <a:gd name="connsiteX7" fmla="*/ 0 w 205683"/>
              <a:gd name="connsiteY7" fmla="*/ 93306 h 192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5683" h="192688">
                <a:moveTo>
                  <a:pt x="30956" y="19488"/>
                </a:moveTo>
                <a:cubicBezTo>
                  <a:pt x="55364" y="8574"/>
                  <a:pt x="79772" y="-2340"/>
                  <a:pt x="102394" y="438"/>
                </a:cubicBezTo>
                <a:cubicBezTo>
                  <a:pt x="125016" y="3216"/>
                  <a:pt x="150019" y="26631"/>
                  <a:pt x="166688" y="36156"/>
                </a:cubicBezTo>
                <a:cubicBezTo>
                  <a:pt x="183357" y="45681"/>
                  <a:pt x="196850" y="38141"/>
                  <a:pt x="202406" y="57588"/>
                </a:cubicBezTo>
                <a:cubicBezTo>
                  <a:pt x="207962" y="77035"/>
                  <a:pt x="205978" y="130613"/>
                  <a:pt x="200025" y="152838"/>
                </a:cubicBezTo>
                <a:cubicBezTo>
                  <a:pt x="194072" y="175063"/>
                  <a:pt x="185738" y="186969"/>
                  <a:pt x="166688" y="190938"/>
                </a:cubicBezTo>
                <a:cubicBezTo>
                  <a:pt x="147638" y="194907"/>
                  <a:pt x="113506" y="192922"/>
                  <a:pt x="85725" y="176650"/>
                </a:cubicBezTo>
                <a:cubicBezTo>
                  <a:pt x="57944" y="160378"/>
                  <a:pt x="28972" y="126842"/>
                  <a:pt x="0" y="9330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0" name="Freeform 49"/>
          <p:cNvSpPr/>
          <p:nvPr/>
        </p:nvSpPr>
        <p:spPr>
          <a:xfrm>
            <a:off x="1391568" y="5178850"/>
            <a:ext cx="322090" cy="138481"/>
          </a:xfrm>
          <a:custGeom>
            <a:avLst/>
            <a:gdLst>
              <a:gd name="connsiteX0" fmla="*/ 0 w 322090"/>
              <a:gd name="connsiteY0" fmla="*/ 67044 h 138481"/>
              <a:gd name="connsiteX1" fmla="*/ 90487 w 322090"/>
              <a:gd name="connsiteY1" fmla="*/ 2750 h 138481"/>
              <a:gd name="connsiteX2" fmla="*/ 176212 w 322090"/>
              <a:gd name="connsiteY2" fmla="*/ 14656 h 138481"/>
              <a:gd name="connsiteX3" fmla="*/ 278606 w 322090"/>
              <a:gd name="connsiteY3" fmla="*/ 40850 h 138481"/>
              <a:gd name="connsiteX4" fmla="*/ 321469 w 322090"/>
              <a:gd name="connsiteY4" fmla="*/ 90856 h 138481"/>
              <a:gd name="connsiteX5" fmla="*/ 250031 w 322090"/>
              <a:gd name="connsiteY5" fmla="*/ 126575 h 138481"/>
              <a:gd name="connsiteX6" fmla="*/ 173831 w 322090"/>
              <a:gd name="connsiteY6" fmla="*/ 138481 h 138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2090" h="138481">
                <a:moveTo>
                  <a:pt x="0" y="67044"/>
                </a:moveTo>
                <a:cubicBezTo>
                  <a:pt x="30559" y="39262"/>
                  <a:pt x="61118" y="11481"/>
                  <a:pt x="90487" y="2750"/>
                </a:cubicBezTo>
                <a:cubicBezTo>
                  <a:pt x="119856" y="-5981"/>
                  <a:pt x="144859" y="8306"/>
                  <a:pt x="176212" y="14656"/>
                </a:cubicBezTo>
                <a:cubicBezTo>
                  <a:pt x="207565" y="21006"/>
                  <a:pt x="254397" y="28150"/>
                  <a:pt x="278606" y="40850"/>
                </a:cubicBezTo>
                <a:cubicBezTo>
                  <a:pt x="302815" y="53550"/>
                  <a:pt x="326232" y="76568"/>
                  <a:pt x="321469" y="90856"/>
                </a:cubicBezTo>
                <a:cubicBezTo>
                  <a:pt x="316706" y="105144"/>
                  <a:pt x="274637" y="118638"/>
                  <a:pt x="250031" y="126575"/>
                </a:cubicBezTo>
                <a:cubicBezTo>
                  <a:pt x="225425" y="134512"/>
                  <a:pt x="199628" y="136496"/>
                  <a:pt x="173831" y="13848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2" name="Freeform 51"/>
          <p:cNvSpPr/>
          <p:nvPr/>
        </p:nvSpPr>
        <p:spPr>
          <a:xfrm>
            <a:off x="1439193" y="5400675"/>
            <a:ext cx="304259" cy="135446"/>
          </a:xfrm>
          <a:custGeom>
            <a:avLst/>
            <a:gdLst>
              <a:gd name="connsiteX0" fmla="*/ 171450 w 304259"/>
              <a:gd name="connsiteY0" fmla="*/ 0 h 135446"/>
              <a:gd name="connsiteX1" fmla="*/ 271462 w 304259"/>
              <a:gd name="connsiteY1" fmla="*/ 9525 h 135446"/>
              <a:gd name="connsiteX2" fmla="*/ 302419 w 304259"/>
              <a:gd name="connsiteY2" fmla="*/ 42863 h 135446"/>
              <a:gd name="connsiteX3" fmla="*/ 226219 w 304259"/>
              <a:gd name="connsiteY3" fmla="*/ 126206 h 135446"/>
              <a:gd name="connsiteX4" fmla="*/ 111919 w 304259"/>
              <a:gd name="connsiteY4" fmla="*/ 130969 h 135446"/>
              <a:gd name="connsiteX5" fmla="*/ 0 w 304259"/>
              <a:gd name="connsiteY5" fmla="*/ 104775 h 135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259" h="135446">
                <a:moveTo>
                  <a:pt x="171450" y="0"/>
                </a:moveTo>
                <a:cubicBezTo>
                  <a:pt x="210542" y="1190"/>
                  <a:pt x="249634" y="2381"/>
                  <a:pt x="271462" y="9525"/>
                </a:cubicBezTo>
                <a:cubicBezTo>
                  <a:pt x="293290" y="16669"/>
                  <a:pt x="309959" y="23416"/>
                  <a:pt x="302419" y="42863"/>
                </a:cubicBezTo>
                <a:cubicBezTo>
                  <a:pt x="294879" y="62310"/>
                  <a:pt x="257969" y="111522"/>
                  <a:pt x="226219" y="126206"/>
                </a:cubicBezTo>
                <a:cubicBezTo>
                  <a:pt x="194469" y="140890"/>
                  <a:pt x="149622" y="134541"/>
                  <a:pt x="111919" y="130969"/>
                </a:cubicBezTo>
                <a:cubicBezTo>
                  <a:pt x="74216" y="127397"/>
                  <a:pt x="37108" y="116086"/>
                  <a:pt x="0" y="104775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3" name="Freeform 52"/>
          <p:cNvSpPr/>
          <p:nvPr/>
        </p:nvSpPr>
        <p:spPr>
          <a:xfrm>
            <a:off x="3172743" y="5188472"/>
            <a:ext cx="283625" cy="203840"/>
          </a:xfrm>
          <a:custGeom>
            <a:avLst/>
            <a:gdLst>
              <a:gd name="connsiteX0" fmla="*/ 0 w 283625"/>
              <a:gd name="connsiteY0" fmla="*/ 52659 h 203840"/>
              <a:gd name="connsiteX1" fmla="*/ 83344 w 283625"/>
              <a:gd name="connsiteY1" fmla="*/ 31228 h 203840"/>
              <a:gd name="connsiteX2" fmla="*/ 140494 w 283625"/>
              <a:gd name="connsiteY2" fmla="*/ 272 h 203840"/>
              <a:gd name="connsiteX3" fmla="*/ 228600 w 283625"/>
              <a:gd name="connsiteY3" fmla="*/ 50278 h 203840"/>
              <a:gd name="connsiteX4" fmla="*/ 283369 w 283625"/>
              <a:gd name="connsiteY4" fmla="*/ 138384 h 203840"/>
              <a:gd name="connsiteX5" fmla="*/ 207169 w 283625"/>
              <a:gd name="connsiteY5" fmla="*/ 186009 h 203840"/>
              <a:gd name="connsiteX6" fmla="*/ 178594 w 283625"/>
              <a:gd name="connsiteY6" fmla="*/ 202678 h 203840"/>
              <a:gd name="connsiteX7" fmla="*/ 83344 w 283625"/>
              <a:gd name="connsiteY7" fmla="*/ 157434 h 203840"/>
              <a:gd name="connsiteX8" fmla="*/ 33337 w 283625"/>
              <a:gd name="connsiteY8" fmla="*/ 128859 h 203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625" h="203840">
                <a:moveTo>
                  <a:pt x="0" y="52659"/>
                </a:moveTo>
                <a:cubicBezTo>
                  <a:pt x="29964" y="46309"/>
                  <a:pt x="59928" y="39959"/>
                  <a:pt x="83344" y="31228"/>
                </a:cubicBezTo>
                <a:cubicBezTo>
                  <a:pt x="106760" y="22497"/>
                  <a:pt x="116285" y="-2903"/>
                  <a:pt x="140494" y="272"/>
                </a:cubicBezTo>
                <a:cubicBezTo>
                  <a:pt x="164703" y="3447"/>
                  <a:pt x="204788" y="27259"/>
                  <a:pt x="228600" y="50278"/>
                </a:cubicBezTo>
                <a:cubicBezTo>
                  <a:pt x="252413" y="73297"/>
                  <a:pt x="286941" y="115762"/>
                  <a:pt x="283369" y="138384"/>
                </a:cubicBezTo>
                <a:cubicBezTo>
                  <a:pt x="279797" y="161006"/>
                  <a:pt x="224631" y="175293"/>
                  <a:pt x="207169" y="186009"/>
                </a:cubicBezTo>
                <a:cubicBezTo>
                  <a:pt x="189707" y="196725"/>
                  <a:pt x="199231" y="207440"/>
                  <a:pt x="178594" y="202678"/>
                </a:cubicBezTo>
                <a:cubicBezTo>
                  <a:pt x="157957" y="197916"/>
                  <a:pt x="107553" y="169737"/>
                  <a:pt x="83344" y="157434"/>
                </a:cubicBezTo>
                <a:cubicBezTo>
                  <a:pt x="59135" y="145131"/>
                  <a:pt x="46236" y="136995"/>
                  <a:pt x="33337" y="12885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Freeform 73"/>
          <p:cNvSpPr/>
          <p:nvPr/>
        </p:nvSpPr>
        <p:spPr>
          <a:xfrm>
            <a:off x="3113212" y="5035592"/>
            <a:ext cx="265393" cy="155533"/>
          </a:xfrm>
          <a:custGeom>
            <a:avLst/>
            <a:gdLst>
              <a:gd name="connsiteX0" fmla="*/ 0 w 265393"/>
              <a:gd name="connsiteY0" fmla="*/ 55521 h 155533"/>
              <a:gd name="connsiteX1" fmla="*/ 54768 w 265393"/>
              <a:gd name="connsiteY1" fmla="*/ 3133 h 155533"/>
              <a:gd name="connsiteX2" fmla="*/ 142875 w 265393"/>
              <a:gd name="connsiteY2" fmla="*/ 10277 h 155533"/>
              <a:gd name="connsiteX3" fmla="*/ 216693 w 265393"/>
              <a:gd name="connsiteY3" fmla="*/ 45996 h 155533"/>
              <a:gd name="connsiteX4" fmla="*/ 264318 w 265393"/>
              <a:gd name="connsiteY4" fmla="*/ 122196 h 155533"/>
              <a:gd name="connsiteX5" fmla="*/ 245268 w 265393"/>
              <a:gd name="connsiteY5" fmla="*/ 155533 h 15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5393" h="155533">
                <a:moveTo>
                  <a:pt x="0" y="55521"/>
                </a:moveTo>
                <a:cubicBezTo>
                  <a:pt x="15478" y="33097"/>
                  <a:pt x="30956" y="10674"/>
                  <a:pt x="54768" y="3133"/>
                </a:cubicBezTo>
                <a:cubicBezTo>
                  <a:pt x="78580" y="-4408"/>
                  <a:pt x="115888" y="3133"/>
                  <a:pt x="142875" y="10277"/>
                </a:cubicBezTo>
                <a:cubicBezTo>
                  <a:pt x="169862" y="17421"/>
                  <a:pt x="196453" y="27343"/>
                  <a:pt x="216693" y="45996"/>
                </a:cubicBezTo>
                <a:cubicBezTo>
                  <a:pt x="236933" y="64649"/>
                  <a:pt x="259556" y="103940"/>
                  <a:pt x="264318" y="122196"/>
                </a:cubicBezTo>
                <a:cubicBezTo>
                  <a:pt x="269080" y="140452"/>
                  <a:pt x="257174" y="147992"/>
                  <a:pt x="245268" y="155533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5" name="Freeform 74"/>
          <p:cNvSpPr/>
          <p:nvPr/>
        </p:nvSpPr>
        <p:spPr>
          <a:xfrm>
            <a:off x="3037012" y="4164806"/>
            <a:ext cx="303638" cy="212272"/>
          </a:xfrm>
          <a:custGeom>
            <a:avLst/>
            <a:gdLst>
              <a:gd name="connsiteX0" fmla="*/ 159543 w 303638"/>
              <a:gd name="connsiteY0" fmla="*/ 0 h 212272"/>
              <a:gd name="connsiteX1" fmla="*/ 285750 w 303638"/>
              <a:gd name="connsiteY1" fmla="*/ 54769 h 212272"/>
              <a:gd name="connsiteX2" fmla="*/ 300037 w 303638"/>
              <a:gd name="connsiteY2" fmla="*/ 142875 h 212272"/>
              <a:gd name="connsiteX3" fmla="*/ 259556 w 303638"/>
              <a:gd name="connsiteY3" fmla="*/ 209550 h 212272"/>
              <a:gd name="connsiteX4" fmla="*/ 190500 w 303638"/>
              <a:gd name="connsiteY4" fmla="*/ 192882 h 212272"/>
              <a:gd name="connsiteX5" fmla="*/ 61912 w 303638"/>
              <a:gd name="connsiteY5" fmla="*/ 133350 h 212272"/>
              <a:gd name="connsiteX6" fmla="*/ 0 w 303638"/>
              <a:gd name="connsiteY6" fmla="*/ 50007 h 21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3638" h="212272">
                <a:moveTo>
                  <a:pt x="159543" y="0"/>
                </a:moveTo>
                <a:cubicBezTo>
                  <a:pt x="210938" y="15478"/>
                  <a:pt x="262334" y="30957"/>
                  <a:pt x="285750" y="54769"/>
                </a:cubicBezTo>
                <a:cubicBezTo>
                  <a:pt x="309166" y="78582"/>
                  <a:pt x="304403" y="117078"/>
                  <a:pt x="300037" y="142875"/>
                </a:cubicBezTo>
                <a:cubicBezTo>
                  <a:pt x="295671" y="168672"/>
                  <a:pt x="277812" y="201216"/>
                  <a:pt x="259556" y="209550"/>
                </a:cubicBezTo>
                <a:cubicBezTo>
                  <a:pt x="241300" y="217884"/>
                  <a:pt x="223441" y="205582"/>
                  <a:pt x="190500" y="192882"/>
                </a:cubicBezTo>
                <a:cubicBezTo>
                  <a:pt x="157559" y="180182"/>
                  <a:pt x="93662" y="157162"/>
                  <a:pt x="61912" y="133350"/>
                </a:cubicBezTo>
                <a:cubicBezTo>
                  <a:pt x="30162" y="109538"/>
                  <a:pt x="15081" y="79772"/>
                  <a:pt x="0" y="50007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6" name="Freeform 75"/>
          <p:cNvSpPr/>
          <p:nvPr/>
        </p:nvSpPr>
        <p:spPr>
          <a:xfrm>
            <a:off x="3256087" y="4002881"/>
            <a:ext cx="179652" cy="224748"/>
          </a:xfrm>
          <a:custGeom>
            <a:avLst/>
            <a:gdLst>
              <a:gd name="connsiteX0" fmla="*/ 80962 w 179652"/>
              <a:gd name="connsiteY0" fmla="*/ 216694 h 224748"/>
              <a:gd name="connsiteX1" fmla="*/ 161925 w 179652"/>
              <a:gd name="connsiteY1" fmla="*/ 214313 h 224748"/>
              <a:gd name="connsiteX2" fmla="*/ 173831 w 179652"/>
              <a:gd name="connsiteY2" fmla="*/ 114300 h 224748"/>
              <a:gd name="connsiteX3" fmla="*/ 88106 w 179652"/>
              <a:gd name="connsiteY3" fmla="*/ 33338 h 224748"/>
              <a:gd name="connsiteX4" fmla="*/ 0 w 179652"/>
              <a:gd name="connsiteY4" fmla="*/ 0 h 224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652" h="224748">
                <a:moveTo>
                  <a:pt x="80962" y="216694"/>
                </a:moveTo>
                <a:cubicBezTo>
                  <a:pt x="113704" y="224036"/>
                  <a:pt x="146447" y="231379"/>
                  <a:pt x="161925" y="214313"/>
                </a:cubicBezTo>
                <a:cubicBezTo>
                  <a:pt x="177403" y="197247"/>
                  <a:pt x="186134" y="144462"/>
                  <a:pt x="173831" y="114300"/>
                </a:cubicBezTo>
                <a:cubicBezTo>
                  <a:pt x="161528" y="84138"/>
                  <a:pt x="117078" y="52388"/>
                  <a:pt x="88106" y="33338"/>
                </a:cubicBezTo>
                <a:cubicBezTo>
                  <a:pt x="59134" y="14288"/>
                  <a:pt x="29567" y="7144"/>
                  <a:pt x="0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Freeform 76"/>
          <p:cNvSpPr/>
          <p:nvPr/>
        </p:nvSpPr>
        <p:spPr>
          <a:xfrm>
            <a:off x="1241549" y="3636711"/>
            <a:ext cx="251308" cy="235202"/>
          </a:xfrm>
          <a:custGeom>
            <a:avLst/>
            <a:gdLst>
              <a:gd name="connsiteX0" fmla="*/ 0 w 251308"/>
              <a:gd name="connsiteY0" fmla="*/ 235202 h 235202"/>
              <a:gd name="connsiteX1" fmla="*/ 14288 w 251308"/>
              <a:gd name="connsiteY1" fmla="*/ 135189 h 235202"/>
              <a:gd name="connsiteX2" fmla="*/ 45244 w 251308"/>
              <a:gd name="connsiteY2" fmla="*/ 1839 h 235202"/>
              <a:gd name="connsiteX3" fmla="*/ 204788 w 251308"/>
              <a:gd name="connsiteY3" fmla="*/ 63752 h 235202"/>
              <a:gd name="connsiteX4" fmla="*/ 247650 w 251308"/>
              <a:gd name="connsiteY4" fmla="*/ 151858 h 235202"/>
              <a:gd name="connsiteX5" fmla="*/ 128588 w 251308"/>
              <a:gd name="connsiteY5" fmla="*/ 223295 h 235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308" h="235202">
                <a:moveTo>
                  <a:pt x="0" y="235202"/>
                </a:moveTo>
                <a:cubicBezTo>
                  <a:pt x="3373" y="204642"/>
                  <a:pt x="6747" y="174083"/>
                  <a:pt x="14288" y="135189"/>
                </a:cubicBezTo>
                <a:cubicBezTo>
                  <a:pt x="21829" y="96295"/>
                  <a:pt x="13494" y="13745"/>
                  <a:pt x="45244" y="1839"/>
                </a:cubicBezTo>
                <a:cubicBezTo>
                  <a:pt x="76994" y="-10067"/>
                  <a:pt x="171054" y="38749"/>
                  <a:pt x="204788" y="63752"/>
                </a:cubicBezTo>
                <a:cubicBezTo>
                  <a:pt x="238522" y="88755"/>
                  <a:pt x="260350" y="125268"/>
                  <a:pt x="247650" y="151858"/>
                </a:cubicBezTo>
                <a:cubicBezTo>
                  <a:pt x="234950" y="178448"/>
                  <a:pt x="181769" y="200871"/>
                  <a:pt x="128588" y="223295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8" name="Freeform 77"/>
          <p:cNvSpPr/>
          <p:nvPr/>
        </p:nvSpPr>
        <p:spPr>
          <a:xfrm>
            <a:off x="1315368" y="3781425"/>
            <a:ext cx="214374" cy="253184"/>
          </a:xfrm>
          <a:custGeom>
            <a:avLst/>
            <a:gdLst>
              <a:gd name="connsiteX0" fmla="*/ 183356 w 214374"/>
              <a:gd name="connsiteY0" fmla="*/ 0 h 253184"/>
              <a:gd name="connsiteX1" fmla="*/ 214312 w 214374"/>
              <a:gd name="connsiteY1" fmla="*/ 69056 h 253184"/>
              <a:gd name="connsiteX2" fmla="*/ 176212 w 214374"/>
              <a:gd name="connsiteY2" fmla="*/ 173831 h 253184"/>
              <a:gd name="connsiteX3" fmla="*/ 142875 w 214374"/>
              <a:gd name="connsiteY3" fmla="*/ 252413 h 253184"/>
              <a:gd name="connsiteX4" fmla="*/ 0 w 214374"/>
              <a:gd name="connsiteY4" fmla="*/ 207169 h 25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74" h="253184">
                <a:moveTo>
                  <a:pt x="183356" y="0"/>
                </a:moveTo>
                <a:cubicBezTo>
                  <a:pt x="199429" y="20042"/>
                  <a:pt x="215503" y="40084"/>
                  <a:pt x="214312" y="69056"/>
                </a:cubicBezTo>
                <a:cubicBezTo>
                  <a:pt x="213121" y="98028"/>
                  <a:pt x="188118" y="143272"/>
                  <a:pt x="176212" y="173831"/>
                </a:cubicBezTo>
                <a:cubicBezTo>
                  <a:pt x="164306" y="204391"/>
                  <a:pt x="172244" y="246857"/>
                  <a:pt x="142875" y="252413"/>
                </a:cubicBezTo>
                <a:cubicBezTo>
                  <a:pt x="113506" y="257969"/>
                  <a:pt x="56753" y="232569"/>
                  <a:pt x="0" y="20716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9" name="Freeform 78"/>
          <p:cNvSpPr/>
          <p:nvPr/>
        </p:nvSpPr>
        <p:spPr>
          <a:xfrm>
            <a:off x="1110580" y="4062413"/>
            <a:ext cx="227378" cy="252749"/>
          </a:xfrm>
          <a:custGeom>
            <a:avLst/>
            <a:gdLst>
              <a:gd name="connsiteX0" fmla="*/ 0 w 227378"/>
              <a:gd name="connsiteY0" fmla="*/ 30956 h 252749"/>
              <a:gd name="connsiteX1" fmla="*/ 21432 w 227378"/>
              <a:gd name="connsiteY1" fmla="*/ 123825 h 252749"/>
              <a:gd name="connsiteX2" fmla="*/ 76200 w 227378"/>
              <a:gd name="connsiteY2" fmla="*/ 219075 h 252749"/>
              <a:gd name="connsiteX3" fmla="*/ 161925 w 227378"/>
              <a:gd name="connsiteY3" fmla="*/ 252412 h 252749"/>
              <a:gd name="connsiteX4" fmla="*/ 226219 w 227378"/>
              <a:gd name="connsiteY4" fmla="*/ 202406 h 252749"/>
              <a:gd name="connsiteX5" fmla="*/ 195263 w 227378"/>
              <a:gd name="connsiteY5" fmla="*/ 109537 h 252749"/>
              <a:gd name="connsiteX6" fmla="*/ 97632 w 227378"/>
              <a:gd name="connsiteY6" fmla="*/ 0 h 25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378" h="252749">
                <a:moveTo>
                  <a:pt x="0" y="30956"/>
                </a:moveTo>
                <a:cubicBezTo>
                  <a:pt x="4366" y="61714"/>
                  <a:pt x="8732" y="92472"/>
                  <a:pt x="21432" y="123825"/>
                </a:cubicBezTo>
                <a:cubicBezTo>
                  <a:pt x="34132" y="155178"/>
                  <a:pt x="52785" y="197644"/>
                  <a:pt x="76200" y="219075"/>
                </a:cubicBezTo>
                <a:cubicBezTo>
                  <a:pt x="99616" y="240506"/>
                  <a:pt x="136922" y="255190"/>
                  <a:pt x="161925" y="252412"/>
                </a:cubicBezTo>
                <a:cubicBezTo>
                  <a:pt x="186928" y="249634"/>
                  <a:pt x="220663" y="226218"/>
                  <a:pt x="226219" y="202406"/>
                </a:cubicBezTo>
                <a:cubicBezTo>
                  <a:pt x="231775" y="178594"/>
                  <a:pt x="216694" y="143271"/>
                  <a:pt x="195263" y="109537"/>
                </a:cubicBezTo>
                <a:cubicBezTo>
                  <a:pt x="173832" y="75803"/>
                  <a:pt x="135732" y="37901"/>
                  <a:pt x="9763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0" name="Freeform 79"/>
          <p:cNvSpPr/>
          <p:nvPr/>
        </p:nvSpPr>
        <p:spPr>
          <a:xfrm>
            <a:off x="1332037" y="4045744"/>
            <a:ext cx="102393" cy="147637"/>
          </a:xfrm>
          <a:custGeom>
            <a:avLst/>
            <a:gdLst>
              <a:gd name="connsiteX0" fmla="*/ 0 w 102393"/>
              <a:gd name="connsiteY0" fmla="*/ 147637 h 147637"/>
              <a:gd name="connsiteX1" fmla="*/ 50006 w 102393"/>
              <a:gd name="connsiteY1" fmla="*/ 102394 h 147637"/>
              <a:gd name="connsiteX2" fmla="*/ 102393 w 102393"/>
              <a:gd name="connsiteY2" fmla="*/ 0 h 1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393" h="147637">
                <a:moveTo>
                  <a:pt x="0" y="147637"/>
                </a:moveTo>
                <a:cubicBezTo>
                  <a:pt x="16470" y="137318"/>
                  <a:pt x="32941" y="127000"/>
                  <a:pt x="50006" y="102394"/>
                </a:cubicBezTo>
                <a:cubicBezTo>
                  <a:pt x="67071" y="77788"/>
                  <a:pt x="84732" y="38894"/>
                  <a:pt x="102393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1" name="Freeform 80"/>
          <p:cNvSpPr/>
          <p:nvPr/>
        </p:nvSpPr>
        <p:spPr>
          <a:xfrm>
            <a:off x="1216280" y="2564595"/>
            <a:ext cx="232583" cy="200036"/>
          </a:xfrm>
          <a:custGeom>
            <a:avLst/>
            <a:gdLst>
              <a:gd name="connsiteX0" fmla="*/ 3838 w 232583"/>
              <a:gd name="connsiteY0" fmla="*/ 126218 h 200036"/>
              <a:gd name="connsiteX1" fmla="*/ 10982 w 232583"/>
              <a:gd name="connsiteY1" fmla="*/ 30968 h 200036"/>
              <a:gd name="connsiteX2" fmla="*/ 96707 w 232583"/>
              <a:gd name="connsiteY2" fmla="*/ 11 h 200036"/>
              <a:gd name="connsiteX3" fmla="*/ 184813 w 232583"/>
              <a:gd name="connsiteY3" fmla="*/ 33349 h 200036"/>
              <a:gd name="connsiteX4" fmla="*/ 232438 w 232583"/>
              <a:gd name="connsiteY4" fmla="*/ 83355 h 200036"/>
              <a:gd name="connsiteX5" fmla="*/ 170525 w 232583"/>
              <a:gd name="connsiteY5" fmla="*/ 142886 h 200036"/>
              <a:gd name="connsiteX6" fmla="*/ 82419 w 232583"/>
              <a:gd name="connsiteY6" fmla="*/ 190511 h 200036"/>
              <a:gd name="connsiteX7" fmla="*/ 25269 w 232583"/>
              <a:gd name="connsiteY7" fmla="*/ 200036 h 200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583" h="200036">
                <a:moveTo>
                  <a:pt x="3838" y="126218"/>
                </a:moveTo>
                <a:cubicBezTo>
                  <a:pt x="-329" y="89110"/>
                  <a:pt x="-4496" y="52002"/>
                  <a:pt x="10982" y="30968"/>
                </a:cubicBezTo>
                <a:cubicBezTo>
                  <a:pt x="26460" y="9934"/>
                  <a:pt x="67735" y="-386"/>
                  <a:pt x="96707" y="11"/>
                </a:cubicBezTo>
                <a:cubicBezTo>
                  <a:pt x="125679" y="408"/>
                  <a:pt x="162191" y="19458"/>
                  <a:pt x="184813" y="33349"/>
                </a:cubicBezTo>
                <a:cubicBezTo>
                  <a:pt x="207435" y="47240"/>
                  <a:pt x="234819" y="65099"/>
                  <a:pt x="232438" y="83355"/>
                </a:cubicBezTo>
                <a:cubicBezTo>
                  <a:pt x="230057" y="101611"/>
                  <a:pt x="195528" y="125027"/>
                  <a:pt x="170525" y="142886"/>
                </a:cubicBezTo>
                <a:cubicBezTo>
                  <a:pt x="145522" y="160745"/>
                  <a:pt x="106628" y="180986"/>
                  <a:pt x="82419" y="190511"/>
                </a:cubicBezTo>
                <a:cubicBezTo>
                  <a:pt x="58210" y="200036"/>
                  <a:pt x="41739" y="200036"/>
                  <a:pt x="25269" y="20003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2" name="Freeform 81"/>
          <p:cNvSpPr/>
          <p:nvPr/>
        </p:nvSpPr>
        <p:spPr>
          <a:xfrm>
            <a:off x="1296318" y="2690813"/>
            <a:ext cx="220997" cy="178593"/>
          </a:xfrm>
          <a:custGeom>
            <a:avLst/>
            <a:gdLst>
              <a:gd name="connsiteX0" fmla="*/ 0 w 220997"/>
              <a:gd name="connsiteY0" fmla="*/ 178593 h 178593"/>
              <a:gd name="connsiteX1" fmla="*/ 138112 w 220997"/>
              <a:gd name="connsiteY1" fmla="*/ 176212 h 178593"/>
              <a:gd name="connsiteX2" fmla="*/ 219075 w 220997"/>
              <a:gd name="connsiteY2" fmla="*/ 150018 h 178593"/>
              <a:gd name="connsiteX3" fmla="*/ 190500 w 220997"/>
              <a:gd name="connsiteY3" fmla="*/ 78581 h 178593"/>
              <a:gd name="connsiteX4" fmla="*/ 133350 w 220997"/>
              <a:gd name="connsiteY4" fmla="*/ 0 h 178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997" h="178593">
                <a:moveTo>
                  <a:pt x="0" y="178593"/>
                </a:moveTo>
                <a:lnTo>
                  <a:pt x="138112" y="176212"/>
                </a:lnTo>
                <a:cubicBezTo>
                  <a:pt x="174625" y="171449"/>
                  <a:pt x="210344" y="166290"/>
                  <a:pt x="219075" y="150018"/>
                </a:cubicBezTo>
                <a:cubicBezTo>
                  <a:pt x="227806" y="133746"/>
                  <a:pt x="204787" y="103584"/>
                  <a:pt x="190500" y="78581"/>
                </a:cubicBezTo>
                <a:cubicBezTo>
                  <a:pt x="176213" y="53578"/>
                  <a:pt x="154781" y="26789"/>
                  <a:pt x="133350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3" name="Freeform 82"/>
          <p:cNvSpPr/>
          <p:nvPr/>
        </p:nvSpPr>
        <p:spPr>
          <a:xfrm>
            <a:off x="1262980" y="2867025"/>
            <a:ext cx="253306" cy="199203"/>
          </a:xfrm>
          <a:custGeom>
            <a:avLst/>
            <a:gdLst>
              <a:gd name="connsiteX0" fmla="*/ 0 w 253306"/>
              <a:gd name="connsiteY0" fmla="*/ 109538 h 199203"/>
              <a:gd name="connsiteX1" fmla="*/ 152400 w 253306"/>
              <a:gd name="connsiteY1" fmla="*/ 166688 h 199203"/>
              <a:gd name="connsiteX2" fmla="*/ 242888 w 253306"/>
              <a:gd name="connsiteY2" fmla="*/ 197644 h 199203"/>
              <a:gd name="connsiteX3" fmla="*/ 250032 w 253306"/>
              <a:gd name="connsiteY3" fmla="*/ 119063 h 199203"/>
              <a:gd name="connsiteX4" fmla="*/ 230982 w 253306"/>
              <a:gd name="connsiteY4" fmla="*/ 45244 h 199203"/>
              <a:gd name="connsiteX5" fmla="*/ 166688 w 253306"/>
              <a:gd name="connsiteY5" fmla="*/ 0 h 1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306" h="199203">
                <a:moveTo>
                  <a:pt x="0" y="109538"/>
                </a:moveTo>
                <a:lnTo>
                  <a:pt x="152400" y="166688"/>
                </a:lnTo>
                <a:cubicBezTo>
                  <a:pt x="192881" y="181372"/>
                  <a:pt x="226616" y="205581"/>
                  <a:pt x="242888" y="197644"/>
                </a:cubicBezTo>
                <a:cubicBezTo>
                  <a:pt x="259160" y="189707"/>
                  <a:pt x="252016" y="144463"/>
                  <a:pt x="250032" y="119063"/>
                </a:cubicBezTo>
                <a:cubicBezTo>
                  <a:pt x="248048" y="93663"/>
                  <a:pt x="244873" y="65088"/>
                  <a:pt x="230982" y="45244"/>
                </a:cubicBezTo>
                <a:cubicBezTo>
                  <a:pt x="217091" y="25400"/>
                  <a:pt x="191889" y="12700"/>
                  <a:pt x="166688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4" name="Freeform 83"/>
          <p:cNvSpPr/>
          <p:nvPr/>
        </p:nvSpPr>
        <p:spPr>
          <a:xfrm>
            <a:off x="3022724" y="2995613"/>
            <a:ext cx="346137" cy="179690"/>
          </a:xfrm>
          <a:custGeom>
            <a:avLst/>
            <a:gdLst>
              <a:gd name="connsiteX0" fmla="*/ 0 w 346137"/>
              <a:gd name="connsiteY0" fmla="*/ 78581 h 179690"/>
              <a:gd name="connsiteX1" fmla="*/ 107156 w 346137"/>
              <a:gd name="connsiteY1" fmla="*/ 161925 h 179690"/>
              <a:gd name="connsiteX2" fmla="*/ 216694 w 346137"/>
              <a:gd name="connsiteY2" fmla="*/ 178593 h 179690"/>
              <a:gd name="connsiteX3" fmla="*/ 345281 w 346137"/>
              <a:gd name="connsiteY3" fmla="*/ 142875 h 179690"/>
              <a:gd name="connsiteX4" fmla="*/ 150019 w 346137"/>
              <a:gd name="connsiteY4" fmla="*/ 54768 h 179690"/>
              <a:gd name="connsiteX5" fmla="*/ 23813 w 346137"/>
              <a:gd name="connsiteY5" fmla="*/ 0 h 17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137" h="179690">
                <a:moveTo>
                  <a:pt x="0" y="78581"/>
                </a:moveTo>
                <a:cubicBezTo>
                  <a:pt x="35520" y="111918"/>
                  <a:pt x="71040" y="145256"/>
                  <a:pt x="107156" y="161925"/>
                </a:cubicBezTo>
                <a:cubicBezTo>
                  <a:pt x="143272" y="178594"/>
                  <a:pt x="177007" y="181768"/>
                  <a:pt x="216694" y="178593"/>
                </a:cubicBezTo>
                <a:cubicBezTo>
                  <a:pt x="256381" y="175418"/>
                  <a:pt x="356393" y="163512"/>
                  <a:pt x="345281" y="142875"/>
                </a:cubicBezTo>
                <a:cubicBezTo>
                  <a:pt x="334169" y="122238"/>
                  <a:pt x="203597" y="78580"/>
                  <a:pt x="150019" y="54768"/>
                </a:cubicBezTo>
                <a:cubicBezTo>
                  <a:pt x="96441" y="30955"/>
                  <a:pt x="60127" y="15477"/>
                  <a:pt x="23813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5" name="Freeform 84"/>
          <p:cNvSpPr/>
          <p:nvPr/>
        </p:nvSpPr>
        <p:spPr>
          <a:xfrm>
            <a:off x="3141787" y="2936081"/>
            <a:ext cx="272976" cy="183357"/>
          </a:xfrm>
          <a:custGeom>
            <a:avLst/>
            <a:gdLst>
              <a:gd name="connsiteX0" fmla="*/ 219075 w 272976"/>
              <a:gd name="connsiteY0" fmla="*/ 183357 h 183357"/>
              <a:gd name="connsiteX1" fmla="*/ 271462 w 272976"/>
              <a:gd name="connsiteY1" fmla="*/ 85725 h 183357"/>
              <a:gd name="connsiteX2" fmla="*/ 166687 w 272976"/>
              <a:gd name="connsiteY2" fmla="*/ 40482 h 183357"/>
              <a:gd name="connsiteX3" fmla="*/ 0 w 272976"/>
              <a:gd name="connsiteY3" fmla="*/ 0 h 183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76" h="183357">
                <a:moveTo>
                  <a:pt x="219075" y="183357"/>
                </a:moveTo>
                <a:cubicBezTo>
                  <a:pt x="249634" y="146447"/>
                  <a:pt x="280193" y="109537"/>
                  <a:pt x="271462" y="85725"/>
                </a:cubicBezTo>
                <a:cubicBezTo>
                  <a:pt x="262731" y="61913"/>
                  <a:pt x="211931" y="54769"/>
                  <a:pt x="166687" y="40482"/>
                </a:cubicBezTo>
                <a:cubicBezTo>
                  <a:pt x="121443" y="26195"/>
                  <a:pt x="60721" y="13097"/>
                  <a:pt x="0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6" name="Freeform 85"/>
          <p:cNvSpPr/>
          <p:nvPr/>
        </p:nvSpPr>
        <p:spPr>
          <a:xfrm>
            <a:off x="3058443" y="2704924"/>
            <a:ext cx="269717" cy="221632"/>
          </a:xfrm>
          <a:custGeom>
            <a:avLst/>
            <a:gdLst>
              <a:gd name="connsiteX0" fmla="*/ 92869 w 269717"/>
              <a:gd name="connsiteY0" fmla="*/ 221632 h 221632"/>
              <a:gd name="connsiteX1" fmla="*/ 250031 w 269717"/>
              <a:gd name="connsiteY1" fmla="*/ 185914 h 221632"/>
              <a:gd name="connsiteX2" fmla="*/ 261937 w 269717"/>
              <a:gd name="connsiteY2" fmla="*/ 73995 h 221632"/>
              <a:gd name="connsiteX3" fmla="*/ 200025 w 269717"/>
              <a:gd name="connsiteY3" fmla="*/ 176 h 221632"/>
              <a:gd name="connsiteX4" fmla="*/ 57150 w 269717"/>
              <a:gd name="connsiteY4" fmla="*/ 54945 h 221632"/>
              <a:gd name="connsiteX5" fmla="*/ 0 w 269717"/>
              <a:gd name="connsiteY5" fmla="*/ 104951 h 22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9717" h="221632">
                <a:moveTo>
                  <a:pt x="92869" y="221632"/>
                </a:moveTo>
                <a:cubicBezTo>
                  <a:pt x="157361" y="216076"/>
                  <a:pt x="221853" y="210520"/>
                  <a:pt x="250031" y="185914"/>
                </a:cubicBezTo>
                <a:cubicBezTo>
                  <a:pt x="278209" y="161308"/>
                  <a:pt x="270271" y="104951"/>
                  <a:pt x="261937" y="73995"/>
                </a:cubicBezTo>
                <a:cubicBezTo>
                  <a:pt x="253603" y="43039"/>
                  <a:pt x="234156" y="3351"/>
                  <a:pt x="200025" y="176"/>
                </a:cubicBezTo>
                <a:cubicBezTo>
                  <a:pt x="165894" y="-2999"/>
                  <a:pt x="90487" y="37483"/>
                  <a:pt x="57150" y="54945"/>
                </a:cubicBezTo>
                <a:cubicBezTo>
                  <a:pt x="23813" y="72407"/>
                  <a:pt x="11906" y="88679"/>
                  <a:pt x="0" y="10495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7" name="Freeform 86"/>
          <p:cNvSpPr/>
          <p:nvPr/>
        </p:nvSpPr>
        <p:spPr>
          <a:xfrm>
            <a:off x="5180137" y="2583152"/>
            <a:ext cx="213059" cy="243957"/>
          </a:xfrm>
          <a:custGeom>
            <a:avLst/>
            <a:gdLst>
              <a:gd name="connsiteX0" fmla="*/ 26193 w 213059"/>
              <a:gd name="connsiteY0" fmla="*/ 55273 h 243957"/>
              <a:gd name="connsiteX1" fmla="*/ 142875 w 213059"/>
              <a:gd name="connsiteY1" fmla="*/ 504 h 243957"/>
              <a:gd name="connsiteX2" fmla="*/ 211931 w 213059"/>
              <a:gd name="connsiteY2" fmla="*/ 83848 h 243957"/>
              <a:gd name="connsiteX3" fmla="*/ 180975 w 213059"/>
              <a:gd name="connsiteY3" fmla="*/ 219579 h 243957"/>
              <a:gd name="connsiteX4" fmla="*/ 119062 w 213059"/>
              <a:gd name="connsiteY4" fmla="*/ 241011 h 243957"/>
              <a:gd name="connsiteX5" fmla="*/ 0 w 213059"/>
              <a:gd name="connsiteY5" fmla="*/ 183861 h 243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059" h="243957">
                <a:moveTo>
                  <a:pt x="26193" y="55273"/>
                </a:moveTo>
                <a:cubicBezTo>
                  <a:pt x="69056" y="25507"/>
                  <a:pt x="111919" y="-4259"/>
                  <a:pt x="142875" y="504"/>
                </a:cubicBezTo>
                <a:cubicBezTo>
                  <a:pt x="173831" y="5267"/>
                  <a:pt x="205581" y="47336"/>
                  <a:pt x="211931" y="83848"/>
                </a:cubicBezTo>
                <a:cubicBezTo>
                  <a:pt x="218281" y="120360"/>
                  <a:pt x="196453" y="193385"/>
                  <a:pt x="180975" y="219579"/>
                </a:cubicBezTo>
                <a:cubicBezTo>
                  <a:pt x="165497" y="245773"/>
                  <a:pt x="149224" y="246964"/>
                  <a:pt x="119062" y="241011"/>
                </a:cubicBezTo>
                <a:cubicBezTo>
                  <a:pt x="88900" y="235058"/>
                  <a:pt x="44450" y="209459"/>
                  <a:pt x="0" y="18386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8" name="Freeform 87"/>
          <p:cNvSpPr/>
          <p:nvPr/>
        </p:nvSpPr>
        <p:spPr>
          <a:xfrm>
            <a:off x="5082505" y="2845594"/>
            <a:ext cx="207169" cy="141754"/>
          </a:xfrm>
          <a:custGeom>
            <a:avLst/>
            <a:gdLst>
              <a:gd name="connsiteX0" fmla="*/ 207169 w 207169"/>
              <a:gd name="connsiteY0" fmla="*/ 0 h 141754"/>
              <a:gd name="connsiteX1" fmla="*/ 159544 w 207169"/>
              <a:gd name="connsiteY1" fmla="*/ 102394 h 141754"/>
              <a:gd name="connsiteX2" fmla="*/ 109538 w 207169"/>
              <a:gd name="connsiteY2" fmla="*/ 140494 h 141754"/>
              <a:gd name="connsiteX3" fmla="*/ 0 w 207169"/>
              <a:gd name="connsiteY3" fmla="*/ 61912 h 141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169" h="141754">
                <a:moveTo>
                  <a:pt x="207169" y="0"/>
                </a:moveTo>
                <a:cubicBezTo>
                  <a:pt x="191492" y="39489"/>
                  <a:pt x="175816" y="78978"/>
                  <a:pt x="159544" y="102394"/>
                </a:cubicBezTo>
                <a:cubicBezTo>
                  <a:pt x="143272" y="125810"/>
                  <a:pt x="136129" y="147241"/>
                  <a:pt x="109538" y="140494"/>
                </a:cubicBezTo>
                <a:cubicBezTo>
                  <a:pt x="82947" y="133747"/>
                  <a:pt x="41473" y="97829"/>
                  <a:pt x="0" y="61912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9" name="Freeform 88"/>
          <p:cNvSpPr/>
          <p:nvPr/>
        </p:nvSpPr>
        <p:spPr>
          <a:xfrm>
            <a:off x="4956299" y="1397794"/>
            <a:ext cx="276303" cy="259556"/>
          </a:xfrm>
          <a:custGeom>
            <a:avLst/>
            <a:gdLst>
              <a:gd name="connsiteX0" fmla="*/ 0 w 276303"/>
              <a:gd name="connsiteY0" fmla="*/ 259556 h 259556"/>
              <a:gd name="connsiteX1" fmla="*/ 35719 w 276303"/>
              <a:gd name="connsiteY1" fmla="*/ 219075 h 259556"/>
              <a:gd name="connsiteX2" fmla="*/ 45244 w 276303"/>
              <a:gd name="connsiteY2" fmla="*/ 169069 h 259556"/>
              <a:gd name="connsiteX3" fmla="*/ 92869 w 276303"/>
              <a:gd name="connsiteY3" fmla="*/ 147637 h 259556"/>
              <a:gd name="connsiteX4" fmla="*/ 130969 w 276303"/>
              <a:gd name="connsiteY4" fmla="*/ 114300 h 259556"/>
              <a:gd name="connsiteX5" fmla="*/ 202406 w 276303"/>
              <a:gd name="connsiteY5" fmla="*/ 104775 h 259556"/>
              <a:gd name="connsiteX6" fmla="*/ 245269 w 276303"/>
              <a:gd name="connsiteY6" fmla="*/ 73819 h 259556"/>
              <a:gd name="connsiteX7" fmla="*/ 276225 w 276303"/>
              <a:gd name="connsiteY7" fmla="*/ 30956 h 259556"/>
              <a:gd name="connsiteX8" fmla="*/ 252413 w 276303"/>
              <a:gd name="connsiteY8" fmla="*/ 0 h 25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303" h="259556">
                <a:moveTo>
                  <a:pt x="0" y="259556"/>
                </a:moveTo>
                <a:cubicBezTo>
                  <a:pt x="14089" y="246856"/>
                  <a:pt x="28178" y="234156"/>
                  <a:pt x="35719" y="219075"/>
                </a:cubicBezTo>
                <a:cubicBezTo>
                  <a:pt x="43260" y="203994"/>
                  <a:pt x="35719" y="180975"/>
                  <a:pt x="45244" y="169069"/>
                </a:cubicBezTo>
                <a:cubicBezTo>
                  <a:pt x="54769" y="157163"/>
                  <a:pt x="78582" y="156765"/>
                  <a:pt x="92869" y="147637"/>
                </a:cubicBezTo>
                <a:cubicBezTo>
                  <a:pt x="107156" y="138509"/>
                  <a:pt x="112713" y="121444"/>
                  <a:pt x="130969" y="114300"/>
                </a:cubicBezTo>
                <a:cubicBezTo>
                  <a:pt x="149225" y="107156"/>
                  <a:pt x="183356" y="111522"/>
                  <a:pt x="202406" y="104775"/>
                </a:cubicBezTo>
                <a:cubicBezTo>
                  <a:pt x="221456" y="98028"/>
                  <a:pt x="232966" y="86122"/>
                  <a:pt x="245269" y="73819"/>
                </a:cubicBezTo>
                <a:cubicBezTo>
                  <a:pt x="257572" y="61516"/>
                  <a:pt x="275034" y="43259"/>
                  <a:pt x="276225" y="30956"/>
                </a:cubicBezTo>
                <a:cubicBezTo>
                  <a:pt x="277416" y="18653"/>
                  <a:pt x="264914" y="9326"/>
                  <a:pt x="252413" y="0"/>
                </a:cubicBezTo>
              </a:path>
            </a:pathLst>
          </a:custGeom>
          <a:noFill/>
          <a:ln w="127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1" name="Freeform 90"/>
          <p:cNvSpPr/>
          <p:nvPr/>
        </p:nvSpPr>
        <p:spPr>
          <a:xfrm>
            <a:off x="3129880" y="1590231"/>
            <a:ext cx="311556" cy="181419"/>
          </a:xfrm>
          <a:custGeom>
            <a:avLst/>
            <a:gdLst>
              <a:gd name="connsiteX0" fmla="*/ 0 w 311556"/>
              <a:gd name="connsiteY0" fmla="*/ 64738 h 181419"/>
              <a:gd name="connsiteX1" fmla="*/ 78582 w 311556"/>
              <a:gd name="connsiteY1" fmla="*/ 2825 h 181419"/>
              <a:gd name="connsiteX2" fmla="*/ 135732 w 311556"/>
              <a:gd name="connsiteY2" fmla="*/ 12350 h 181419"/>
              <a:gd name="connsiteX3" fmla="*/ 219075 w 311556"/>
              <a:gd name="connsiteY3" fmla="*/ 29019 h 181419"/>
              <a:gd name="connsiteX4" fmla="*/ 304800 w 311556"/>
              <a:gd name="connsiteY4" fmla="*/ 112363 h 181419"/>
              <a:gd name="connsiteX5" fmla="*/ 295275 w 311556"/>
              <a:gd name="connsiteY5" fmla="*/ 162369 h 181419"/>
              <a:gd name="connsiteX6" fmla="*/ 209550 w 311556"/>
              <a:gd name="connsiteY6" fmla="*/ 176657 h 181419"/>
              <a:gd name="connsiteX7" fmla="*/ 111919 w 311556"/>
              <a:gd name="connsiteY7" fmla="*/ 181419 h 18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556" h="181419">
                <a:moveTo>
                  <a:pt x="0" y="64738"/>
                </a:moveTo>
                <a:cubicBezTo>
                  <a:pt x="27980" y="38147"/>
                  <a:pt x="55960" y="11556"/>
                  <a:pt x="78582" y="2825"/>
                </a:cubicBezTo>
                <a:cubicBezTo>
                  <a:pt x="101204" y="-5906"/>
                  <a:pt x="112316" y="7984"/>
                  <a:pt x="135732" y="12350"/>
                </a:cubicBezTo>
                <a:cubicBezTo>
                  <a:pt x="159148" y="16716"/>
                  <a:pt x="190897" y="12350"/>
                  <a:pt x="219075" y="29019"/>
                </a:cubicBezTo>
                <a:cubicBezTo>
                  <a:pt x="247253" y="45688"/>
                  <a:pt x="292100" y="90138"/>
                  <a:pt x="304800" y="112363"/>
                </a:cubicBezTo>
                <a:cubicBezTo>
                  <a:pt x="317500" y="134588"/>
                  <a:pt x="311150" y="151653"/>
                  <a:pt x="295275" y="162369"/>
                </a:cubicBezTo>
                <a:cubicBezTo>
                  <a:pt x="279400" y="173085"/>
                  <a:pt x="240109" y="173482"/>
                  <a:pt x="209550" y="176657"/>
                </a:cubicBezTo>
                <a:cubicBezTo>
                  <a:pt x="178991" y="179832"/>
                  <a:pt x="145455" y="180625"/>
                  <a:pt x="111919" y="18141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2" name="Freeform 91"/>
          <p:cNvSpPr/>
          <p:nvPr/>
        </p:nvSpPr>
        <p:spPr>
          <a:xfrm>
            <a:off x="3213224" y="1766888"/>
            <a:ext cx="320457" cy="160494"/>
          </a:xfrm>
          <a:custGeom>
            <a:avLst/>
            <a:gdLst>
              <a:gd name="connsiteX0" fmla="*/ 219075 w 320457"/>
              <a:gd name="connsiteY0" fmla="*/ 0 h 160494"/>
              <a:gd name="connsiteX1" fmla="*/ 269081 w 320457"/>
              <a:gd name="connsiteY1" fmla="*/ 45243 h 160494"/>
              <a:gd name="connsiteX2" fmla="*/ 292894 w 320457"/>
              <a:gd name="connsiteY2" fmla="*/ 78581 h 160494"/>
              <a:gd name="connsiteX3" fmla="*/ 304800 w 320457"/>
              <a:gd name="connsiteY3" fmla="*/ 138112 h 160494"/>
              <a:gd name="connsiteX4" fmla="*/ 311944 w 320457"/>
              <a:gd name="connsiteY4" fmla="*/ 157162 h 160494"/>
              <a:gd name="connsiteX5" fmla="*/ 176213 w 320457"/>
              <a:gd name="connsiteY5" fmla="*/ 157162 h 160494"/>
              <a:gd name="connsiteX6" fmla="*/ 0 w 320457"/>
              <a:gd name="connsiteY6" fmla="*/ 123825 h 160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457" h="160494">
                <a:moveTo>
                  <a:pt x="219075" y="0"/>
                </a:moveTo>
                <a:cubicBezTo>
                  <a:pt x="237926" y="16073"/>
                  <a:pt x="256778" y="32146"/>
                  <a:pt x="269081" y="45243"/>
                </a:cubicBezTo>
                <a:cubicBezTo>
                  <a:pt x="281384" y="58340"/>
                  <a:pt x="286941" y="63103"/>
                  <a:pt x="292894" y="78581"/>
                </a:cubicBezTo>
                <a:cubicBezTo>
                  <a:pt x="298847" y="94059"/>
                  <a:pt x="301625" y="125015"/>
                  <a:pt x="304800" y="138112"/>
                </a:cubicBezTo>
                <a:cubicBezTo>
                  <a:pt x="307975" y="151209"/>
                  <a:pt x="333375" y="153987"/>
                  <a:pt x="311944" y="157162"/>
                </a:cubicBezTo>
                <a:cubicBezTo>
                  <a:pt x="290513" y="160337"/>
                  <a:pt x="228204" y="162718"/>
                  <a:pt x="176213" y="157162"/>
                </a:cubicBezTo>
                <a:cubicBezTo>
                  <a:pt x="124222" y="151606"/>
                  <a:pt x="62111" y="137715"/>
                  <a:pt x="0" y="123825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3" name="Freeform 92"/>
          <p:cNvSpPr/>
          <p:nvPr/>
        </p:nvSpPr>
        <p:spPr>
          <a:xfrm>
            <a:off x="1232024" y="1332033"/>
            <a:ext cx="263215" cy="190296"/>
          </a:xfrm>
          <a:custGeom>
            <a:avLst/>
            <a:gdLst>
              <a:gd name="connsiteX0" fmla="*/ 0 w 263215"/>
              <a:gd name="connsiteY0" fmla="*/ 46711 h 190296"/>
              <a:gd name="connsiteX1" fmla="*/ 66675 w 263215"/>
              <a:gd name="connsiteY1" fmla="*/ 3848 h 190296"/>
              <a:gd name="connsiteX2" fmla="*/ 192881 w 263215"/>
              <a:gd name="connsiteY2" fmla="*/ 13373 h 190296"/>
              <a:gd name="connsiteX3" fmla="*/ 252413 w 263215"/>
              <a:gd name="connsiteY3" fmla="*/ 103861 h 190296"/>
              <a:gd name="connsiteX4" fmla="*/ 257175 w 263215"/>
              <a:gd name="connsiteY4" fmla="*/ 149105 h 190296"/>
              <a:gd name="connsiteX5" fmla="*/ 188119 w 263215"/>
              <a:gd name="connsiteY5" fmla="*/ 184823 h 190296"/>
              <a:gd name="connsiteX6" fmla="*/ 66675 w 263215"/>
              <a:gd name="connsiteY6" fmla="*/ 189586 h 190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215" h="190296">
                <a:moveTo>
                  <a:pt x="0" y="46711"/>
                </a:moveTo>
                <a:cubicBezTo>
                  <a:pt x="17264" y="28057"/>
                  <a:pt x="34528" y="9404"/>
                  <a:pt x="66675" y="3848"/>
                </a:cubicBezTo>
                <a:cubicBezTo>
                  <a:pt x="98822" y="-1708"/>
                  <a:pt x="161925" y="-3296"/>
                  <a:pt x="192881" y="13373"/>
                </a:cubicBezTo>
                <a:cubicBezTo>
                  <a:pt x="223837" y="30042"/>
                  <a:pt x="241697" y="81239"/>
                  <a:pt x="252413" y="103861"/>
                </a:cubicBezTo>
                <a:cubicBezTo>
                  <a:pt x="263129" y="126483"/>
                  <a:pt x="267891" y="135611"/>
                  <a:pt x="257175" y="149105"/>
                </a:cubicBezTo>
                <a:cubicBezTo>
                  <a:pt x="246459" y="162599"/>
                  <a:pt x="219869" y="178076"/>
                  <a:pt x="188119" y="184823"/>
                </a:cubicBezTo>
                <a:cubicBezTo>
                  <a:pt x="156369" y="191570"/>
                  <a:pt x="111522" y="190578"/>
                  <a:pt x="66675" y="18958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" name="TextBox 94"/>
          <p:cNvSpPr txBox="1"/>
          <p:nvPr/>
        </p:nvSpPr>
        <p:spPr>
          <a:xfrm>
            <a:off x="856278" y="1023047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2726243" y="1023047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581328" y="1023047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56278" y="2240309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726243" y="2240309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581328" y="2240309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856278" y="3479605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726243" y="3479605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4581328" y="3479605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856278" y="4696867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726243" y="4696867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4581328" y="4696867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6278" y="5936163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726243" y="5936163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581328" y="5936163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856278" y="7153165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2726243" y="7153165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581328" y="7153165"/>
            <a:ext cx="2995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TextBox 90"/>
          <p:cNvSpPr txBox="1"/>
          <p:nvPr/>
        </p:nvSpPr>
        <p:spPr>
          <a:xfrm>
            <a:off x="980728" y="1023048"/>
            <a:ext cx="1122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1B1 </a:t>
            </a:r>
            <a:r>
              <a:rPr lang="en-US" altLang="zh-TW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LamC</a:t>
            </a:r>
            <a:r>
              <a:rPr lang="en-US" altLang="zh-TW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sz="1200" b="1" dirty="0" smtClean="0">
                <a:solidFill>
                  <a:srgbClr val="66FF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TW" altLang="en-US" sz="1200" b="1" dirty="0">
              <a:solidFill>
                <a:srgbClr val="66FF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TextBox 90"/>
          <p:cNvSpPr txBox="1"/>
          <p:nvPr/>
        </p:nvSpPr>
        <p:spPr>
          <a:xfrm>
            <a:off x="865650" y="1936985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6" name="TextBox 90"/>
          <p:cNvSpPr txBox="1"/>
          <p:nvPr/>
        </p:nvSpPr>
        <p:spPr>
          <a:xfrm>
            <a:off x="859665" y="4384666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7" name="TextBox 90"/>
          <p:cNvSpPr txBox="1"/>
          <p:nvPr/>
        </p:nvSpPr>
        <p:spPr>
          <a:xfrm>
            <a:off x="2673693" y="1969057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TextBox 90"/>
          <p:cNvSpPr txBox="1"/>
          <p:nvPr/>
        </p:nvSpPr>
        <p:spPr>
          <a:xfrm>
            <a:off x="4528778" y="1969057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TextBox 90"/>
          <p:cNvSpPr txBox="1"/>
          <p:nvPr/>
        </p:nvSpPr>
        <p:spPr>
          <a:xfrm>
            <a:off x="2673693" y="4438616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TextBox 90"/>
          <p:cNvSpPr txBox="1"/>
          <p:nvPr/>
        </p:nvSpPr>
        <p:spPr>
          <a:xfrm>
            <a:off x="4528778" y="4438616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TextBox 90"/>
          <p:cNvSpPr txBox="1"/>
          <p:nvPr/>
        </p:nvSpPr>
        <p:spPr>
          <a:xfrm>
            <a:off x="843270" y="6844663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TextBox 90"/>
          <p:cNvSpPr txBox="1"/>
          <p:nvPr/>
        </p:nvSpPr>
        <p:spPr>
          <a:xfrm>
            <a:off x="2673693" y="6894912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TextBox 90"/>
          <p:cNvSpPr txBox="1"/>
          <p:nvPr/>
        </p:nvSpPr>
        <p:spPr>
          <a:xfrm>
            <a:off x="4528778" y="6894912"/>
            <a:ext cx="4206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4" name="TextBox 90"/>
          <p:cNvSpPr txBox="1"/>
          <p:nvPr/>
        </p:nvSpPr>
        <p:spPr>
          <a:xfrm>
            <a:off x="1960682" y="1969057"/>
            <a:ext cx="76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RU486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TextBox 90"/>
          <p:cNvSpPr txBox="1"/>
          <p:nvPr/>
        </p:nvSpPr>
        <p:spPr>
          <a:xfrm>
            <a:off x="1960682" y="3199320"/>
            <a:ext cx="76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RU486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TextBox 90"/>
          <p:cNvSpPr txBox="1"/>
          <p:nvPr/>
        </p:nvSpPr>
        <p:spPr>
          <a:xfrm>
            <a:off x="1960682" y="4438616"/>
            <a:ext cx="76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RU486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TextBox 90"/>
          <p:cNvSpPr txBox="1"/>
          <p:nvPr/>
        </p:nvSpPr>
        <p:spPr>
          <a:xfrm>
            <a:off x="1960682" y="5655876"/>
            <a:ext cx="76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RU486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TextBox 90"/>
          <p:cNvSpPr txBox="1"/>
          <p:nvPr/>
        </p:nvSpPr>
        <p:spPr>
          <a:xfrm>
            <a:off x="1960682" y="6894912"/>
            <a:ext cx="76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RU486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TextBox 90"/>
          <p:cNvSpPr txBox="1"/>
          <p:nvPr/>
        </p:nvSpPr>
        <p:spPr>
          <a:xfrm>
            <a:off x="1960682" y="8112175"/>
            <a:ext cx="763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altLang="zh-TW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RU486</a:t>
            </a:r>
            <a:endParaRPr lang="zh-TW" alt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" name="TextBox 1023"/>
          <p:cNvSpPr txBox="1"/>
          <p:nvPr/>
        </p:nvSpPr>
        <p:spPr>
          <a:xfrm rot="10800000">
            <a:off x="484197" y="1038650"/>
            <a:ext cx="338554" cy="237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en-US" altLang="zh-TW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#1774&gt;</a:t>
            </a:r>
            <a:r>
              <a:rPr lang="en-US" altLang="zh-TW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TW" alt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 rot="10800000">
            <a:off x="484198" y="3490659"/>
            <a:ext cx="338554" cy="237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en-US" altLang="zh-TW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#2112&gt;</a:t>
            </a:r>
            <a:r>
              <a:rPr lang="en-US" altLang="zh-TW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TW" alt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 rot="10800000">
            <a:off x="484197" y="5949018"/>
            <a:ext cx="338554" cy="237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en-US" altLang="zh-TW" sz="10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#2126&gt;</a:t>
            </a:r>
            <a:r>
              <a:rPr lang="en-US" altLang="zh-TW" sz="10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TW" alt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5" name="Left Brace 1024"/>
          <p:cNvSpPr/>
          <p:nvPr/>
        </p:nvSpPr>
        <p:spPr>
          <a:xfrm rot="20865703">
            <a:off x="949174" y="1337150"/>
            <a:ext cx="45719" cy="434855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4" name="Left Brace 173"/>
          <p:cNvSpPr/>
          <p:nvPr/>
        </p:nvSpPr>
        <p:spPr>
          <a:xfrm rot="16200000">
            <a:off x="2857273" y="1738005"/>
            <a:ext cx="46800" cy="284104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5" name="Left Brace 174"/>
          <p:cNvSpPr/>
          <p:nvPr/>
        </p:nvSpPr>
        <p:spPr>
          <a:xfrm rot="20865703">
            <a:off x="4626899" y="1296933"/>
            <a:ext cx="45719" cy="434855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6" name="Left Brace 175"/>
          <p:cNvSpPr/>
          <p:nvPr/>
        </p:nvSpPr>
        <p:spPr>
          <a:xfrm rot="16200000">
            <a:off x="987152" y="2813871"/>
            <a:ext cx="46800" cy="252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7" name="Left Brace 176"/>
          <p:cNvSpPr/>
          <p:nvPr/>
        </p:nvSpPr>
        <p:spPr>
          <a:xfrm rot="16200000">
            <a:off x="2870252" y="3054858"/>
            <a:ext cx="46800" cy="108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8" name="Left Brace 177"/>
          <p:cNvSpPr/>
          <p:nvPr/>
        </p:nvSpPr>
        <p:spPr>
          <a:xfrm rot="16200000">
            <a:off x="4824836" y="2965013"/>
            <a:ext cx="46800" cy="108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9" name="Left Brace 178"/>
          <p:cNvSpPr/>
          <p:nvPr/>
        </p:nvSpPr>
        <p:spPr>
          <a:xfrm rot="16200000">
            <a:off x="4827370" y="4043569"/>
            <a:ext cx="46800" cy="108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0" name="Left Brace 179"/>
          <p:cNvSpPr/>
          <p:nvPr/>
        </p:nvSpPr>
        <p:spPr>
          <a:xfrm rot="16200000">
            <a:off x="2816252" y="4118826"/>
            <a:ext cx="46800" cy="108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1" name="Left Brace 180"/>
          <p:cNvSpPr/>
          <p:nvPr/>
        </p:nvSpPr>
        <p:spPr>
          <a:xfrm>
            <a:off x="887908" y="3690588"/>
            <a:ext cx="46800" cy="396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2" name="Left Brace 181"/>
          <p:cNvSpPr/>
          <p:nvPr/>
        </p:nvSpPr>
        <p:spPr>
          <a:xfrm rot="16200000">
            <a:off x="1044508" y="5285817"/>
            <a:ext cx="46800" cy="360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3" name="Left Brace 182"/>
          <p:cNvSpPr/>
          <p:nvPr/>
        </p:nvSpPr>
        <p:spPr>
          <a:xfrm rot="16200000">
            <a:off x="2762252" y="5187131"/>
            <a:ext cx="46800" cy="108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4" name="Left Brace 183"/>
          <p:cNvSpPr/>
          <p:nvPr/>
        </p:nvSpPr>
        <p:spPr>
          <a:xfrm rot="16200000">
            <a:off x="4685905" y="5351371"/>
            <a:ext cx="46800" cy="144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5" name="Left Brace 184"/>
          <p:cNvSpPr/>
          <p:nvPr/>
        </p:nvSpPr>
        <p:spPr>
          <a:xfrm rot="16200000">
            <a:off x="2843412" y="7722081"/>
            <a:ext cx="46800" cy="108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6" name="Left Brace 185"/>
          <p:cNvSpPr/>
          <p:nvPr/>
        </p:nvSpPr>
        <p:spPr>
          <a:xfrm rot="16200000">
            <a:off x="1034086" y="6602136"/>
            <a:ext cx="46802" cy="196679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7" name="Left Brace 186"/>
          <p:cNvSpPr/>
          <p:nvPr/>
        </p:nvSpPr>
        <p:spPr>
          <a:xfrm>
            <a:off x="912347" y="7676850"/>
            <a:ext cx="46800" cy="396000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8" name="TextBox 4"/>
          <p:cNvSpPr txBox="1"/>
          <p:nvPr/>
        </p:nvSpPr>
        <p:spPr>
          <a:xfrm>
            <a:off x="2732606" y="8769426"/>
            <a:ext cx="1793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reeform 1"/>
          <p:cNvSpPr/>
          <p:nvPr/>
        </p:nvSpPr>
        <p:spPr>
          <a:xfrm>
            <a:off x="5001584" y="3903633"/>
            <a:ext cx="238238" cy="156039"/>
          </a:xfrm>
          <a:custGeom>
            <a:avLst/>
            <a:gdLst>
              <a:gd name="connsiteX0" fmla="*/ 42958 w 238238"/>
              <a:gd name="connsiteY0" fmla="*/ 20923 h 156039"/>
              <a:gd name="connsiteX1" fmla="*/ 159560 w 238238"/>
              <a:gd name="connsiteY1" fmla="*/ 2512 h 156039"/>
              <a:gd name="connsiteX2" fmla="*/ 236271 w 238238"/>
              <a:gd name="connsiteY2" fmla="*/ 70018 h 156039"/>
              <a:gd name="connsiteX3" fmla="*/ 208655 w 238238"/>
              <a:gd name="connsiteY3" fmla="*/ 112976 h 156039"/>
              <a:gd name="connsiteX4" fmla="*/ 135012 w 238238"/>
              <a:gd name="connsiteY4" fmla="*/ 137524 h 156039"/>
              <a:gd name="connsiteX5" fmla="*/ 49095 w 238238"/>
              <a:gd name="connsiteY5" fmla="*/ 155935 h 156039"/>
              <a:gd name="connsiteX6" fmla="*/ 0 w 238238"/>
              <a:gd name="connsiteY6" fmla="*/ 143661 h 156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8238" h="156039">
                <a:moveTo>
                  <a:pt x="42958" y="20923"/>
                </a:moveTo>
                <a:cubicBezTo>
                  <a:pt x="85149" y="7626"/>
                  <a:pt x="127341" y="-5670"/>
                  <a:pt x="159560" y="2512"/>
                </a:cubicBezTo>
                <a:cubicBezTo>
                  <a:pt x="191779" y="10694"/>
                  <a:pt x="228089" y="51607"/>
                  <a:pt x="236271" y="70018"/>
                </a:cubicBezTo>
                <a:cubicBezTo>
                  <a:pt x="244454" y="88429"/>
                  <a:pt x="225532" y="101725"/>
                  <a:pt x="208655" y="112976"/>
                </a:cubicBezTo>
                <a:cubicBezTo>
                  <a:pt x="191779" y="124227"/>
                  <a:pt x="161605" y="130364"/>
                  <a:pt x="135012" y="137524"/>
                </a:cubicBezTo>
                <a:cubicBezTo>
                  <a:pt x="108419" y="144684"/>
                  <a:pt x="71597" y="154912"/>
                  <a:pt x="49095" y="155935"/>
                </a:cubicBezTo>
                <a:cubicBezTo>
                  <a:pt x="26593" y="156958"/>
                  <a:pt x="13296" y="150309"/>
                  <a:pt x="0" y="14366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Freeform 2"/>
          <p:cNvSpPr/>
          <p:nvPr/>
        </p:nvSpPr>
        <p:spPr>
          <a:xfrm>
            <a:off x="4906462" y="5286950"/>
            <a:ext cx="296440" cy="217861"/>
          </a:xfrm>
          <a:custGeom>
            <a:avLst/>
            <a:gdLst>
              <a:gd name="connsiteX0" fmla="*/ 0 w 296440"/>
              <a:gd name="connsiteY0" fmla="*/ 141149 h 217861"/>
              <a:gd name="connsiteX1" fmla="*/ 85917 w 296440"/>
              <a:gd name="connsiteY1" fmla="*/ 39890 h 217861"/>
              <a:gd name="connsiteX2" fmla="*/ 131943 w 296440"/>
              <a:gd name="connsiteY2" fmla="*/ 0 h 217861"/>
              <a:gd name="connsiteX3" fmla="*/ 196381 w 296440"/>
              <a:gd name="connsiteY3" fmla="*/ 39890 h 217861"/>
              <a:gd name="connsiteX4" fmla="*/ 288435 w 296440"/>
              <a:gd name="connsiteY4" fmla="*/ 92054 h 217861"/>
              <a:gd name="connsiteX5" fmla="*/ 282298 w 296440"/>
              <a:gd name="connsiteY5" fmla="*/ 153423 h 217861"/>
              <a:gd name="connsiteX6" fmla="*/ 205586 w 296440"/>
              <a:gd name="connsiteY6" fmla="*/ 184108 h 217861"/>
              <a:gd name="connsiteX7" fmla="*/ 95122 w 296440"/>
              <a:gd name="connsiteY7" fmla="*/ 217861 h 217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440" h="217861">
                <a:moveTo>
                  <a:pt x="0" y="141149"/>
                </a:moveTo>
                <a:cubicBezTo>
                  <a:pt x="31963" y="102282"/>
                  <a:pt x="63926" y="63415"/>
                  <a:pt x="85917" y="39890"/>
                </a:cubicBezTo>
                <a:cubicBezTo>
                  <a:pt x="107908" y="16365"/>
                  <a:pt x="113532" y="0"/>
                  <a:pt x="131943" y="0"/>
                </a:cubicBezTo>
                <a:cubicBezTo>
                  <a:pt x="150354" y="0"/>
                  <a:pt x="170299" y="24548"/>
                  <a:pt x="196381" y="39890"/>
                </a:cubicBezTo>
                <a:cubicBezTo>
                  <a:pt x="222463" y="55232"/>
                  <a:pt x="274116" y="73132"/>
                  <a:pt x="288435" y="92054"/>
                </a:cubicBezTo>
                <a:cubicBezTo>
                  <a:pt x="302754" y="110976"/>
                  <a:pt x="296106" y="138081"/>
                  <a:pt x="282298" y="153423"/>
                </a:cubicBezTo>
                <a:cubicBezTo>
                  <a:pt x="268490" y="168765"/>
                  <a:pt x="236782" y="173368"/>
                  <a:pt x="205586" y="184108"/>
                </a:cubicBezTo>
                <a:cubicBezTo>
                  <a:pt x="174390" y="194848"/>
                  <a:pt x="134756" y="206354"/>
                  <a:pt x="95122" y="21786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Freeform 3"/>
          <p:cNvSpPr/>
          <p:nvPr/>
        </p:nvSpPr>
        <p:spPr>
          <a:xfrm>
            <a:off x="1193630" y="1638556"/>
            <a:ext cx="240394" cy="189238"/>
          </a:xfrm>
          <a:custGeom>
            <a:avLst/>
            <a:gdLst>
              <a:gd name="connsiteX0" fmla="*/ 88985 w 240394"/>
              <a:gd name="connsiteY0" fmla="*/ 0 h 189238"/>
              <a:gd name="connsiteX1" fmla="*/ 199449 w 240394"/>
              <a:gd name="connsiteY1" fmla="*/ 21479 h 189238"/>
              <a:gd name="connsiteX2" fmla="*/ 230134 w 240394"/>
              <a:gd name="connsiteY2" fmla="*/ 79780 h 189238"/>
              <a:gd name="connsiteX3" fmla="*/ 239339 w 240394"/>
              <a:gd name="connsiteY3" fmla="*/ 150354 h 189238"/>
              <a:gd name="connsiteX4" fmla="*/ 208655 w 240394"/>
              <a:gd name="connsiteY4" fmla="*/ 174902 h 189238"/>
              <a:gd name="connsiteX5" fmla="*/ 144217 w 240394"/>
              <a:gd name="connsiteY5" fmla="*/ 187176 h 189238"/>
              <a:gd name="connsiteX6" fmla="*/ 42958 w 240394"/>
              <a:gd name="connsiteY6" fmla="*/ 131943 h 189238"/>
              <a:gd name="connsiteX7" fmla="*/ 0 w 240394"/>
              <a:gd name="connsiteY7" fmla="*/ 119670 h 18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394" h="189238">
                <a:moveTo>
                  <a:pt x="88985" y="0"/>
                </a:moveTo>
                <a:cubicBezTo>
                  <a:pt x="132454" y="4091"/>
                  <a:pt x="175924" y="8182"/>
                  <a:pt x="199449" y="21479"/>
                </a:cubicBezTo>
                <a:cubicBezTo>
                  <a:pt x="222974" y="34776"/>
                  <a:pt x="223486" y="58301"/>
                  <a:pt x="230134" y="79780"/>
                </a:cubicBezTo>
                <a:cubicBezTo>
                  <a:pt x="236782" y="101259"/>
                  <a:pt x="242919" y="134501"/>
                  <a:pt x="239339" y="150354"/>
                </a:cubicBezTo>
                <a:cubicBezTo>
                  <a:pt x="235759" y="166207"/>
                  <a:pt x="224509" y="168765"/>
                  <a:pt x="208655" y="174902"/>
                </a:cubicBezTo>
                <a:cubicBezTo>
                  <a:pt x="192801" y="181039"/>
                  <a:pt x="171833" y="194336"/>
                  <a:pt x="144217" y="187176"/>
                </a:cubicBezTo>
                <a:cubicBezTo>
                  <a:pt x="116601" y="180016"/>
                  <a:pt x="66994" y="143194"/>
                  <a:pt x="42958" y="131943"/>
                </a:cubicBezTo>
                <a:cubicBezTo>
                  <a:pt x="18922" y="120692"/>
                  <a:pt x="9461" y="120181"/>
                  <a:pt x="0" y="11967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Freeform 4"/>
          <p:cNvSpPr/>
          <p:nvPr/>
        </p:nvSpPr>
        <p:spPr>
          <a:xfrm>
            <a:off x="1402285" y="1534228"/>
            <a:ext cx="92080" cy="166093"/>
          </a:xfrm>
          <a:custGeom>
            <a:avLst/>
            <a:gdLst>
              <a:gd name="connsiteX0" fmla="*/ 0 w 92080"/>
              <a:gd name="connsiteY0" fmla="*/ 0 h 166093"/>
              <a:gd name="connsiteX1" fmla="*/ 70574 w 92080"/>
              <a:gd name="connsiteY1" fmla="*/ 33753 h 166093"/>
              <a:gd name="connsiteX2" fmla="*/ 92053 w 92080"/>
              <a:gd name="connsiteY2" fmla="*/ 101259 h 166093"/>
              <a:gd name="connsiteX3" fmla="*/ 67506 w 92080"/>
              <a:gd name="connsiteY3" fmla="*/ 156491 h 166093"/>
              <a:gd name="connsiteX4" fmla="*/ 30684 w 92080"/>
              <a:gd name="connsiteY4" fmla="*/ 165697 h 166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80" h="166093">
                <a:moveTo>
                  <a:pt x="0" y="0"/>
                </a:moveTo>
                <a:cubicBezTo>
                  <a:pt x="27616" y="8438"/>
                  <a:pt x="55232" y="16876"/>
                  <a:pt x="70574" y="33753"/>
                </a:cubicBezTo>
                <a:cubicBezTo>
                  <a:pt x="85916" y="50630"/>
                  <a:pt x="92564" y="80803"/>
                  <a:pt x="92053" y="101259"/>
                </a:cubicBezTo>
                <a:cubicBezTo>
                  <a:pt x="91542" y="121715"/>
                  <a:pt x="77734" y="145751"/>
                  <a:pt x="67506" y="156491"/>
                </a:cubicBezTo>
                <a:cubicBezTo>
                  <a:pt x="57278" y="167231"/>
                  <a:pt x="43981" y="166464"/>
                  <a:pt x="30684" y="165697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Freeform 11"/>
          <p:cNvSpPr/>
          <p:nvPr/>
        </p:nvSpPr>
        <p:spPr>
          <a:xfrm>
            <a:off x="5064919" y="1459706"/>
            <a:ext cx="200173" cy="238125"/>
          </a:xfrm>
          <a:custGeom>
            <a:avLst/>
            <a:gdLst>
              <a:gd name="connsiteX0" fmla="*/ 0 w 200173"/>
              <a:gd name="connsiteY0" fmla="*/ 80963 h 238125"/>
              <a:gd name="connsiteX1" fmla="*/ 38100 w 200173"/>
              <a:gd name="connsiteY1" fmla="*/ 128588 h 238125"/>
              <a:gd name="connsiteX2" fmla="*/ 52387 w 200173"/>
              <a:gd name="connsiteY2" fmla="*/ 145257 h 238125"/>
              <a:gd name="connsiteX3" fmla="*/ 66675 w 200173"/>
              <a:gd name="connsiteY3" fmla="*/ 161925 h 238125"/>
              <a:gd name="connsiteX4" fmla="*/ 95250 w 200173"/>
              <a:gd name="connsiteY4" fmla="*/ 164307 h 238125"/>
              <a:gd name="connsiteX5" fmla="*/ 104775 w 200173"/>
              <a:gd name="connsiteY5" fmla="*/ 188119 h 238125"/>
              <a:gd name="connsiteX6" fmla="*/ 130969 w 200173"/>
              <a:gd name="connsiteY6" fmla="*/ 207169 h 238125"/>
              <a:gd name="connsiteX7" fmla="*/ 173831 w 200173"/>
              <a:gd name="connsiteY7" fmla="*/ 238125 h 238125"/>
              <a:gd name="connsiteX8" fmla="*/ 200025 w 200173"/>
              <a:gd name="connsiteY8" fmla="*/ 207169 h 238125"/>
              <a:gd name="connsiteX9" fmla="*/ 183356 w 200173"/>
              <a:gd name="connsiteY9" fmla="*/ 157163 h 238125"/>
              <a:gd name="connsiteX10" fmla="*/ 159544 w 200173"/>
              <a:gd name="connsiteY10" fmla="*/ 97632 h 238125"/>
              <a:gd name="connsiteX11" fmla="*/ 159544 w 200173"/>
              <a:gd name="connsiteY11" fmla="*/ 0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0173" h="238125">
                <a:moveTo>
                  <a:pt x="0" y="80963"/>
                </a:moveTo>
                <a:lnTo>
                  <a:pt x="38100" y="128588"/>
                </a:lnTo>
                <a:cubicBezTo>
                  <a:pt x="46831" y="139304"/>
                  <a:pt x="52387" y="145257"/>
                  <a:pt x="52387" y="145257"/>
                </a:cubicBezTo>
                <a:cubicBezTo>
                  <a:pt x="57149" y="150813"/>
                  <a:pt x="59531" y="158750"/>
                  <a:pt x="66675" y="161925"/>
                </a:cubicBezTo>
                <a:cubicBezTo>
                  <a:pt x="73819" y="165100"/>
                  <a:pt x="88900" y="159941"/>
                  <a:pt x="95250" y="164307"/>
                </a:cubicBezTo>
                <a:cubicBezTo>
                  <a:pt x="101600" y="168673"/>
                  <a:pt x="98822" y="180975"/>
                  <a:pt x="104775" y="188119"/>
                </a:cubicBezTo>
                <a:cubicBezTo>
                  <a:pt x="110728" y="195263"/>
                  <a:pt x="130969" y="207169"/>
                  <a:pt x="130969" y="207169"/>
                </a:cubicBezTo>
                <a:cubicBezTo>
                  <a:pt x="142478" y="215503"/>
                  <a:pt x="162322" y="238125"/>
                  <a:pt x="173831" y="238125"/>
                </a:cubicBezTo>
                <a:cubicBezTo>
                  <a:pt x="185340" y="238125"/>
                  <a:pt x="198438" y="220663"/>
                  <a:pt x="200025" y="207169"/>
                </a:cubicBezTo>
                <a:cubicBezTo>
                  <a:pt x="201612" y="193675"/>
                  <a:pt x="190103" y="175419"/>
                  <a:pt x="183356" y="157163"/>
                </a:cubicBezTo>
                <a:cubicBezTo>
                  <a:pt x="176609" y="138907"/>
                  <a:pt x="163513" y="123826"/>
                  <a:pt x="159544" y="97632"/>
                </a:cubicBezTo>
                <a:cubicBezTo>
                  <a:pt x="155575" y="71438"/>
                  <a:pt x="157559" y="35719"/>
                  <a:pt x="159544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Freeform 8"/>
          <p:cNvSpPr/>
          <p:nvPr/>
        </p:nvSpPr>
        <p:spPr>
          <a:xfrm>
            <a:off x="4837001" y="6359702"/>
            <a:ext cx="133255" cy="180879"/>
          </a:xfrm>
          <a:custGeom>
            <a:avLst/>
            <a:gdLst>
              <a:gd name="connsiteX0" fmla="*/ 0 w 133255"/>
              <a:gd name="connsiteY0" fmla="*/ 20713 h 180879"/>
              <a:gd name="connsiteX1" fmla="*/ 61154 w 133255"/>
              <a:gd name="connsiteY1" fmla="*/ 329 h 180879"/>
              <a:gd name="connsiteX2" fmla="*/ 125221 w 133255"/>
              <a:gd name="connsiteY2" fmla="*/ 35274 h 180879"/>
              <a:gd name="connsiteX3" fmla="*/ 131045 w 133255"/>
              <a:gd name="connsiteY3" fmla="*/ 93516 h 180879"/>
              <a:gd name="connsiteX4" fmla="*/ 113572 w 133255"/>
              <a:gd name="connsiteY4" fmla="*/ 143022 h 180879"/>
              <a:gd name="connsiteX5" fmla="*/ 87363 w 133255"/>
              <a:gd name="connsiteY5" fmla="*/ 180879 h 18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255" h="180879">
                <a:moveTo>
                  <a:pt x="0" y="20713"/>
                </a:moveTo>
                <a:cubicBezTo>
                  <a:pt x="20142" y="9307"/>
                  <a:pt x="40284" y="-2098"/>
                  <a:pt x="61154" y="329"/>
                </a:cubicBezTo>
                <a:cubicBezTo>
                  <a:pt x="82024" y="2756"/>
                  <a:pt x="113573" y="19743"/>
                  <a:pt x="125221" y="35274"/>
                </a:cubicBezTo>
                <a:cubicBezTo>
                  <a:pt x="136869" y="50805"/>
                  <a:pt x="132986" y="75558"/>
                  <a:pt x="131045" y="93516"/>
                </a:cubicBezTo>
                <a:cubicBezTo>
                  <a:pt x="129104" y="111474"/>
                  <a:pt x="120852" y="128462"/>
                  <a:pt x="113572" y="143022"/>
                </a:cubicBezTo>
                <a:cubicBezTo>
                  <a:pt x="106292" y="157582"/>
                  <a:pt x="96827" y="169230"/>
                  <a:pt x="87363" y="18087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Freeform 10"/>
          <p:cNvSpPr/>
          <p:nvPr/>
        </p:nvSpPr>
        <p:spPr>
          <a:xfrm>
            <a:off x="4796232" y="6453218"/>
            <a:ext cx="23297" cy="69890"/>
          </a:xfrm>
          <a:custGeom>
            <a:avLst/>
            <a:gdLst>
              <a:gd name="connsiteX0" fmla="*/ 23297 w 23297"/>
              <a:gd name="connsiteY0" fmla="*/ 69890 h 69890"/>
              <a:gd name="connsiteX1" fmla="*/ 0 w 23297"/>
              <a:gd name="connsiteY1" fmla="*/ 0 h 6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97" h="69890">
                <a:moveTo>
                  <a:pt x="23297" y="69890"/>
                </a:moveTo>
                <a:lnTo>
                  <a:pt x="0" y="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1515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565284" y="874185"/>
            <a:ext cx="5755848" cy="1268346"/>
            <a:chOff x="585380" y="874185"/>
            <a:chExt cx="5755848" cy="126834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9" t="6231" r="21245" b="11033"/>
            <a:stretch/>
          </p:blipFill>
          <p:spPr>
            <a:xfrm>
              <a:off x="978846" y="1172713"/>
              <a:ext cx="1311562" cy="96981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87" t="6137" r="18248" b="11124"/>
            <a:stretch/>
          </p:blipFill>
          <p:spPr>
            <a:xfrm>
              <a:off x="2330459" y="1172713"/>
              <a:ext cx="1311564" cy="969818"/>
            </a:xfrm>
            <a:prstGeom prst="rect">
              <a:avLst/>
            </a:prstGeom>
          </p:spPr>
        </p:pic>
        <p:cxnSp>
          <p:nvCxnSpPr>
            <p:cNvPr id="5" name="Straight Connector 5"/>
            <p:cNvCxnSpPr/>
            <p:nvPr/>
          </p:nvCxnSpPr>
          <p:spPr>
            <a:xfrm flipV="1">
              <a:off x="1010362" y="2093384"/>
              <a:ext cx="22938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4" t="6289" r="24350" b="6638"/>
            <a:stretch/>
          </p:blipFill>
          <p:spPr>
            <a:xfrm>
              <a:off x="3681602" y="1172713"/>
              <a:ext cx="1311563" cy="969818"/>
            </a:xfrm>
            <a:prstGeom prst="rect">
              <a:avLst/>
            </a:prstGeom>
          </p:spPr>
        </p:pic>
        <p:pic>
          <p:nvPicPr>
            <p:cNvPr id="7" name="Picture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63" t="7986" r="21443" b="4942"/>
            <a:stretch/>
          </p:blipFill>
          <p:spPr>
            <a:xfrm>
              <a:off x="5032744" y="1172713"/>
              <a:ext cx="1308484" cy="969818"/>
            </a:xfrm>
            <a:prstGeom prst="rect">
              <a:avLst/>
            </a:prstGeom>
          </p:spPr>
        </p:pic>
        <p:cxnSp>
          <p:nvCxnSpPr>
            <p:cNvPr id="8" name="Straight Connector 10"/>
            <p:cNvCxnSpPr/>
            <p:nvPr/>
          </p:nvCxnSpPr>
          <p:spPr>
            <a:xfrm>
              <a:off x="3709603" y="2093384"/>
              <a:ext cx="2412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206"/>
            <p:cNvSpPr txBox="1"/>
            <p:nvPr/>
          </p:nvSpPr>
          <p:spPr>
            <a:xfrm>
              <a:off x="993430" y="874185"/>
              <a:ext cx="1283522" cy="24622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- 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120"/>
            <p:cNvSpPr txBox="1"/>
            <p:nvPr/>
          </p:nvSpPr>
          <p:spPr>
            <a:xfrm rot="10800000">
              <a:off x="585380" y="1188005"/>
              <a:ext cx="338554" cy="93561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vert="eaVert" wrap="square" rtlCol="0" anchor="ctr">
              <a:spAutoFit/>
            </a:bodyPr>
            <a:lstStyle/>
            <a:p>
              <a:pPr algn="ctr"/>
              <a:r>
                <a:rPr lang="en-US" altLang="zh-TW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2261&gt;dilp2</a:t>
              </a:r>
            </a:p>
          </p:txBody>
        </p:sp>
        <p:sp>
          <p:nvSpPr>
            <p:cNvPr id="11" name="TextBox 206"/>
            <p:cNvSpPr txBox="1"/>
            <p:nvPr/>
          </p:nvSpPr>
          <p:spPr>
            <a:xfrm>
              <a:off x="2344931" y="874185"/>
              <a:ext cx="1282621" cy="24622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r>
                <a:rPr lang="en-US" altLang="zh-TW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206"/>
            <p:cNvSpPr txBox="1"/>
            <p:nvPr/>
          </p:nvSpPr>
          <p:spPr>
            <a:xfrm>
              <a:off x="3692671" y="874185"/>
              <a:ext cx="1282621" cy="24622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- 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206"/>
            <p:cNvSpPr txBox="1"/>
            <p:nvPr/>
          </p:nvSpPr>
          <p:spPr>
            <a:xfrm>
              <a:off x="5040029" y="874185"/>
              <a:ext cx="1287122" cy="24622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</a:t>
              </a:r>
              <a:r>
                <a:rPr lang="en-US" altLang="zh-TW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Straight Connector 17"/>
            <p:cNvCxnSpPr/>
            <p:nvPr/>
          </p:nvCxnSpPr>
          <p:spPr>
            <a:xfrm flipV="1">
              <a:off x="5061194" y="2093384"/>
              <a:ext cx="15675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"/>
            <p:cNvCxnSpPr/>
            <p:nvPr/>
          </p:nvCxnSpPr>
          <p:spPr>
            <a:xfrm flipV="1">
              <a:off x="2357630" y="2093384"/>
              <a:ext cx="22938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9"/>
            <p:cNvSpPr txBox="1"/>
            <p:nvPr/>
          </p:nvSpPr>
          <p:spPr>
            <a:xfrm>
              <a:off x="942274" y="1881237"/>
              <a:ext cx="375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5W</a:t>
              </a:r>
              <a:endParaRPr lang="zh-TW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20"/>
            <p:cNvSpPr txBox="1"/>
            <p:nvPr/>
          </p:nvSpPr>
          <p:spPr>
            <a:xfrm>
              <a:off x="3643318" y="1881237"/>
              <a:ext cx="375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r>
                <a:rPr lang="en-US" altLang="zh-TW" sz="1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endParaRPr lang="zh-TW" alt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Rectangle 4"/>
          <p:cNvSpPr/>
          <p:nvPr/>
        </p:nvSpPr>
        <p:spPr>
          <a:xfrm>
            <a:off x="2778601" y="5211493"/>
            <a:ext cx="108000" cy="10800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/>
          </a:p>
        </p:txBody>
      </p:sp>
      <p:sp>
        <p:nvSpPr>
          <p:cNvPr id="34" name="TextBox 12"/>
          <p:cNvSpPr txBox="1"/>
          <p:nvPr/>
        </p:nvSpPr>
        <p:spPr>
          <a:xfrm>
            <a:off x="2861252" y="5125050"/>
            <a:ext cx="270000" cy="2770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286"/>
          <p:cNvSpPr/>
          <p:nvPr/>
        </p:nvSpPr>
        <p:spPr>
          <a:xfrm>
            <a:off x="3138641" y="5211493"/>
            <a:ext cx="108000" cy="108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/>
          </a:p>
        </p:txBody>
      </p:sp>
      <p:sp>
        <p:nvSpPr>
          <p:cNvPr id="36" name="TextBox 287"/>
          <p:cNvSpPr txBox="1"/>
          <p:nvPr/>
        </p:nvSpPr>
        <p:spPr>
          <a:xfrm>
            <a:off x="3217809" y="5125050"/>
            <a:ext cx="270000" cy="2770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288"/>
          <p:cNvSpPr/>
          <p:nvPr/>
        </p:nvSpPr>
        <p:spPr>
          <a:xfrm>
            <a:off x="3496618" y="5211493"/>
            <a:ext cx="108000" cy="10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/>
          </a:p>
        </p:txBody>
      </p:sp>
      <p:sp>
        <p:nvSpPr>
          <p:cNvPr id="38" name="TextBox 289"/>
          <p:cNvSpPr txBox="1"/>
          <p:nvPr/>
        </p:nvSpPr>
        <p:spPr>
          <a:xfrm>
            <a:off x="3573709" y="5125050"/>
            <a:ext cx="268536" cy="2770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290"/>
          <p:cNvSpPr/>
          <p:nvPr/>
        </p:nvSpPr>
        <p:spPr>
          <a:xfrm>
            <a:off x="3851141" y="5211493"/>
            <a:ext cx="108000" cy="10800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/>
          </a:p>
        </p:txBody>
      </p:sp>
      <p:sp>
        <p:nvSpPr>
          <p:cNvPr id="40" name="TextBox 291"/>
          <p:cNvSpPr txBox="1"/>
          <p:nvPr/>
        </p:nvSpPr>
        <p:spPr>
          <a:xfrm>
            <a:off x="3939311" y="5125050"/>
            <a:ext cx="415228" cy="2770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≥ 3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Connector 22"/>
          <p:cNvCxnSpPr/>
          <p:nvPr/>
        </p:nvCxnSpPr>
        <p:spPr>
          <a:xfrm>
            <a:off x="4347212" y="5272280"/>
            <a:ext cx="14669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292"/>
          <p:cNvSpPr txBox="1"/>
          <p:nvPr/>
        </p:nvSpPr>
        <p:spPr>
          <a:xfrm>
            <a:off x="4462696" y="5120026"/>
            <a:ext cx="539915" cy="2770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Avg</a:t>
            </a:r>
            <a:endParaRPr lang="zh-TW" alt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23"/>
          <p:cNvSpPr/>
          <p:nvPr/>
        </p:nvSpPr>
        <p:spPr>
          <a:xfrm>
            <a:off x="2194299" y="5138017"/>
            <a:ext cx="2808000" cy="25200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dirty="0"/>
          </a:p>
        </p:txBody>
      </p:sp>
      <p:sp>
        <p:nvSpPr>
          <p:cNvPr id="44" name="TextBox 12"/>
          <p:cNvSpPr txBox="1"/>
          <p:nvPr/>
        </p:nvSpPr>
        <p:spPr>
          <a:xfrm>
            <a:off x="2214588" y="5125053"/>
            <a:ext cx="555775" cy="27700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GSC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1387183" y="2221710"/>
            <a:ext cx="4276311" cy="2649224"/>
            <a:chOff x="1340768" y="2735824"/>
            <a:chExt cx="4276311" cy="2649224"/>
          </a:xfrm>
        </p:grpSpPr>
        <p:graphicFrame>
          <p:nvGraphicFramePr>
            <p:cNvPr id="18" name="Chart 2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08455938"/>
                </p:ext>
              </p:extLst>
            </p:nvPr>
          </p:nvGraphicFramePr>
          <p:xfrm>
            <a:off x="1556712" y="2920859"/>
            <a:ext cx="3852311" cy="17779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9" name="TextBox 74"/>
            <p:cNvSpPr txBox="1"/>
            <p:nvPr/>
          </p:nvSpPr>
          <p:spPr>
            <a:xfrm rot="18900000">
              <a:off x="1755947" y="4405654"/>
              <a:ext cx="7065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75"/>
            <p:cNvSpPr txBox="1"/>
            <p:nvPr/>
          </p:nvSpPr>
          <p:spPr>
            <a:xfrm rot="18900000">
              <a:off x="2990131" y="4405654"/>
              <a:ext cx="7065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TW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TextBox 77"/>
            <p:cNvSpPr txBox="1"/>
            <p:nvPr/>
          </p:nvSpPr>
          <p:spPr>
            <a:xfrm rot="18900000">
              <a:off x="2375374" y="4405654"/>
              <a:ext cx="7065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78"/>
            <p:cNvSpPr txBox="1"/>
            <p:nvPr/>
          </p:nvSpPr>
          <p:spPr>
            <a:xfrm rot="18900000">
              <a:off x="4224876" y="4405654"/>
              <a:ext cx="7065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TW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80"/>
            <p:cNvSpPr txBox="1"/>
            <p:nvPr/>
          </p:nvSpPr>
          <p:spPr>
            <a:xfrm rot="18900000">
              <a:off x="3618069" y="4405654"/>
              <a:ext cx="7065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-RU486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Straight Connector 90"/>
            <p:cNvCxnSpPr/>
            <p:nvPr/>
          </p:nvCxnSpPr>
          <p:spPr>
            <a:xfrm>
              <a:off x="2654317" y="4747551"/>
              <a:ext cx="106679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91"/>
            <p:cNvCxnSpPr/>
            <p:nvPr/>
          </p:nvCxnSpPr>
          <p:spPr>
            <a:xfrm>
              <a:off x="3905099" y="4747551"/>
              <a:ext cx="106679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92"/>
            <p:cNvCxnSpPr/>
            <p:nvPr/>
          </p:nvCxnSpPr>
          <p:spPr>
            <a:xfrm>
              <a:off x="2039657" y="4747551"/>
              <a:ext cx="43560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15"/>
            <p:cNvSpPr txBox="1"/>
            <p:nvPr/>
          </p:nvSpPr>
          <p:spPr>
            <a:xfrm>
              <a:off x="4178842" y="4785554"/>
              <a:ext cx="5239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8W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93"/>
            <p:cNvSpPr txBox="1"/>
            <p:nvPr/>
          </p:nvSpPr>
          <p:spPr>
            <a:xfrm>
              <a:off x="2965189" y="4785554"/>
              <a:ext cx="4292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5W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94"/>
            <p:cNvSpPr txBox="1"/>
            <p:nvPr/>
          </p:nvSpPr>
          <p:spPr>
            <a:xfrm>
              <a:off x="2023312" y="4785554"/>
              <a:ext cx="4618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1W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0" name="Straight Connector 201"/>
            <p:cNvCxnSpPr/>
            <p:nvPr/>
          </p:nvCxnSpPr>
          <p:spPr>
            <a:xfrm flipV="1">
              <a:off x="2038664" y="5076688"/>
              <a:ext cx="2933228" cy="6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202"/>
            <p:cNvSpPr txBox="1"/>
            <p:nvPr/>
          </p:nvSpPr>
          <p:spPr>
            <a:xfrm>
              <a:off x="2916058" y="5138827"/>
              <a:ext cx="11336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#2261&gt;dilp2</a:t>
              </a:r>
              <a:endParaRPr lang="zh-TW" altLang="en-US" sz="10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71"/>
            <p:cNvSpPr txBox="1"/>
            <p:nvPr/>
          </p:nvSpPr>
          <p:spPr>
            <a:xfrm rot="16200000">
              <a:off x="881630" y="3575098"/>
              <a:ext cx="11644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% of </a:t>
              </a:r>
              <a:r>
                <a:rPr lang="en-US" altLang="zh-TW" sz="10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germaria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237"/>
            <p:cNvSpPr txBox="1"/>
            <p:nvPr/>
          </p:nvSpPr>
          <p:spPr>
            <a:xfrm>
              <a:off x="5278525" y="2961896"/>
              <a:ext cx="338554" cy="14380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GSCs/germarium</a:t>
              </a:r>
              <a:endParaRPr lang="zh-TW" altLang="en-US" sz="1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52"/>
            <p:cNvSpPr txBox="1"/>
            <p:nvPr/>
          </p:nvSpPr>
          <p:spPr>
            <a:xfrm>
              <a:off x="2098914" y="2912683"/>
              <a:ext cx="4442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110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53"/>
            <p:cNvSpPr txBox="1"/>
            <p:nvPr/>
          </p:nvSpPr>
          <p:spPr>
            <a:xfrm>
              <a:off x="2662085" y="2912683"/>
              <a:ext cx="4442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Box 54"/>
            <p:cNvSpPr txBox="1"/>
            <p:nvPr/>
          </p:nvSpPr>
          <p:spPr>
            <a:xfrm>
              <a:off x="3285728" y="2912683"/>
              <a:ext cx="4442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94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55"/>
            <p:cNvSpPr txBox="1"/>
            <p:nvPr/>
          </p:nvSpPr>
          <p:spPr>
            <a:xfrm>
              <a:off x="3873994" y="2912683"/>
              <a:ext cx="4442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98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6"/>
            <p:cNvSpPr txBox="1"/>
            <p:nvPr/>
          </p:nvSpPr>
          <p:spPr>
            <a:xfrm>
              <a:off x="4465130" y="2912683"/>
              <a:ext cx="44427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97</a:t>
              </a:r>
              <a:endParaRPr lang="zh-TW" alt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2" name="Straight Connector 91"/>
            <p:cNvCxnSpPr/>
            <p:nvPr/>
          </p:nvCxnSpPr>
          <p:spPr>
            <a:xfrm>
              <a:off x="3900075" y="2916680"/>
              <a:ext cx="106679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90"/>
            <p:cNvCxnSpPr/>
            <p:nvPr/>
          </p:nvCxnSpPr>
          <p:spPr>
            <a:xfrm>
              <a:off x="2659341" y="2916680"/>
              <a:ext cx="1066794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60"/>
            <p:cNvSpPr txBox="1"/>
            <p:nvPr/>
          </p:nvSpPr>
          <p:spPr>
            <a:xfrm>
              <a:off x="4201861" y="2735824"/>
              <a:ext cx="444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zh-TW" alt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61"/>
            <p:cNvSpPr txBox="1"/>
            <p:nvPr/>
          </p:nvSpPr>
          <p:spPr>
            <a:xfrm>
              <a:off x="2965576" y="2735824"/>
              <a:ext cx="444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200" b="1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***</a:t>
              </a:r>
              <a:endParaRPr lang="zh-TW" alt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TextBox 62"/>
          <p:cNvSpPr txBox="1"/>
          <p:nvPr/>
        </p:nvSpPr>
        <p:spPr>
          <a:xfrm>
            <a:off x="940411" y="1145940"/>
            <a:ext cx="228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63"/>
          <p:cNvSpPr txBox="1"/>
          <p:nvPr/>
        </p:nvSpPr>
        <p:spPr>
          <a:xfrm>
            <a:off x="2279301" y="1145940"/>
            <a:ext cx="228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64"/>
          <p:cNvSpPr txBox="1"/>
          <p:nvPr/>
        </p:nvSpPr>
        <p:spPr>
          <a:xfrm>
            <a:off x="3626032" y="1145940"/>
            <a:ext cx="228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65"/>
          <p:cNvSpPr txBox="1"/>
          <p:nvPr/>
        </p:nvSpPr>
        <p:spPr>
          <a:xfrm>
            <a:off x="4980810" y="1145940"/>
            <a:ext cx="228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66"/>
          <p:cNvSpPr txBox="1"/>
          <p:nvPr/>
        </p:nvSpPr>
        <p:spPr>
          <a:xfrm>
            <a:off x="533137" y="2142530"/>
            <a:ext cx="228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4"/>
          <p:cNvSpPr txBox="1"/>
          <p:nvPr/>
        </p:nvSpPr>
        <p:spPr>
          <a:xfrm>
            <a:off x="2493736" y="6177136"/>
            <a:ext cx="1793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8"/>
          <p:cNvSpPr txBox="1"/>
          <p:nvPr/>
        </p:nvSpPr>
        <p:spPr>
          <a:xfrm>
            <a:off x="1133475" y="1145940"/>
            <a:ext cx="11981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9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LamC</a:t>
            </a:r>
            <a:r>
              <a:rPr lang="en-US" altLang="zh-TW" sz="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1B1 </a:t>
            </a:r>
            <a:r>
              <a:rPr lang="en-US" altLang="zh-TW" sz="900" b="1" dirty="0" smtClean="0">
                <a:solidFill>
                  <a:srgbClr val="66FF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Vasa</a:t>
            </a:r>
            <a:endParaRPr lang="zh-TW" altLang="en-US" sz="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Freeform 72"/>
          <p:cNvSpPr/>
          <p:nvPr/>
        </p:nvSpPr>
        <p:spPr>
          <a:xfrm>
            <a:off x="1133475" y="1612106"/>
            <a:ext cx="57150" cy="9525"/>
          </a:xfrm>
          <a:custGeom>
            <a:avLst/>
            <a:gdLst>
              <a:gd name="connsiteX0" fmla="*/ 0 w 57150"/>
              <a:gd name="connsiteY0" fmla="*/ 0 h 9525"/>
              <a:gd name="connsiteX1" fmla="*/ 57150 w 57150"/>
              <a:gd name="connsiteY1" fmla="*/ 9525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50" h="9525">
                <a:moveTo>
                  <a:pt x="0" y="0"/>
                </a:moveTo>
                <a:lnTo>
                  <a:pt x="57150" y="9525"/>
                </a:ln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" name="Freeform 73"/>
          <p:cNvSpPr/>
          <p:nvPr/>
        </p:nvSpPr>
        <p:spPr>
          <a:xfrm>
            <a:off x="1176291" y="1616869"/>
            <a:ext cx="28658" cy="183356"/>
          </a:xfrm>
          <a:custGeom>
            <a:avLst/>
            <a:gdLst>
              <a:gd name="connsiteX0" fmla="*/ 4809 w 28658"/>
              <a:gd name="connsiteY0" fmla="*/ 0 h 183356"/>
              <a:gd name="connsiteX1" fmla="*/ 28622 w 28658"/>
              <a:gd name="connsiteY1" fmla="*/ 69056 h 183356"/>
              <a:gd name="connsiteX2" fmla="*/ 47 w 28658"/>
              <a:gd name="connsiteY2" fmla="*/ 102394 h 183356"/>
              <a:gd name="connsiteX3" fmla="*/ 21478 w 28658"/>
              <a:gd name="connsiteY3" fmla="*/ 142875 h 183356"/>
              <a:gd name="connsiteX4" fmla="*/ 7190 w 28658"/>
              <a:gd name="connsiteY4" fmla="*/ 183356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58" h="183356">
                <a:moveTo>
                  <a:pt x="4809" y="0"/>
                </a:moveTo>
                <a:cubicBezTo>
                  <a:pt x="17112" y="25995"/>
                  <a:pt x="29416" y="51990"/>
                  <a:pt x="28622" y="69056"/>
                </a:cubicBezTo>
                <a:cubicBezTo>
                  <a:pt x="27828" y="86122"/>
                  <a:pt x="1238" y="90091"/>
                  <a:pt x="47" y="102394"/>
                </a:cubicBezTo>
                <a:cubicBezTo>
                  <a:pt x="-1144" y="114697"/>
                  <a:pt x="20288" y="129381"/>
                  <a:pt x="21478" y="142875"/>
                </a:cubicBezTo>
                <a:cubicBezTo>
                  <a:pt x="22668" y="156369"/>
                  <a:pt x="14929" y="169862"/>
                  <a:pt x="7190" y="183356"/>
                </a:cubicBez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5" name="Freeform 74"/>
          <p:cNvSpPr/>
          <p:nvPr/>
        </p:nvSpPr>
        <p:spPr>
          <a:xfrm>
            <a:off x="2371725" y="1624013"/>
            <a:ext cx="128810" cy="245268"/>
          </a:xfrm>
          <a:custGeom>
            <a:avLst/>
            <a:gdLst>
              <a:gd name="connsiteX0" fmla="*/ 0 w 128810"/>
              <a:gd name="connsiteY0" fmla="*/ 0 h 245268"/>
              <a:gd name="connsiteX1" fmla="*/ 50006 w 128810"/>
              <a:gd name="connsiteY1" fmla="*/ 42862 h 245268"/>
              <a:gd name="connsiteX2" fmla="*/ 42863 w 128810"/>
              <a:gd name="connsiteY2" fmla="*/ 85725 h 245268"/>
              <a:gd name="connsiteX3" fmla="*/ 73819 w 128810"/>
              <a:gd name="connsiteY3" fmla="*/ 102393 h 245268"/>
              <a:gd name="connsiteX4" fmla="*/ 59531 w 128810"/>
              <a:gd name="connsiteY4" fmla="*/ 142875 h 245268"/>
              <a:gd name="connsiteX5" fmla="*/ 80963 w 128810"/>
              <a:gd name="connsiteY5" fmla="*/ 166687 h 245268"/>
              <a:gd name="connsiteX6" fmla="*/ 123825 w 128810"/>
              <a:gd name="connsiteY6" fmla="*/ 209550 h 245268"/>
              <a:gd name="connsiteX7" fmla="*/ 126206 w 128810"/>
              <a:gd name="connsiteY7" fmla="*/ 245268 h 2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810" h="245268">
                <a:moveTo>
                  <a:pt x="0" y="0"/>
                </a:moveTo>
                <a:cubicBezTo>
                  <a:pt x="21431" y="14287"/>
                  <a:pt x="42862" y="28575"/>
                  <a:pt x="50006" y="42862"/>
                </a:cubicBezTo>
                <a:cubicBezTo>
                  <a:pt x="57150" y="57150"/>
                  <a:pt x="38894" y="75803"/>
                  <a:pt x="42863" y="85725"/>
                </a:cubicBezTo>
                <a:cubicBezTo>
                  <a:pt x="46832" y="95647"/>
                  <a:pt x="71041" y="92868"/>
                  <a:pt x="73819" y="102393"/>
                </a:cubicBezTo>
                <a:cubicBezTo>
                  <a:pt x="76597" y="111918"/>
                  <a:pt x="58340" y="132160"/>
                  <a:pt x="59531" y="142875"/>
                </a:cubicBezTo>
                <a:cubicBezTo>
                  <a:pt x="60722" y="153590"/>
                  <a:pt x="70247" y="155575"/>
                  <a:pt x="80963" y="166687"/>
                </a:cubicBezTo>
                <a:cubicBezTo>
                  <a:pt x="91679" y="177799"/>
                  <a:pt x="116285" y="196453"/>
                  <a:pt x="123825" y="209550"/>
                </a:cubicBezTo>
                <a:cubicBezTo>
                  <a:pt x="131365" y="222647"/>
                  <a:pt x="128785" y="233957"/>
                  <a:pt x="126206" y="245268"/>
                </a:cubicBez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6" name="Freeform 75"/>
          <p:cNvSpPr/>
          <p:nvPr/>
        </p:nvSpPr>
        <p:spPr>
          <a:xfrm>
            <a:off x="3821906" y="1509713"/>
            <a:ext cx="97699" cy="290512"/>
          </a:xfrm>
          <a:custGeom>
            <a:avLst/>
            <a:gdLst>
              <a:gd name="connsiteX0" fmla="*/ 69057 w 97699"/>
              <a:gd name="connsiteY0" fmla="*/ 0 h 290512"/>
              <a:gd name="connsiteX1" fmla="*/ 97632 w 97699"/>
              <a:gd name="connsiteY1" fmla="*/ 42862 h 290512"/>
              <a:gd name="connsiteX2" fmla="*/ 61913 w 97699"/>
              <a:gd name="connsiteY2" fmla="*/ 121443 h 290512"/>
              <a:gd name="connsiteX3" fmla="*/ 66675 w 97699"/>
              <a:gd name="connsiteY3" fmla="*/ 171450 h 290512"/>
              <a:gd name="connsiteX4" fmla="*/ 61913 w 97699"/>
              <a:gd name="connsiteY4" fmla="*/ 195262 h 290512"/>
              <a:gd name="connsiteX5" fmla="*/ 64294 w 97699"/>
              <a:gd name="connsiteY5" fmla="*/ 240506 h 290512"/>
              <a:gd name="connsiteX6" fmla="*/ 59532 w 97699"/>
              <a:gd name="connsiteY6" fmla="*/ 264318 h 290512"/>
              <a:gd name="connsiteX7" fmla="*/ 0 w 97699"/>
              <a:gd name="connsiteY7" fmla="*/ 290512 h 290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699" h="290512">
                <a:moveTo>
                  <a:pt x="69057" y="0"/>
                </a:moveTo>
                <a:cubicBezTo>
                  <a:pt x="83940" y="11311"/>
                  <a:pt x="98823" y="22622"/>
                  <a:pt x="97632" y="42862"/>
                </a:cubicBezTo>
                <a:cubicBezTo>
                  <a:pt x="96441" y="63102"/>
                  <a:pt x="67072" y="100012"/>
                  <a:pt x="61913" y="121443"/>
                </a:cubicBezTo>
                <a:cubicBezTo>
                  <a:pt x="56754" y="142874"/>
                  <a:pt x="66675" y="159147"/>
                  <a:pt x="66675" y="171450"/>
                </a:cubicBezTo>
                <a:cubicBezTo>
                  <a:pt x="66675" y="183753"/>
                  <a:pt x="62310" y="183753"/>
                  <a:pt x="61913" y="195262"/>
                </a:cubicBezTo>
                <a:cubicBezTo>
                  <a:pt x="61516" y="206771"/>
                  <a:pt x="64691" y="228997"/>
                  <a:pt x="64294" y="240506"/>
                </a:cubicBezTo>
                <a:cubicBezTo>
                  <a:pt x="63897" y="252015"/>
                  <a:pt x="70248" y="255984"/>
                  <a:pt x="59532" y="264318"/>
                </a:cubicBezTo>
                <a:cubicBezTo>
                  <a:pt x="48816" y="272652"/>
                  <a:pt x="24408" y="281582"/>
                  <a:pt x="0" y="290512"/>
                </a:cubicBez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7" name="Freeform 78"/>
          <p:cNvSpPr/>
          <p:nvPr/>
        </p:nvSpPr>
        <p:spPr>
          <a:xfrm>
            <a:off x="5091113" y="1550194"/>
            <a:ext cx="61460" cy="185737"/>
          </a:xfrm>
          <a:custGeom>
            <a:avLst/>
            <a:gdLst>
              <a:gd name="connsiteX0" fmla="*/ 52387 w 61460"/>
              <a:gd name="connsiteY0" fmla="*/ 0 h 185737"/>
              <a:gd name="connsiteX1" fmla="*/ 59531 w 61460"/>
              <a:gd name="connsiteY1" fmla="*/ 57150 h 185737"/>
              <a:gd name="connsiteX2" fmla="*/ 21431 w 61460"/>
              <a:gd name="connsiteY2" fmla="*/ 102394 h 185737"/>
              <a:gd name="connsiteX3" fmla="*/ 28575 w 61460"/>
              <a:gd name="connsiteY3" fmla="*/ 126206 h 185737"/>
              <a:gd name="connsiteX4" fmla="*/ 0 w 61460"/>
              <a:gd name="connsiteY4" fmla="*/ 185737 h 18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60" h="185737">
                <a:moveTo>
                  <a:pt x="52387" y="0"/>
                </a:moveTo>
                <a:cubicBezTo>
                  <a:pt x="58538" y="20042"/>
                  <a:pt x="64690" y="40084"/>
                  <a:pt x="59531" y="57150"/>
                </a:cubicBezTo>
                <a:cubicBezTo>
                  <a:pt x="54372" y="74216"/>
                  <a:pt x="26590" y="90885"/>
                  <a:pt x="21431" y="102394"/>
                </a:cubicBezTo>
                <a:cubicBezTo>
                  <a:pt x="16272" y="113903"/>
                  <a:pt x="32147" y="112316"/>
                  <a:pt x="28575" y="126206"/>
                </a:cubicBezTo>
                <a:cubicBezTo>
                  <a:pt x="25003" y="140096"/>
                  <a:pt x="12501" y="162916"/>
                  <a:pt x="0" y="185737"/>
                </a:cubicBezTo>
              </a:path>
            </a:pathLst>
          </a:cu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8" name="Freeform 80"/>
          <p:cNvSpPr/>
          <p:nvPr/>
        </p:nvSpPr>
        <p:spPr>
          <a:xfrm>
            <a:off x="1183481" y="1709738"/>
            <a:ext cx="244316" cy="207904"/>
          </a:xfrm>
          <a:custGeom>
            <a:avLst/>
            <a:gdLst>
              <a:gd name="connsiteX0" fmla="*/ 19050 w 244316"/>
              <a:gd name="connsiteY0" fmla="*/ 0 h 207904"/>
              <a:gd name="connsiteX1" fmla="*/ 71438 w 244316"/>
              <a:gd name="connsiteY1" fmla="*/ 47625 h 207904"/>
              <a:gd name="connsiteX2" fmla="*/ 140494 w 244316"/>
              <a:gd name="connsiteY2" fmla="*/ 76200 h 207904"/>
              <a:gd name="connsiteX3" fmla="*/ 197644 w 244316"/>
              <a:gd name="connsiteY3" fmla="*/ 85725 h 207904"/>
              <a:gd name="connsiteX4" fmla="*/ 233363 w 244316"/>
              <a:gd name="connsiteY4" fmla="*/ 107156 h 207904"/>
              <a:gd name="connsiteX5" fmla="*/ 242888 w 244316"/>
              <a:gd name="connsiteY5" fmla="*/ 133350 h 207904"/>
              <a:gd name="connsiteX6" fmla="*/ 207169 w 244316"/>
              <a:gd name="connsiteY6" fmla="*/ 157162 h 207904"/>
              <a:gd name="connsiteX7" fmla="*/ 140494 w 244316"/>
              <a:gd name="connsiteY7" fmla="*/ 200025 h 207904"/>
              <a:gd name="connsiteX8" fmla="*/ 100013 w 244316"/>
              <a:gd name="connsiteY8" fmla="*/ 207168 h 207904"/>
              <a:gd name="connsiteX9" fmla="*/ 52388 w 244316"/>
              <a:gd name="connsiteY9" fmla="*/ 190500 h 207904"/>
              <a:gd name="connsiteX10" fmla="*/ 33338 w 244316"/>
              <a:gd name="connsiteY10" fmla="*/ 169068 h 207904"/>
              <a:gd name="connsiteX11" fmla="*/ 23813 w 244316"/>
              <a:gd name="connsiteY11" fmla="*/ 123825 h 207904"/>
              <a:gd name="connsiteX12" fmla="*/ 14288 w 244316"/>
              <a:gd name="connsiteY12" fmla="*/ 100012 h 207904"/>
              <a:gd name="connsiteX13" fmla="*/ 0 w 244316"/>
              <a:gd name="connsiteY13" fmla="*/ 88106 h 20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4316" h="207904">
                <a:moveTo>
                  <a:pt x="19050" y="0"/>
                </a:moveTo>
                <a:cubicBezTo>
                  <a:pt x="35123" y="17462"/>
                  <a:pt x="51197" y="34925"/>
                  <a:pt x="71438" y="47625"/>
                </a:cubicBezTo>
                <a:cubicBezTo>
                  <a:pt x="91679" y="60325"/>
                  <a:pt x="119460" y="69850"/>
                  <a:pt x="140494" y="76200"/>
                </a:cubicBezTo>
                <a:cubicBezTo>
                  <a:pt x="161528" y="82550"/>
                  <a:pt x="182166" y="80566"/>
                  <a:pt x="197644" y="85725"/>
                </a:cubicBezTo>
                <a:cubicBezTo>
                  <a:pt x="213122" y="90884"/>
                  <a:pt x="225822" y="99219"/>
                  <a:pt x="233363" y="107156"/>
                </a:cubicBezTo>
                <a:cubicBezTo>
                  <a:pt x="240904" y="115093"/>
                  <a:pt x="247254" y="125016"/>
                  <a:pt x="242888" y="133350"/>
                </a:cubicBezTo>
                <a:cubicBezTo>
                  <a:pt x="238522" y="141684"/>
                  <a:pt x="207169" y="157162"/>
                  <a:pt x="207169" y="157162"/>
                </a:cubicBezTo>
                <a:cubicBezTo>
                  <a:pt x="190103" y="168274"/>
                  <a:pt x="158353" y="191691"/>
                  <a:pt x="140494" y="200025"/>
                </a:cubicBezTo>
                <a:cubicBezTo>
                  <a:pt x="122635" y="208359"/>
                  <a:pt x="114697" y="208756"/>
                  <a:pt x="100013" y="207168"/>
                </a:cubicBezTo>
                <a:cubicBezTo>
                  <a:pt x="85329" y="205581"/>
                  <a:pt x="63500" y="196850"/>
                  <a:pt x="52388" y="190500"/>
                </a:cubicBezTo>
                <a:cubicBezTo>
                  <a:pt x="41276" y="184150"/>
                  <a:pt x="38100" y="180180"/>
                  <a:pt x="33338" y="169068"/>
                </a:cubicBezTo>
                <a:cubicBezTo>
                  <a:pt x="28576" y="157956"/>
                  <a:pt x="26988" y="135334"/>
                  <a:pt x="23813" y="123825"/>
                </a:cubicBezTo>
                <a:cubicBezTo>
                  <a:pt x="20638" y="112316"/>
                  <a:pt x="18257" y="105965"/>
                  <a:pt x="14288" y="100012"/>
                </a:cubicBezTo>
                <a:cubicBezTo>
                  <a:pt x="10319" y="94059"/>
                  <a:pt x="5159" y="91082"/>
                  <a:pt x="0" y="8810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Freeform 81"/>
          <p:cNvSpPr/>
          <p:nvPr/>
        </p:nvSpPr>
        <p:spPr>
          <a:xfrm>
            <a:off x="2402681" y="1560726"/>
            <a:ext cx="183414" cy="175205"/>
          </a:xfrm>
          <a:custGeom>
            <a:avLst/>
            <a:gdLst>
              <a:gd name="connsiteX0" fmla="*/ 0 w 183414"/>
              <a:gd name="connsiteY0" fmla="*/ 72812 h 175205"/>
              <a:gd name="connsiteX1" fmla="*/ 14288 w 183414"/>
              <a:gd name="connsiteY1" fmla="*/ 15662 h 175205"/>
              <a:gd name="connsiteX2" fmla="*/ 42863 w 183414"/>
              <a:gd name="connsiteY2" fmla="*/ 1374 h 175205"/>
              <a:gd name="connsiteX3" fmla="*/ 95250 w 183414"/>
              <a:gd name="connsiteY3" fmla="*/ 1374 h 175205"/>
              <a:gd name="connsiteX4" fmla="*/ 138113 w 183414"/>
              <a:gd name="connsiteY4" fmla="*/ 8518 h 175205"/>
              <a:gd name="connsiteX5" fmla="*/ 159544 w 183414"/>
              <a:gd name="connsiteY5" fmla="*/ 70430 h 175205"/>
              <a:gd name="connsiteX6" fmla="*/ 183357 w 183414"/>
              <a:gd name="connsiteY6" fmla="*/ 110912 h 175205"/>
              <a:gd name="connsiteX7" fmla="*/ 152400 w 183414"/>
              <a:gd name="connsiteY7" fmla="*/ 134724 h 175205"/>
              <a:gd name="connsiteX8" fmla="*/ 95250 w 183414"/>
              <a:gd name="connsiteY8" fmla="*/ 163299 h 175205"/>
              <a:gd name="connsiteX9" fmla="*/ 50007 w 183414"/>
              <a:gd name="connsiteY9" fmla="*/ 175205 h 175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414" h="175205">
                <a:moveTo>
                  <a:pt x="0" y="72812"/>
                </a:moveTo>
                <a:cubicBezTo>
                  <a:pt x="3572" y="50190"/>
                  <a:pt x="7144" y="27568"/>
                  <a:pt x="14288" y="15662"/>
                </a:cubicBezTo>
                <a:cubicBezTo>
                  <a:pt x="21432" y="3756"/>
                  <a:pt x="29369" y="3755"/>
                  <a:pt x="42863" y="1374"/>
                </a:cubicBezTo>
                <a:cubicBezTo>
                  <a:pt x="56357" y="-1007"/>
                  <a:pt x="79375" y="183"/>
                  <a:pt x="95250" y="1374"/>
                </a:cubicBezTo>
                <a:cubicBezTo>
                  <a:pt x="111125" y="2565"/>
                  <a:pt x="127397" y="-2991"/>
                  <a:pt x="138113" y="8518"/>
                </a:cubicBezTo>
                <a:cubicBezTo>
                  <a:pt x="148829" y="20027"/>
                  <a:pt x="152003" y="53364"/>
                  <a:pt x="159544" y="70430"/>
                </a:cubicBezTo>
                <a:cubicBezTo>
                  <a:pt x="167085" y="87496"/>
                  <a:pt x="184548" y="100197"/>
                  <a:pt x="183357" y="110912"/>
                </a:cubicBezTo>
                <a:cubicBezTo>
                  <a:pt x="182166" y="121627"/>
                  <a:pt x="167085" y="125993"/>
                  <a:pt x="152400" y="134724"/>
                </a:cubicBezTo>
                <a:cubicBezTo>
                  <a:pt x="137716" y="143455"/>
                  <a:pt x="112316" y="156552"/>
                  <a:pt x="95250" y="163299"/>
                </a:cubicBezTo>
                <a:cubicBezTo>
                  <a:pt x="78185" y="170046"/>
                  <a:pt x="64096" y="172625"/>
                  <a:pt x="50007" y="175205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Freeform 82"/>
          <p:cNvSpPr/>
          <p:nvPr/>
        </p:nvSpPr>
        <p:spPr>
          <a:xfrm>
            <a:off x="2512219" y="1690688"/>
            <a:ext cx="105913" cy="142875"/>
          </a:xfrm>
          <a:custGeom>
            <a:avLst/>
            <a:gdLst>
              <a:gd name="connsiteX0" fmla="*/ 66675 w 105913"/>
              <a:gd name="connsiteY0" fmla="*/ 0 h 142875"/>
              <a:gd name="connsiteX1" fmla="*/ 102394 w 105913"/>
              <a:gd name="connsiteY1" fmla="*/ 61912 h 142875"/>
              <a:gd name="connsiteX2" fmla="*/ 100012 w 105913"/>
              <a:gd name="connsiteY2" fmla="*/ 97631 h 142875"/>
              <a:gd name="connsiteX3" fmla="*/ 61912 w 105913"/>
              <a:gd name="connsiteY3" fmla="*/ 128587 h 142875"/>
              <a:gd name="connsiteX4" fmla="*/ 0 w 105913"/>
              <a:gd name="connsiteY4" fmla="*/ 142875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913" h="142875">
                <a:moveTo>
                  <a:pt x="66675" y="0"/>
                </a:moveTo>
                <a:cubicBezTo>
                  <a:pt x="81756" y="22820"/>
                  <a:pt x="96838" y="45640"/>
                  <a:pt x="102394" y="61912"/>
                </a:cubicBezTo>
                <a:cubicBezTo>
                  <a:pt x="107950" y="78184"/>
                  <a:pt x="106759" y="86519"/>
                  <a:pt x="100012" y="97631"/>
                </a:cubicBezTo>
                <a:cubicBezTo>
                  <a:pt x="93265" y="108743"/>
                  <a:pt x="78581" y="121046"/>
                  <a:pt x="61912" y="128587"/>
                </a:cubicBezTo>
                <a:cubicBezTo>
                  <a:pt x="45243" y="136128"/>
                  <a:pt x="22621" y="139501"/>
                  <a:pt x="0" y="142875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1" name="Freeform 83"/>
          <p:cNvSpPr/>
          <p:nvPr/>
        </p:nvSpPr>
        <p:spPr>
          <a:xfrm>
            <a:off x="3893344" y="1437615"/>
            <a:ext cx="203487" cy="222124"/>
          </a:xfrm>
          <a:custGeom>
            <a:avLst/>
            <a:gdLst>
              <a:gd name="connsiteX0" fmla="*/ 14287 w 203487"/>
              <a:gd name="connsiteY0" fmla="*/ 72098 h 222124"/>
              <a:gd name="connsiteX1" fmla="*/ 59531 w 203487"/>
              <a:gd name="connsiteY1" fmla="*/ 10185 h 222124"/>
              <a:gd name="connsiteX2" fmla="*/ 121444 w 203487"/>
              <a:gd name="connsiteY2" fmla="*/ 3041 h 222124"/>
              <a:gd name="connsiteX3" fmla="*/ 171450 w 203487"/>
              <a:gd name="connsiteY3" fmla="*/ 41141 h 222124"/>
              <a:gd name="connsiteX4" fmla="*/ 200025 w 203487"/>
              <a:gd name="connsiteY4" fmla="*/ 110198 h 222124"/>
              <a:gd name="connsiteX5" fmla="*/ 192881 w 203487"/>
              <a:gd name="connsiteY5" fmla="*/ 141154 h 222124"/>
              <a:gd name="connsiteX6" fmla="*/ 109537 w 203487"/>
              <a:gd name="connsiteY6" fmla="*/ 195923 h 222124"/>
              <a:gd name="connsiteX7" fmla="*/ 54769 w 203487"/>
              <a:gd name="connsiteY7" fmla="*/ 222116 h 222124"/>
              <a:gd name="connsiteX8" fmla="*/ 0 w 203487"/>
              <a:gd name="connsiteY8" fmla="*/ 193541 h 22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487" h="222124">
                <a:moveTo>
                  <a:pt x="14287" y="72098"/>
                </a:moveTo>
                <a:cubicBezTo>
                  <a:pt x="27979" y="46896"/>
                  <a:pt x="41672" y="21694"/>
                  <a:pt x="59531" y="10185"/>
                </a:cubicBezTo>
                <a:cubicBezTo>
                  <a:pt x="77391" y="-1325"/>
                  <a:pt x="102791" y="-2118"/>
                  <a:pt x="121444" y="3041"/>
                </a:cubicBezTo>
                <a:cubicBezTo>
                  <a:pt x="140097" y="8200"/>
                  <a:pt x="158353" y="23282"/>
                  <a:pt x="171450" y="41141"/>
                </a:cubicBezTo>
                <a:cubicBezTo>
                  <a:pt x="184547" y="59000"/>
                  <a:pt x="196453" y="93529"/>
                  <a:pt x="200025" y="110198"/>
                </a:cubicBezTo>
                <a:cubicBezTo>
                  <a:pt x="203597" y="126867"/>
                  <a:pt x="207962" y="126867"/>
                  <a:pt x="192881" y="141154"/>
                </a:cubicBezTo>
                <a:cubicBezTo>
                  <a:pt x="177800" y="155442"/>
                  <a:pt x="132556" y="182429"/>
                  <a:pt x="109537" y="195923"/>
                </a:cubicBezTo>
                <a:cubicBezTo>
                  <a:pt x="86518" y="209417"/>
                  <a:pt x="73025" y="222513"/>
                  <a:pt x="54769" y="222116"/>
                </a:cubicBezTo>
                <a:cubicBezTo>
                  <a:pt x="36513" y="221719"/>
                  <a:pt x="18256" y="207630"/>
                  <a:pt x="0" y="193541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2" name="Freeform 84"/>
          <p:cNvSpPr/>
          <p:nvPr/>
        </p:nvSpPr>
        <p:spPr>
          <a:xfrm>
            <a:off x="5153025" y="1523812"/>
            <a:ext cx="155846" cy="136088"/>
          </a:xfrm>
          <a:custGeom>
            <a:avLst/>
            <a:gdLst>
              <a:gd name="connsiteX0" fmla="*/ 7144 w 155846"/>
              <a:gd name="connsiteY0" fmla="*/ 38288 h 136088"/>
              <a:gd name="connsiteX1" fmla="*/ 52388 w 155846"/>
              <a:gd name="connsiteY1" fmla="*/ 7332 h 136088"/>
              <a:gd name="connsiteX2" fmla="*/ 92869 w 155846"/>
              <a:gd name="connsiteY2" fmla="*/ 188 h 136088"/>
              <a:gd name="connsiteX3" fmla="*/ 128588 w 155846"/>
              <a:gd name="connsiteY3" fmla="*/ 12094 h 136088"/>
              <a:gd name="connsiteX4" fmla="*/ 150019 w 155846"/>
              <a:gd name="connsiteY4" fmla="*/ 54957 h 136088"/>
              <a:gd name="connsiteX5" fmla="*/ 152400 w 155846"/>
              <a:gd name="connsiteY5" fmla="*/ 100201 h 136088"/>
              <a:gd name="connsiteX6" fmla="*/ 107156 w 155846"/>
              <a:gd name="connsiteY6" fmla="*/ 121632 h 136088"/>
              <a:gd name="connsiteX7" fmla="*/ 76200 w 155846"/>
              <a:gd name="connsiteY7" fmla="*/ 135919 h 136088"/>
              <a:gd name="connsiteX8" fmla="*/ 21431 w 155846"/>
              <a:gd name="connsiteY8" fmla="*/ 112107 h 136088"/>
              <a:gd name="connsiteX9" fmla="*/ 0 w 155846"/>
              <a:gd name="connsiteY9" fmla="*/ 90676 h 136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5846" h="136088">
                <a:moveTo>
                  <a:pt x="7144" y="38288"/>
                </a:moveTo>
                <a:cubicBezTo>
                  <a:pt x="22622" y="25985"/>
                  <a:pt x="38100" y="13682"/>
                  <a:pt x="52388" y="7332"/>
                </a:cubicBezTo>
                <a:cubicBezTo>
                  <a:pt x="66676" y="982"/>
                  <a:pt x="80169" y="-606"/>
                  <a:pt x="92869" y="188"/>
                </a:cubicBezTo>
                <a:cubicBezTo>
                  <a:pt x="105569" y="982"/>
                  <a:pt x="119063" y="2966"/>
                  <a:pt x="128588" y="12094"/>
                </a:cubicBezTo>
                <a:cubicBezTo>
                  <a:pt x="138113" y="21222"/>
                  <a:pt x="146050" y="40273"/>
                  <a:pt x="150019" y="54957"/>
                </a:cubicBezTo>
                <a:cubicBezTo>
                  <a:pt x="153988" y="69641"/>
                  <a:pt x="159544" y="89089"/>
                  <a:pt x="152400" y="100201"/>
                </a:cubicBezTo>
                <a:cubicBezTo>
                  <a:pt x="145256" y="111313"/>
                  <a:pt x="107156" y="121632"/>
                  <a:pt x="107156" y="121632"/>
                </a:cubicBezTo>
                <a:cubicBezTo>
                  <a:pt x="94456" y="127585"/>
                  <a:pt x="90487" y="137506"/>
                  <a:pt x="76200" y="135919"/>
                </a:cubicBezTo>
                <a:cubicBezTo>
                  <a:pt x="61913" y="134332"/>
                  <a:pt x="34131" y="119647"/>
                  <a:pt x="21431" y="112107"/>
                </a:cubicBezTo>
                <a:cubicBezTo>
                  <a:pt x="8731" y="104567"/>
                  <a:pt x="4365" y="97621"/>
                  <a:pt x="0" y="90676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3" name="Freeform 85"/>
          <p:cNvSpPr/>
          <p:nvPr/>
        </p:nvSpPr>
        <p:spPr>
          <a:xfrm>
            <a:off x="5126831" y="1652588"/>
            <a:ext cx="50007" cy="11906"/>
          </a:xfrm>
          <a:custGeom>
            <a:avLst/>
            <a:gdLst>
              <a:gd name="connsiteX0" fmla="*/ 0 w 50007"/>
              <a:gd name="connsiteY0" fmla="*/ 11906 h 11906"/>
              <a:gd name="connsiteX1" fmla="*/ 50007 w 50007"/>
              <a:gd name="connsiteY1" fmla="*/ 0 h 11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007" h="11906">
                <a:moveTo>
                  <a:pt x="0" y="11906"/>
                </a:moveTo>
                <a:lnTo>
                  <a:pt x="50007" y="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Freeform 86"/>
          <p:cNvSpPr/>
          <p:nvPr/>
        </p:nvSpPr>
        <p:spPr>
          <a:xfrm>
            <a:off x="5114925" y="1669256"/>
            <a:ext cx="130969" cy="113330"/>
          </a:xfrm>
          <a:custGeom>
            <a:avLst/>
            <a:gdLst>
              <a:gd name="connsiteX0" fmla="*/ 130969 w 130969"/>
              <a:gd name="connsiteY0" fmla="*/ 0 h 113330"/>
              <a:gd name="connsiteX1" fmla="*/ 123825 w 130969"/>
              <a:gd name="connsiteY1" fmla="*/ 66675 h 113330"/>
              <a:gd name="connsiteX2" fmla="*/ 107156 w 130969"/>
              <a:gd name="connsiteY2" fmla="*/ 85725 h 113330"/>
              <a:gd name="connsiteX3" fmla="*/ 83344 w 130969"/>
              <a:gd name="connsiteY3" fmla="*/ 102394 h 113330"/>
              <a:gd name="connsiteX4" fmla="*/ 54769 w 130969"/>
              <a:gd name="connsiteY4" fmla="*/ 111919 h 113330"/>
              <a:gd name="connsiteX5" fmla="*/ 23813 w 130969"/>
              <a:gd name="connsiteY5" fmla="*/ 71438 h 113330"/>
              <a:gd name="connsiteX6" fmla="*/ 0 w 130969"/>
              <a:gd name="connsiteY6" fmla="*/ 35719 h 11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969" h="113330">
                <a:moveTo>
                  <a:pt x="130969" y="0"/>
                </a:moveTo>
                <a:cubicBezTo>
                  <a:pt x="129381" y="26194"/>
                  <a:pt x="127794" y="52388"/>
                  <a:pt x="123825" y="66675"/>
                </a:cubicBezTo>
                <a:cubicBezTo>
                  <a:pt x="119856" y="80962"/>
                  <a:pt x="113903" y="79772"/>
                  <a:pt x="107156" y="85725"/>
                </a:cubicBezTo>
                <a:cubicBezTo>
                  <a:pt x="100409" y="91678"/>
                  <a:pt x="92075" y="98028"/>
                  <a:pt x="83344" y="102394"/>
                </a:cubicBezTo>
                <a:cubicBezTo>
                  <a:pt x="74613" y="106760"/>
                  <a:pt x="64691" y="117078"/>
                  <a:pt x="54769" y="111919"/>
                </a:cubicBezTo>
                <a:cubicBezTo>
                  <a:pt x="44847" y="106760"/>
                  <a:pt x="32941" y="84138"/>
                  <a:pt x="23813" y="71438"/>
                </a:cubicBezTo>
                <a:cubicBezTo>
                  <a:pt x="14685" y="58738"/>
                  <a:pt x="7342" y="47228"/>
                  <a:pt x="0" y="35719"/>
                </a:cubicBez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9027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9" t="5391" r="6395" b="17112"/>
          <a:stretch/>
        </p:blipFill>
        <p:spPr>
          <a:xfrm>
            <a:off x="3639989" y="4517512"/>
            <a:ext cx="2700000" cy="1443600"/>
          </a:xfrm>
          <a:prstGeom prst="rect">
            <a:avLst/>
          </a:prstGeom>
        </p:spPr>
      </p:pic>
      <p:sp>
        <p:nvSpPr>
          <p:cNvPr id="49" name="TextBox 4"/>
          <p:cNvSpPr txBox="1"/>
          <p:nvPr/>
        </p:nvSpPr>
        <p:spPr>
          <a:xfrm>
            <a:off x="2643141" y="6481382"/>
            <a:ext cx="1793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Figure S5</a:t>
            </a: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90" t="3391" r="7301" b="4762"/>
          <a:stretch/>
        </p:blipFill>
        <p:spPr>
          <a:xfrm>
            <a:off x="864848" y="2754978"/>
            <a:ext cx="2700000" cy="16953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16480" r="7999" b="17421"/>
          <a:stretch/>
        </p:blipFill>
        <p:spPr>
          <a:xfrm>
            <a:off x="864848" y="4516766"/>
            <a:ext cx="2700000" cy="14443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1" t="10995" r="11999" b="35005"/>
          <a:stretch/>
        </p:blipFill>
        <p:spPr>
          <a:xfrm>
            <a:off x="3639989" y="2754978"/>
            <a:ext cx="2700000" cy="16953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18" r="9782" b="20850"/>
          <a:stretch/>
        </p:blipFill>
        <p:spPr>
          <a:xfrm>
            <a:off x="864848" y="1221820"/>
            <a:ext cx="2700000" cy="146115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rot="16200000">
            <a:off x="-64092" y="5100985"/>
            <a:ext cx="14148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#2261&gt;dilp2</a:t>
            </a:r>
            <a:endParaRPr lang="zh-TW" alt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-188292" y="3467688"/>
            <a:ext cx="16632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#2261&gt;dilp2</a:t>
            </a:r>
            <a:endParaRPr lang="zh-TW" alt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71291" y="1814617"/>
            <a:ext cx="14292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#2261/+</a:t>
            </a:r>
            <a:endParaRPr lang="zh-TW" alt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8420" y="862612"/>
            <a:ext cx="26820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5W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0955" y="862612"/>
            <a:ext cx="2682000" cy="27699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8W</a:t>
            </a:r>
            <a:endParaRPr lang="zh-TW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980728" y="2576736"/>
            <a:ext cx="1044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780928" y="2405971"/>
            <a:ext cx="8003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RU486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1149" y="4173328"/>
            <a:ext cx="1300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+ 2 day RU486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81149" y="5684113"/>
            <a:ext cx="1300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+ 5 day RU486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36712" y="1211632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95385" y="1211632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5385" y="2741854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6712" y="2741854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6712" y="4499850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95385" y="4499850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zh-TW" altLang="en-US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99027" y="1211632"/>
            <a:ext cx="1382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LamC</a:t>
            </a:r>
            <a:r>
              <a:rPr lang="en-US" altLang="zh-TW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1B1 </a:t>
            </a:r>
            <a:r>
              <a:rPr lang="en-US" altLang="zh-TW" sz="1200" b="1" dirty="0" smtClean="0">
                <a:solidFill>
                  <a:srgbClr val="00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Vasa</a:t>
            </a:r>
            <a:endParaRPr lang="zh-TW" altLang="en-US" sz="1200" b="1" dirty="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1" t="2268" r="11873" b="18819"/>
          <a:stretch/>
        </p:blipFill>
        <p:spPr>
          <a:xfrm>
            <a:off x="3621989" y="1221370"/>
            <a:ext cx="2718000" cy="146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12974" y="5328045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55425" y="5530373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89700" y="5499447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32151" y="5314781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84918" y="5588649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19059" y="5370391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05640" y="3063773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70563" y="3337641"/>
            <a:ext cx="2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endParaRPr lang="zh-TW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826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bg1"/>
          </a:solidFill>
          <a:prstDash val="sysDot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</TotalTime>
  <Words>171</Words>
  <Application>Microsoft Office PowerPoint</Application>
  <PresentationFormat>A4 紙張 (210x297 公釐)</PresentationFormat>
  <Paragraphs>120</Paragraphs>
  <Slides>5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9" baseType="lpstr">
      <vt:lpstr>新細明體</vt:lpstr>
      <vt:lpstr>Arial</vt:lpstr>
      <vt:lpstr>Calibri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icob2013</dc:creator>
  <cp:lastModifiedBy>HP Inc.</cp:lastModifiedBy>
  <cp:revision>69</cp:revision>
  <cp:lastPrinted>2019-01-31T03:18:01Z</cp:lastPrinted>
  <dcterms:created xsi:type="dcterms:W3CDTF">2018-08-01T02:03:36Z</dcterms:created>
  <dcterms:modified xsi:type="dcterms:W3CDTF">2019-04-22T08:46:17Z</dcterms:modified>
</cp:coreProperties>
</file>