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0944225" cy="9018588"/>
  <p:notesSz cx="6858000" cy="9144000"/>
  <p:defaultTextStyle>
    <a:defPPr>
      <a:defRPr lang="ja-JP"/>
    </a:defPPr>
    <a:lvl1pPr marL="0" algn="l" defTabSz="396575" rtl="0" eaLnBrk="1" latinLnBrk="0" hangingPunct="1">
      <a:defRPr kumimoji="1" sz="1561" kern="1200">
        <a:solidFill>
          <a:schemeClr val="tx1"/>
        </a:solidFill>
        <a:latin typeface="+mn-lt"/>
        <a:ea typeface="+mn-ea"/>
        <a:cs typeface="+mn-cs"/>
      </a:defRPr>
    </a:lvl1pPr>
    <a:lvl2pPr marL="396575" algn="l" defTabSz="396575" rtl="0" eaLnBrk="1" latinLnBrk="0" hangingPunct="1">
      <a:defRPr kumimoji="1" sz="1561" kern="1200">
        <a:solidFill>
          <a:schemeClr val="tx1"/>
        </a:solidFill>
        <a:latin typeface="+mn-lt"/>
        <a:ea typeface="+mn-ea"/>
        <a:cs typeface="+mn-cs"/>
      </a:defRPr>
    </a:lvl2pPr>
    <a:lvl3pPr marL="793151" algn="l" defTabSz="396575" rtl="0" eaLnBrk="1" latinLnBrk="0" hangingPunct="1">
      <a:defRPr kumimoji="1" sz="1561" kern="1200">
        <a:solidFill>
          <a:schemeClr val="tx1"/>
        </a:solidFill>
        <a:latin typeface="+mn-lt"/>
        <a:ea typeface="+mn-ea"/>
        <a:cs typeface="+mn-cs"/>
      </a:defRPr>
    </a:lvl3pPr>
    <a:lvl4pPr marL="1189726" algn="l" defTabSz="396575" rtl="0" eaLnBrk="1" latinLnBrk="0" hangingPunct="1">
      <a:defRPr kumimoji="1" sz="1561" kern="1200">
        <a:solidFill>
          <a:schemeClr val="tx1"/>
        </a:solidFill>
        <a:latin typeface="+mn-lt"/>
        <a:ea typeface="+mn-ea"/>
        <a:cs typeface="+mn-cs"/>
      </a:defRPr>
    </a:lvl4pPr>
    <a:lvl5pPr marL="1586301" algn="l" defTabSz="396575" rtl="0" eaLnBrk="1" latinLnBrk="0" hangingPunct="1">
      <a:defRPr kumimoji="1" sz="1561" kern="1200">
        <a:solidFill>
          <a:schemeClr val="tx1"/>
        </a:solidFill>
        <a:latin typeface="+mn-lt"/>
        <a:ea typeface="+mn-ea"/>
        <a:cs typeface="+mn-cs"/>
      </a:defRPr>
    </a:lvl5pPr>
    <a:lvl6pPr marL="1982876" algn="l" defTabSz="396575" rtl="0" eaLnBrk="1" latinLnBrk="0" hangingPunct="1">
      <a:defRPr kumimoji="1" sz="1561" kern="1200">
        <a:solidFill>
          <a:schemeClr val="tx1"/>
        </a:solidFill>
        <a:latin typeface="+mn-lt"/>
        <a:ea typeface="+mn-ea"/>
        <a:cs typeface="+mn-cs"/>
      </a:defRPr>
    </a:lvl6pPr>
    <a:lvl7pPr marL="2379452" algn="l" defTabSz="396575" rtl="0" eaLnBrk="1" latinLnBrk="0" hangingPunct="1">
      <a:defRPr kumimoji="1" sz="1561" kern="1200">
        <a:solidFill>
          <a:schemeClr val="tx1"/>
        </a:solidFill>
        <a:latin typeface="+mn-lt"/>
        <a:ea typeface="+mn-ea"/>
        <a:cs typeface="+mn-cs"/>
      </a:defRPr>
    </a:lvl7pPr>
    <a:lvl8pPr marL="2776027" algn="l" defTabSz="396575" rtl="0" eaLnBrk="1" latinLnBrk="0" hangingPunct="1">
      <a:defRPr kumimoji="1" sz="1561" kern="1200">
        <a:solidFill>
          <a:schemeClr val="tx1"/>
        </a:solidFill>
        <a:latin typeface="+mn-lt"/>
        <a:ea typeface="+mn-ea"/>
        <a:cs typeface="+mn-cs"/>
      </a:defRPr>
    </a:lvl8pPr>
    <a:lvl9pPr marL="3172602" algn="l" defTabSz="396575" rtl="0" eaLnBrk="1" latinLnBrk="0" hangingPunct="1">
      <a:defRPr kumimoji="1" sz="156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1" userDrawn="1">
          <p15:clr>
            <a:srgbClr val="A4A3A4"/>
          </p15:clr>
        </p15:guide>
        <p15:guide id="2" pos="34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353"/>
    <p:restoredTop sz="61455"/>
  </p:normalViewPr>
  <p:slideViewPr>
    <p:cSldViewPr snapToGrid="0" snapToObjects="1">
      <p:cViewPr varScale="1">
        <p:scale>
          <a:sx n="41" d="100"/>
          <a:sy n="41" d="100"/>
        </p:scale>
        <p:origin x="2576" y="200"/>
      </p:cViewPr>
      <p:guideLst>
        <p:guide orient="horz" pos="2841"/>
        <p:guide pos="344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F17897-7DDA-AE4F-94C3-A56114264AEB}" type="datetimeFigureOut">
              <a:rPr kumimoji="1" lang="ja-JP" altLang="en-US" smtClean="0"/>
              <a:t>2019/9/13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557338" y="1143000"/>
            <a:ext cx="37433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95C346-D634-6B45-96A0-30EC537C0EA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32049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93151" rtl="0" eaLnBrk="1" latinLnBrk="0" hangingPunct="1">
      <a:defRPr kumimoji="1" sz="1041" kern="1200">
        <a:solidFill>
          <a:schemeClr val="tx1"/>
        </a:solidFill>
        <a:latin typeface="+mn-lt"/>
        <a:ea typeface="+mn-ea"/>
        <a:cs typeface="+mn-cs"/>
      </a:defRPr>
    </a:lvl1pPr>
    <a:lvl2pPr marL="396575" algn="l" defTabSz="793151" rtl="0" eaLnBrk="1" latinLnBrk="0" hangingPunct="1">
      <a:defRPr kumimoji="1" sz="1041" kern="1200">
        <a:solidFill>
          <a:schemeClr val="tx1"/>
        </a:solidFill>
        <a:latin typeface="+mn-lt"/>
        <a:ea typeface="+mn-ea"/>
        <a:cs typeface="+mn-cs"/>
      </a:defRPr>
    </a:lvl2pPr>
    <a:lvl3pPr marL="793151" algn="l" defTabSz="793151" rtl="0" eaLnBrk="1" latinLnBrk="0" hangingPunct="1">
      <a:defRPr kumimoji="1" sz="1041" kern="1200">
        <a:solidFill>
          <a:schemeClr val="tx1"/>
        </a:solidFill>
        <a:latin typeface="+mn-lt"/>
        <a:ea typeface="+mn-ea"/>
        <a:cs typeface="+mn-cs"/>
      </a:defRPr>
    </a:lvl3pPr>
    <a:lvl4pPr marL="1189726" algn="l" defTabSz="793151" rtl="0" eaLnBrk="1" latinLnBrk="0" hangingPunct="1">
      <a:defRPr kumimoji="1" sz="1041" kern="1200">
        <a:solidFill>
          <a:schemeClr val="tx1"/>
        </a:solidFill>
        <a:latin typeface="+mn-lt"/>
        <a:ea typeface="+mn-ea"/>
        <a:cs typeface="+mn-cs"/>
      </a:defRPr>
    </a:lvl4pPr>
    <a:lvl5pPr marL="1586301" algn="l" defTabSz="793151" rtl="0" eaLnBrk="1" latinLnBrk="0" hangingPunct="1">
      <a:defRPr kumimoji="1" sz="1041" kern="1200">
        <a:solidFill>
          <a:schemeClr val="tx1"/>
        </a:solidFill>
        <a:latin typeface="+mn-lt"/>
        <a:ea typeface="+mn-ea"/>
        <a:cs typeface="+mn-cs"/>
      </a:defRPr>
    </a:lvl5pPr>
    <a:lvl6pPr marL="1982876" algn="l" defTabSz="793151" rtl="0" eaLnBrk="1" latinLnBrk="0" hangingPunct="1">
      <a:defRPr kumimoji="1" sz="1041" kern="1200">
        <a:solidFill>
          <a:schemeClr val="tx1"/>
        </a:solidFill>
        <a:latin typeface="+mn-lt"/>
        <a:ea typeface="+mn-ea"/>
        <a:cs typeface="+mn-cs"/>
      </a:defRPr>
    </a:lvl6pPr>
    <a:lvl7pPr marL="2379452" algn="l" defTabSz="793151" rtl="0" eaLnBrk="1" latinLnBrk="0" hangingPunct="1">
      <a:defRPr kumimoji="1" sz="1041" kern="1200">
        <a:solidFill>
          <a:schemeClr val="tx1"/>
        </a:solidFill>
        <a:latin typeface="+mn-lt"/>
        <a:ea typeface="+mn-ea"/>
        <a:cs typeface="+mn-cs"/>
      </a:defRPr>
    </a:lvl7pPr>
    <a:lvl8pPr marL="2776027" algn="l" defTabSz="793151" rtl="0" eaLnBrk="1" latinLnBrk="0" hangingPunct="1">
      <a:defRPr kumimoji="1" sz="1041" kern="1200">
        <a:solidFill>
          <a:schemeClr val="tx1"/>
        </a:solidFill>
        <a:latin typeface="+mn-lt"/>
        <a:ea typeface="+mn-ea"/>
        <a:cs typeface="+mn-cs"/>
      </a:defRPr>
    </a:lvl8pPr>
    <a:lvl9pPr marL="3172602" algn="l" defTabSz="793151" rtl="0" eaLnBrk="1" latinLnBrk="0" hangingPunct="1">
      <a:defRPr kumimoji="1" sz="104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557338" y="1143000"/>
            <a:ext cx="3743325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sz="105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Supplementary Fig. 3. A complex structural variation induced by C-ion irradiation on chromosome chr11 of mutant HTM_I223. </a:t>
            </a:r>
          </a:p>
          <a:p>
            <a:r>
              <a:rPr kumimoji="1" lang="en-US" altLang="ja-JP" sz="105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(a) Schematic representation of the genomic regions in ‘</a:t>
            </a:r>
            <a:r>
              <a:rPr kumimoji="1" lang="en-US" altLang="ja-JP" sz="105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Hitomebore</a:t>
            </a:r>
            <a:r>
              <a:rPr kumimoji="1" lang="en-US" altLang="ja-JP" sz="105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’ and ‘HTM_I223’. The positions of the breakpoints and directions of arrow-shaped boxes indicating 5’ to 3’ directions are based on the ‘</a:t>
            </a:r>
            <a:r>
              <a:rPr kumimoji="1" lang="en-US" altLang="ja-JP" sz="105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Nipponbare</a:t>
            </a:r>
            <a:r>
              <a:rPr kumimoji="1" lang="en-US" altLang="ja-JP" sz="105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’ genome sequence. Note that the diagram is not drawn to scale. To validate the SV, primer pairs (</a:t>
            </a:r>
            <a:r>
              <a:rPr kumimoji="1" lang="en-US" altLang="ja-JP" sz="105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</a:t>
            </a:r>
            <a:r>
              <a:rPr kumimoji="1" lang="en-US" altLang="ja-JP" sz="105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): I223-SV1_f1 and I223-SV1_r1 and (ii): I223-SV1_f2 and I223-SV1_r2 for PCR (Supplementary Table S7) were designed. Arrows indicate the primer positions, and the predicted PCR product sizes are shown at the lower part. </a:t>
            </a:r>
          </a:p>
          <a:p>
            <a:r>
              <a:rPr kumimoji="1" lang="en-US" altLang="ja-JP" sz="105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(b) Agarose gel electrophoresis of the amplification products obtained after PCR, the numbers (</a:t>
            </a:r>
            <a:r>
              <a:rPr kumimoji="1" lang="en-US" altLang="ja-JP" sz="105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</a:t>
            </a:r>
            <a:r>
              <a:rPr kumimoji="1" lang="en-US" altLang="ja-JP" sz="105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and (ii) of electrophoresis figures are corresponding to those in (a),</a:t>
            </a:r>
            <a:r>
              <a:rPr kumimoji="1" lang="en-US" altLang="ja-JP" sz="11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en-US" altLang="ja-JP" sz="1050" spc="100" dirty="0">
                <a:solidFill>
                  <a:schemeClr val="tx1"/>
                </a:solidFill>
                <a:latin typeface="Times"/>
                <a:cs typeface="Times"/>
              </a:rPr>
              <a:t>(iii)</a:t>
            </a:r>
            <a:r>
              <a:rPr lang="en-US" altLang="ja-JP" sz="1050" spc="100" baseline="0" dirty="0">
                <a:solidFill>
                  <a:schemeClr val="tx1"/>
                </a:solidFill>
                <a:latin typeface="Times"/>
                <a:cs typeface="Times"/>
              </a:rPr>
              <a:t> are </a:t>
            </a:r>
            <a:r>
              <a:rPr kumimoji="1" lang="en-US" altLang="ja-JP" sz="105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positive controls using a primer pair </a:t>
            </a:r>
            <a:r>
              <a:rPr kumimoji="1" lang="en-US" altLang="ja-JP" sz="105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control_f</a:t>
            </a:r>
            <a:r>
              <a:rPr kumimoji="1" lang="en-US" altLang="ja-JP" sz="105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kumimoji="1" lang="en-US" altLang="ja-JP" sz="105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control_r</a:t>
            </a:r>
            <a:r>
              <a:rPr kumimoji="1" lang="en-US" altLang="ja-JP" sz="105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1" lang="en-US" altLang="ja-JP" sz="104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 are specific to a different genomic region without any mutations</a:t>
            </a:r>
            <a:r>
              <a:rPr lang="ja-JP" altLang="ja-JP" sz="1100">
                <a:solidFill>
                  <a:schemeClr val="tx1"/>
                </a:solidFill>
                <a:effectLst/>
              </a:rPr>
              <a:t> </a:t>
            </a:r>
            <a:r>
              <a:rPr kumimoji="1" lang="en-US" altLang="ja-JP" sz="11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(Supplementary Table S7).</a:t>
            </a:r>
            <a:r>
              <a:rPr kumimoji="1" lang="en-US" altLang="ja-JP" sz="105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Lane M, 100 </a:t>
            </a:r>
            <a:r>
              <a:rPr kumimoji="1" lang="en-US" altLang="ja-JP" sz="105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bp</a:t>
            </a:r>
            <a:r>
              <a:rPr kumimoji="1" lang="en-US" altLang="ja-JP" sz="105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DNA ladder size marker; lane 1, ‘HTM_I223’ and lane 2, ‘</a:t>
            </a:r>
            <a:r>
              <a:rPr kumimoji="1" lang="en-US" altLang="ja-JP" sz="105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Hitomebore</a:t>
            </a:r>
            <a:r>
              <a:rPr kumimoji="1" lang="en-US" altLang="ja-JP" sz="105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’. 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95C346-D634-6B45-96A0-30EC537C0EAF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6548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20819" y="2801611"/>
            <a:ext cx="9302591" cy="1933150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41634" y="5110533"/>
            <a:ext cx="7660958" cy="23047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8222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44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668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891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1114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9337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559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782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7BF3B-421A-0D4F-9464-A397EED026F9}" type="datetimeFigureOut">
              <a:rPr kumimoji="1" lang="ja-JP" altLang="en-US" smtClean="0"/>
              <a:t>2019/9/13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23EEC-19CB-484E-893C-892B3A69DB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5685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7BF3B-421A-0D4F-9464-A397EED026F9}" type="datetimeFigureOut">
              <a:rPr kumimoji="1" lang="ja-JP" altLang="en-US" smtClean="0"/>
              <a:t>2019/9/13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23EEC-19CB-484E-893C-892B3A69DB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800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934565" y="361165"/>
            <a:ext cx="2462451" cy="7695027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547211" y="361165"/>
            <a:ext cx="7204948" cy="7695027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7BF3B-421A-0D4F-9464-A397EED026F9}" type="datetimeFigureOut">
              <a:rPr kumimoji="1" lang="ja-JP" altLang="en-US" smtClean="0"/>
              <a:t>2019/9/13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23EEC-19CB-484E-893C-892B3A69DB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74657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7BF3B-421A-0D4F-9464-A397EED026F9}" type="datetimeFigureOut">
              <a:rPr kumimoji="1" lang="ja-JP" altLang="en-US" smtClean="0"/>
              <a:t>2019/9/13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23EEC-19CB-484E-893C-892B3A69DB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4918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64520" y="5795278"/>
            <a:ext cx="9302591" cy="1791192"/>
          </a:xfrm>
        </p:spPr>
        <p:txBody>
          <a:bodyPr anchor="t"/>
          <a:lstStyle>
            <a:lvl1pPr algn="l">
              <a:defRPr sz="7195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64520" y="3822466"/>
            <a:ext cx="9302591" cy="1972815"/>
          </a:xfrm>
        </p:spPr>
        <p:txBody>
          <a:bodyPr anchor="b"/>
          <a:lstStyle>
            <a:lvl1pPr marL="0" indent="0">
              <a:buNone/>
              <a:defRPr sz="3598">
                <a:solidFill>
                  <a:schemeClr val="tx1">
                    <a:tint val="75000"/>
                  </a:schemeClr>
                </a:solidFill>
              </a:defRPr>
            </a:lvl1pPr>
            <a:lvl2pPr marL="822285" indent="0">
              <a:buNone/>
              <a:defRPr sz="3237">
                <a:solidFill>
                  <a:schemeClr val="tx1">
                    <a:tint val="75000"/>
                  </a:schemeClr>
                </a:solidFill>
              </a:defRPr>
            </a:lvl2pPr>
            <a:lvl3pPr marL="1644570" indent="0">
              <a:buNone/>
              <a:defRPr sz="2877">
                <a:solidFill>
                  <a:schemeClr val="tx1">
                    <a:tint val="75000"/>
                  </a:schemeClr>
                </a:solidFill>
              </a:defRPr>
            </a:lvl3pPr>
            <a:lvl4pPr marL="2466853" indent="0">
              <a:buNone/>
              <a:defRPr sz="2518">
                <a:solidFill>
                  <a:schemeClr val="tx1">
                    <a:tint val="75000"/>
                  </a:schemeClr>
                </a:solidFill>
              </a:defRPr>
            </a:lvl4pPr>
            <a:lvl5pPr marL="3289139" indent="0">
              <a:buNone/>
              <a:defRPr sz="2518">
                <a:solidFill>
                  <a:schemeClr val="tx1">
                    <a:tint val="75000"/>
                  </a:schemeClr>
                </a:solidFill>
              </a:defRPr>
            </a:lvl5pPr>
            <a:lvl6pPr marL="4111425" indent="0">
              <a:buNone/>
              <a:defRPr sz="2518">
                <a:solidFill>
                  <a:schemeClr val="tx1">
                    <a:tint val="75000"/>
                  </a:schemeClr>
                </a:solidFill>
              </a:defRPr>
            </a:lvl6pPr>
            <a:lvl7pPr marL="4933710" indent="0">
              <a:buNone/>
              <a:defRPr sz="2518">
                <a:solidFill>
                  <a:schemeClr val="tx1">
                    <a:tint val="75000"/>
                  </a:schemeClr>
                </a:solidFill>
              </a:defRPr>
            </a:lvl7pPr>
            <a:lvl8pPr marL="5755995" indent="0">
              <a:buNone/>
              <a:defRPr sz="2518">
                <a:solidFill>
                  <a:schemeClr val="tx1">
                    <a:tint val="75000"/>
                  </a:schemeClr>
                </a:solidFill>
              </a:defRPr>
            </a:lvl8pPr>
            <a:lvl9pPr marL="6578279" indent="0">
              <a:buNone/>
              <a:defRPr sz="251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7BF3B-421A-0D4F-9464-A397EED026F9}" type="datetimeFigureOut">
              <a:rPr kumimoji="1" lang="ja-JP" altLang="en-US" smtClean="0"/>
              <a:t>2019/9/13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23EEC-19CB-484E-893C-892B3A69DB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1072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547213" y="2104340"/>
            <a:ext cx="4833699" cy="5951851"/>
          </a:xfrm>
        </p:spPr>
        <p:txBody>
          <a:bodyPr/>
          <a:lstStyle>
            <a:lvl1pPr>
              <a:defRPr sz="5036"/>
            </a:lvl1pPr>
            <a:lvl2pPr>
              <a:defRPr sz="4316"/>
            </a:lvl2pPr>
            <a:lvl3pPr>
              <a:defRPr sz="3598"/>
            </a:lvl3pPr>
            <a:lvl4pPr>
              <a:defRPr sz="3237"/>
            </a:lvl4pPr>
            <a:lvl5pPr>
              <a:defRPr sz="3237"/>
            </a:lvl5pPr>
            <a:lvl6pPr>
              <a:defRPr sz="3237"/>
            </a:lvl6pPr>
            <a:lvl7pPr>
              <a:defRPr sz="3237"/>
            </a:lvl7pPr>
            <a:lvl8pPr>
              <a:defRPr sz="3237"/>
            </a:lvl8pPr>
            <a:lvl9pPr>
              <a:defRPr sz="3237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563316" y="2104340"/>
            <a:ext cx="4833699" cy="5951851"/>
          </a:xfrm>
        </p:spPr>
        <p:txBody>
          <a:bodyPr/>
          <a:lstStyle>
            <a:lvl1pPr>
              <a:defRPr sz="5036"/>
            </a:lvl1pPr>
            <a:lvl2pPr>
              <a:defRPr sz="4316"/>
            </a:lvl2pPr>
            <a:lvl3pPr>
              <a:defRPr sz="3598"/>
            </a:lvl3pPr>
            <a:lvl4pPr>
              <a:defRPr sz="3237"/>
            </a:lvl4pPr>
            <a:lvl5pPr>
              <a:defRPr sz="3237"/>
            </a:lvl5pPr>
            <a:lvl6pPr>
              <a:defRPr sz="3237"/>
            </a:lvl6pPr>
            <a:lvl7pPr>
              <a:defRPr sz="3237"/>
            </a:lvl7pPr>
            <a:lvl8pPr>
              <a:defRPr sz="3237"/>
            </a:lvl8pPr>
            <a:lvl9pPr>
              <a:defRPr sz="3237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7BF3B-421A-0D4F-9464-A397EED026F9}" type="datetimeFigureOut">
              <a:rPr kumimoji="1" lang="ja-JP" altLang="en-US" smtClean="0"/>
              <a:t>2019/9/13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23EEC-19CB-484E-893C-892B3A69DB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892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47211" y="2018747"/>
            <a:ext cx="4835600" cy="841317"/>
          </a:xfrm>
        </p:spPr>
        <p:txBody>
          <a:bodyPr anchor="b"/>
          <a:lstStyle>
            <a:lvl1pPr marL="0" indent="0">
              <a:buNone/>
              <a:defRPr sz="4316" b="1"/>
            </a:lvl1pPr>
            <a:lvl2pPr marL="822285" indent="0">
              <a:buNone/>
              <a:defRPr sz="3598" b="1"/>
            </a:lvl2pPr>
            <a:lvl3pPr marL="1644570" indent="0">
              <a:buNone/>
              <a:defRPr sz="3237" b="1"/>
            </a:lvl3pPr>
            <a:lvl4pPr marL="2466853" indent="0">
              <a:buNone/>
              <a:defRPr sz="2877" b="1"/>
            </a:lvl4pPr>
            <a:lvl5pPr marL="3289139" indent="0">
              <a:buNone/>
              <a:defRPr sz="2877" b="1"/>
            </a:lvl5pPr>
            <a:lvl6pPr marL="4111425" indent="0">
              <a:buNone/>
              <a:defRPr sz="2877" b="1"/>
            </a:lvl6pPr>
            <a:lvl7pPr marL="4933710" indent="0">
              <a:buNone/>
              <a:defRPr sz="2877" b="1"/>
            </a:lvl7pPr>
            <a:lvl8pPr marL="5755995" indent="0">
              <a:buNone/>
              <a:defRPr sz="2877" b="1"/>
            </a:lvl8pPr>
            <a:lvl9pPr marL="6578279" indent="0">
              <a:buNone/>
              <a:defRPr sz="2877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47211" y="2860063"/>
            <a:ext cx="4835600" cy="5196127"/>
          </a:xfrm>
        </p:spPr>
        <p:txBody>
          <a:bodyPr/>
          <a:lstStyle>
            <a:lvl1pPr>
              <a:defRPr sz="4316"/>
            </a:lvl1pPr>
            <a:lvl2pPr>
              <a:defRPr sz="3598"/>
            </a:lvl2pPr>
            <a:lvl3pPr>
              <a:defRPr sz="3237"/>
            </a:lvl3pPr>
            <a:lvl4pPr>
              <a:defRPr sz="2877"/>
            </a:lvl4pPr>
            <a:lvl5pPr>
              <a:defRPr sz="2877"/>
            </a:lvl5pPr>
            <a:lvl6pPr>
              <a:defRPr sz="2877"/>
            </a:lvl6pPr>
            <a:lvl7pPr>
              <a:defRPr sz="2877"/>
            </a:lvl7pPr>
            <a:lvl8pPr>
              <a:defRPr sz="2877"/>
            </a:lvl8pPr>
            <a:lvl9pPr>
              <a:defRPr sz="2877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559518" y="2018747"/>
            <a:ext cx="4837499" cy="841317"/>
          </a:xfrm>
        </p:spPr>
        <p:txBody>
          <a:bodyPr anchor="b"/>
          <a:lstStyle>
            <a:lvl1pPr marL="0" indent="0">
              <a:buNone/>
              <a:defRPr sz="4316" b="1"/>
            </a:lvl1pPr>
            <a:lvl2pPr marL="822285" indent="0">
              <a:buNone/>
              <a:defRPr sz="3598" b="1"/>
            </a:lvl2pPr>
            <a:lvl3pPr marL="1644570" indent="0">
              <a:buNone/>
              <a:defRPr sz="3237" b="1"/>
            </a:lvl3pPr>
            <a:lvl4pPr marL="2466853" indent="0">
              <a:buNone/>
              <a:defRPr sz="2877" b="1"/>
            </a:lvl4pPr>
            <a:lvl5pPr marL="3289139" indent="0">
              <a:buNone/>
              <a:defRPr sz="2877" b="1"/>
            </a:lvl5pPr>
            <a:lvl6pPr marL="4111425" indent="0">
              <a:buNone/>
              <a:defRPr sz="2877" b="1"/>
            </a:lvl6pPr>
            <a:lvl7pPr marL="4933710" indent="0">
              <a:buNone/>
              <a:defRPr sz="2877" b="1"/>
            </a:lvl7pPr>
            <a:lvl8pPr marL="5755995" indent="0">
              <a:buNone/>
              <a:defRPr sz="2877" b="1"/>
            </a:lvl8pPr>
            <a:lvl9pPr marL="6578279" indent="0">
              <a:buNone/>
              <a:defRPr sz="2877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559518" y="2860063"/>
            <a:ext cx="4837499" cy="5196127"/>
          </a:xfrm>
        </p:spPr>
        <p:txBody>
          <a:bodyPr/>
          <a:lstStyle>
            <a:lvl1pPr>
              <a:defRPr sz="4316"/>
            </a:lvl1pPr>
            <a:lvl2pPr>
              <a:defRPr sz="3598"/>
            </a:lvl2pPr>
            <a:lvl3pPr>
              <a:defRPr sz="3237"/>
            </a:lvl3pPr>
            <a:lvl4pPr>
              <a:defRPr sz="2877"/>
            </a:lvl4pPr>
            <a:lvl5pPr>
              <a:defRPr sz="2877"/>
            </a:lvl5pPr>
            <a:lvl6pPr>
              <a:defRPr sz="2877"/>
            </a:lvl6pPr>
            <a:lvl7pPr>
              <a:defRPr sz="2877"/>
            </a:lvl7pPr>
            <a:lvl8pPr>
              <a:defRPr sz="2877"/>
            </a:lvl8pPr>
            <a:lvl9pPr>
              <a:defRPr sz="2877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7BF3B-421A-0D4F-9464-A397EED026F9}" type="datetimeFigureOut">
              <a:rPr kumimoji="1" lang="ja-JP" altLang="en-US" smtClean="0"/>
              <a:t>2019/9/13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23EEC-19CB-484E-893C-892B3A69DB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66581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7BF3B-421A-0D4F-9464-A397EED026F9}" type="datetimeFigureOut">
              <a:rPr kumimoji="1" lang="ja-JP" altLang="en-US" smtClean="0"/>
              <a:t>2019/9/13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23EEC-19CB-484E-893C-892B3A69DB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8066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7BF3B-421A-0D4F-9464-A397EED026F9}" type="datetimeFigureOut">
              <a:rPr kumimoji="1" lang="ja-JP" altLang="en-US" smtClean="0"/>
              <a:t>2019/9/13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23EEC-19CB-484E-893C-892B3A69DB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98678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47216" y="359073"/>
            <a:ext cx="3600575" cy="1528150"/>
          </a:xfrm>
        </p:spPr>
        <p:txBody>
          <a:bodyPr anchor="b"/>
          <a:lstStyle>
            <a:lvl1pPr algn="l">
              <a:defRPr sz="3598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278888" y="359077"/>
            <a:ext cx="6118126" cy="7697115"/>
          </a:xfrm>
        </p:spPr>
        <p:txBody>
          <a:bodyPr/>
          <a:lstStyle>
            <a:lvl1pPr>
              <a:defRPr sz="5756"/>
            </a:lvl1pPr>
            <a:lvl2pPr>
              <a:defRPr sz="5036"/>
            </a:lvl2pPr>
            <a:lvl3pPr>
              <a:defRPr sz="4316"/>
            </a:lvl3pPr>
            <a:lvl4pPr>
              <a:defRPr sz="3598"/>
            </a:lvl4pPr>
            <a:lvl5pPr>
              <a:defRPr sz="3598"/>
            </a:lvl5pPr>
            <a:lvl6pPr>
              <a:defRPr sz="3598"/>
            </a:lvl6pPr>
            <a:lvl7pPr>
              <a:defRPr sz="3598"/>
            </a:lvl7pPr>
            <a:lvl8pPr>
              <a:defRPr sz="3598"/>
            </a:lvl8pPr>
            <a:lvl9pPr>
              <a:defRPr sz="3598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547216" y="1887227"/>
            <a:ext cx="3600575" cy="6168965"/>
          </a:xfrm>
        </p:spPr>
        <p:txBody>
          <a:bodyPr/>
          <a:lstStyle>
            <a:lvl1pPr marL="0" indent="0">
              <a:buNone/>
              <a:defRPr sz="2518"/>
            </a:lvl1pPr>
            <a:lvl2pPr marL="822285" indent="0">
              <a:buNone/>
              <a:defRPr sz="2159"/>
            </a:lvl2pPr>
            <a:lvl3pPr marL="1644570" indent="0">
              <a:buNone/>
              <a:defRPr sz="1798"/>
            </a:lvl3pPr>
            <a:lvl4pPr marL="2466853" indent="0">
              <a:buNone/>
              <a:defRPr sz="1619"/>
            </a:lvl4pPr>
            <a:lvl5pPr marL="3289139" indent="0">
              <a:buNone/>
              <a:defRPr sz="1619"/>
            </a:lvl5pPr>
            <a:lvl6pPr marL="4111425" indent="0">
              <a:buNone/>
              <a:defRPr sz="1619"/>
            </a:lvl6pPr>
            <a:lvl7pPr marL="4933710" indent="0">
              <a:buNone/>
              <a:defRPr sz="1619"/>
            </a:lvl7pPr>
            <a:lvl8pPr marL="5755995" indent="0">
              <a:buNone/>
              <a:defRPr sz="1619"/>
            </a:lvl8pPr>
            <a:lvl9pPr marL="6578279" indent="0">
              <a:buNone/>
              <a:defRPr sz="1619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7BF3B-421A-0D4F-9464-A397EED026F9}" type="datetimeFigureOut">
              <a:rPr kumimoji="1" lang="ja-JP" altLang="en-US" smtClean="0"/>
              <a:t>2019/9/13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23EEC-19CB-484E-893C-892B3A69DB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3115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145146" y="6313014"/>
            <a:ext cx="6566535" cy="745287"/>
          </a:xfrm>
        </p:spPr>
        <p:txBody>
          <a:bodyPr anchor="b"/>
          <a:lstStyle>
            <a:lvl1pPr algn="l">
              <a:defRPr sz="3598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145146" y="805830"/>
            <a:ext cx="6566535" cy="5411153"/>
          </a:xfrm>
        </p:spPr>
        <p:txBody>
          <a:bodyPr/>
          <a:lstStyle>
            <a:lvl1pPr marL="0" indent="0">
              <a:buNone/>
              <a:defRPr sz="5756"/>
            </a:lvl1pPr>
            <a:lvl2pPr marL="822285" indent="0">
              <a:buNone/>
              <a:defRPr sz="5036"/>
            </a:lvl2pPr>
            <a:lvl3pPr marL="1644570" indent="0">
              <a:buNone/>
              <a:defRPr sz="4316"/>
            </a:lvl3pPr>
            <a:lvl4pPr marL="2466853" indent="0">
              <a:buNone/>
              <a:defRPr sz="3598"/>
            </a:lvl4pPr>
            <a:lvl5pPr marL="3289139" indent="0">
              <a:buNone/>
              <a:defRPr sz="3598"/>
            </a:lvl5pPr>
            <a:lvl6pPr marL="4111425" indent="0">
              <a:buNone/>
              <a:defRPr sz="3598"/>
            </a:lvl6pPr>
            <a:lvl7pPr marL="4933710" indent="0">
              <a:buNone/>
              <a:defRPr sz="3598"/>
            </a:lvl7pPr>
            <a:lvl8pPr marL="5755995" indent="0">
              <a:buNone/>
              <a:defRPr sz="3598"/>
            </a:lvl8pPr>
            <a:lvl9pPr marL="6578279" indent="0">
              <a:buNone/>
              <a:defRPr sz="3598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145146" y="7058300"/>
            <a:ext cx="6566535" cy="1058432"/>
          </a:xfrm>
        </p:spPr>
        <p:txBody>
          <a:bodyPr/>
          <a:lstStyle>
            <a:lvl1pPr marL="0" indent="0">
              <a:buNone/>
              <a:defRPr sz="2518"/>
            </a:lvl1pPr>
            <a:lvl2pPr marL="822285" indent="0">
              <a:buNone/>
              <a:defRPr sz="2159"/>
            </a:lvl2pPr>
            <a:lvl3pPr marL="1644570" indent="0">
              <a:buNone/>
              <a:defRPr sz="1798"/>
            </a:lvl3pPr>
            <a:lvl4pPr marL="2466853" indent="0">
              <a:buNone/>
              <a:defRPr sz="1619"/>
            </a:lvl4pPr>
            <a:lvl5pPr marL="3289139" indent="0">
              <a:buNone/>
              <a:defRPr sz="1619"/>
            </a:lvl5pPr>
            <a:lvl6pPr marL="4111425" indent="0">
              <a:buNone/>
              <a:defRPr sz="1619"/>
            </a:lvl6pPr>
            <a:lvl7pPr marL="4933710" indent="0">
              <a:buNone/>
              <a:defRPr sz="1619"/>
            </a:lvl7pPr>
            <a:lvl8pPr marL="5755995" indent="0">
              <a:buNone/>
              <a:defRPr sz="1619"/>
            </a:lvl8pPr>
            <a:lvl9pPr marL="6578279" indent="0">
              <a:buNone/>
              <a:defRPr sz="1619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7BF3B-421A-0D4F-9464-A397EED026F9}" type="datetimeFigureOut">
              <a:rPr kumimoji="1" lang="ja-JP" altLang="en-US" smtClean="0"/>
              <a:t>2019/9/13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23EEC-19CB-484E-893C-892B3A69DB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9937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547213" y="361162"/>
            <a:ext cx="9849803" cy="1503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47213" y="2104340"/>
            <a:ext cx="9849803" cy="59518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547213" y="8358896"/>
            <a:ext cx="2553653" cy="4801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15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F7BF3B-421A-0D4F-9464-A397EED026F9}" type="datetimeFigureOut">
              <a:rPr kumimoji="1" lang="ja-JP" altLang="en-US" smtClean="0"/>
              <a:t>2019/9/13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739279" y="8358896"/>
            <a:ext cx="3465671" cy="4801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15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7843363" y="8358896"/>
            <a:ext cx="2553653" cy="4801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15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023EEC-19CB-484E-893C-892B3A69DB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57567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822285" rtl="0" eaLnBrk="1" latinLnBrk="0" hangingPunct="1">
        <a:spcBef>
          <a:spcPct val="0"/>
        </a:spcBef>
        <a:buNone/>
        <a:defRPr kumimoji="1" sz="791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16714" indent="-616714" algn="l" defTabSz="822285" rtl="0" eaLnBrk="1" latinLnBrk="0" hangingPunct="1">
        <a:spcBef>
          <a:spcPct val="20000"/>
        </a:spcBef>
        <a:buFont typeface="Arial"/>
        <a:buChar char="•"/>
        <a:defRPr kumimoji="1" sz="5756" kern="1200">
          <a:solidFill>
            <a:schemeClr val="tx1"/>
          </a:solidFill>
          <a:latin typeface="+mn-lt"/>
          <a:ea typeface="+mn-ea"/>
          <a:cs typeface="+mn-cs"/>
        </a:defRPr>
      </a:lvl1pPr>
      <a:lvl2pPr marL="1336212" indent="-513928" algn="l" defTabSz="822285" rtl="0" eaLnBrk="1" latinLnBrk="0" hangingPunct="1">
        <a:spcBef>
          <a:spcPct val="20000"/>
        </a:spcBef>
        <a:buFont typeface="Arial"/>
        <a:buChar char="–"/>
        <a:defRPr kumimoji="1" sz="5036" kern="1200">
          <a:solidFill>
            <a:schemeClr val="tx1"/>
          </a:solidFill>
          <a:latin typeface="+mn-lt"/>
          <a:ea typeface="+mn-ea"/>
          <a:cs typeface="+mn-cs"/>
        </a:defRPr>
      </a:lvl2pPr>
      <a:lvl3pPr marL="2055713" indent="-411143" algn="l" defTabSz="822285" rtl="0" eaLnBrk="1" latinLnBrk="0" hangingPunct="1">
        <a:spcBef>
          <a:spcPct val="20000"/>
        </a:spcBef>
        <a:buFont typeface="Arial"/>
        <a:buChar char="•"/>
        <a:defRPr kumimoji="1" sz="4316" kern="1200">
          <a:solidFill>
            <a:schemeClr val="tx1"/>
          </a:solidFill>
          <a:latin typeface="+mn-lt"/>
          <a:ea typeface="+mn-ea"/>
          <a:cs typeface="+mn-cs"/>
        </a:defRPr>
      </a:lvl3pPr>
      <a:lvl4pPr marL="2877996" indent="-411143" algn="l" defTabSz="822285" rtl="0" eaLnBrk="1" latinLnBrk="0" hangingPunct="1">
        <a:spcBef>
          <a:spcPct val="20000"/>
        </a:spcBef>
        <a:buFont typeface="Arial"/>
        <a:buChar char="–"/>
        <a:defRPr kumimoji="1" sz="3598" kern="1200">
          <a:solidFill>
            <a:schemeClr val="tx1"/>
          </a:solidFill>
          <a:latin typeface="+mn-lt"/>
          <a:ea typeface="+mn-ea"/>
          <a:cs typeface="+mn-cs"/>
        </a:defRPr>
      </a:lvl4pPr>
      <a:lvl5pPr marL="3700282" indent="-411143" algn="l" defTabSz="822285" rtl="0" eaLnBrk="1" latinLnBrk="0" hangingPunct="1">
        <a:spcBef>
          <a:spcPct val="20000"/>
        </a:spcBef>
        <a:buFont typeface="Arial"/>
        <a:buChar char="»"/>
        <a:defRPr kumimoji="1" sz="3598" kern="1200">
          <a:solidFill>
            <a:schemeClr val="tx1"/>
          </a:solidFill>
          <a:latin typeface="+mn-lt"/>
          <a:ea typeface="+mn-ea"/>
          <a:cs typeface="+mn-cs"/>
        </a:defRPr>
      </a:lvl5pPr>
      <a:lvl6pPr marL="4522567" indent="-411143" algn="l" defTabSz="822285" rtl="0" eaLnBrk="1" latinLnBrk="0" hangingPunct="1">
        <a:spcBef>
          <a:spcPct val="20000"/>
        </a:spcBef>
        <a:buFont typeface="Arial"/>
        <a:buChar char="•"/>
        <a:defRPr kumimoji="1" sz="3598" kern="1200">
          <a:solidFill>
            <a:schemeClr val="tx1"/>
          </a:solidFill>
          <a:latin typeface="+mn-lt"/>
          <a:ea typeface="+mn-ea"/>
          <a:cs typeface="+mn-cs"/>
        </a:defRPr>
      </a:lvl6pPr>
      <a:lvl7pPr marL="5344852" indent="-411143" algn="l" defTabSz="822285" rtl="0" eaLnBrk="1" latinLnBrk="0" hangingPunct="1">
        <a:spcBef>
          <a:spcPct val="20000"/>
        </a:spcBef>
        <a:buFont typeface="Arial"/>
        <a:buChar char="•"/>
        <a:defRPr kumimoji="1" sz="3598" kern="1200">
          <a:solidFill>
            <a:schemeClr val="tx1"/>
          </a:solidFill>
          <a:latin typeface="+mn-lt"/>
          <a:ea typeface="+mn-ea"/>
          <a:cs typeface="+mn-cs"/>
        </a:defRPr>
      </a:lvl7pPr>
      <a:lvl8pPr marL="6167138" indent="-411143" algn="l" defTabSz="822285" rtl="0" eaLnBrk="1" latinLnBrk="0" hangingPunct="1">
        <a:spcBef>
          <a:spcPct val="20000"/>
        </a:spcBef>
        <a:buFont typeface="Arial"/>
        <a:buChar char="•"/>
        <a:defRPr kumimoji="1" sz="3598" kern="1200">
          <a:solidFill>
            <a:schemeClr val="tx1"/>
          </a:solidFill>
          <a:latin typeface="+mn-lt"/>
          <a:ea typeface="+mn-ea"/>
          <a:cs typeface="+mn-cs"/>
        </a:defRPr>
      </a:lvl8pPr>
      <a:lvl9pPr marL="6989422" indent="-411143" algn="l" defTabSz="822285" rtl="0" eaLnBrk="1" latinLnBrk="0" hangingPunct="1">
        <a:spcBef>
          <a:spcPct val="20000"/>
        </a:spcBef>
        <a:buFont typeface="Arial"/>
        <a:buChar char="•"/>
        <a:defRPr kumimoji="1" sz="35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822285" rtl="0" eaLnBrk="1" latinLnBrk="0" hangingPunct="1">
        <a:defRPr kumimoji="1" sz="3237" kern="1200">
          <a:solidFill>
            <a:schemeClr val="tx1"/>
          </a:solidFill>
          <a:latin typeface="+mn-lt"/>
          <a:ea typeface="+mn-ea"/>
          <a:cs typeface="+mn-cs"/>
        </a:defRPr>
      </a:lvl1pPr>
      <a:lvl2pPr marL="822285" algn="l" defTabSz="822285" rtl="0" eaLnBrk="1" latinLnBrk="0" hangingPunct="1">
        <a:defRPr kumimoji="1" sz="3237" kern="1200">
          <a:solidFill>
            <a:schemeClr val="tx1"/>
          </a:solidFill>
          <a:latin typeface="+mn-lt"/>
          <a:ea typeface="+mn-ea"/>
          <a:cs typeface="+mn-cs"/>
        </a:defRPr>
      </a:lvl2pPr>
      <a:lvl3pPr marL="1644570" algn="l" defTabSz="822285" rtl="0" eaLnBrk="1" latinLnBrk="0" hangingPunct="1">
        <a:defRPr kumimoji="1" sz="3237" kern="1200">
          <a:solidFill>
            <a:schemeClr val="tx1"/>
          </a:solidFill>
          <a:latin typeface="+mn-lt"/>
          <a:ea typeface="+mn-ea"/>
          <a:cs typeface="+mn-cs"/>
        </a:defRPr>
      </a:lvl3pPr>
      <a:lvl4pPr marL="2466853" algn="l" defTabSz="822285" rtl="0" eaLnBrk="1" latinLnBrk="0" hangingPunct="1">
        <a:defRPr kumimoji="1" sz="3237" kern="1200">
          <a:solidFill>
            <a:schemeClr val="tx1"/>
          </a:solidFill>
          <a:latin typeface="+mn-lt"/>
          <a:ea typeface="+mn-ea"/>
          <a:cs typeface="+mn-cs"/>
        </a:defRPr>
      </a:lvl4pPr>
      <a:lvl5pPr marL="3289139" algn="l" defTabSz="822285" rtl="0" eaLnBrk="1" latinLnBrk="0" hangingPunct="1">
        <a:defRPr kumimoji="1" sz="3237" kern="1200">
          <a:solidFill>
            <a:schemeClr val="tx1"/>
          </a:solidFill>
          <a:latin typeface="+mn-lt"/>
          <a:ea typeface="+mn-ea"/>
          <a:cs typeface="+mn-cs"/>
        </a:defRPr>
      </a:lvl5pPr>
      <a:lvl6pPr marL="4111425" algn="l" defTabSz="822285" rtl="0" eaLnBrk="1" latinLnBrk="0" hangingPunct="1">
        <a:defRPr kumimoji="1" sz="3237" kern="1200">
          <a:solidFill>
            <a:schemeClr val="tx1"/>
          </a:solidFill>
          <a:latin typeface="+mn-lt"/>
          <a:ea typeface="+mn-ea"/>
          <a:cs typeface="+mn-cs"/>
        </a:defRPr>
      </a:lvl6pPr>
      <a:lvl7pPr marL="4933710" algn="l" defTabSz="822285" rtl="0" eaLnBrk="1" latinLnBrk="0" hangingPunct="1">
        <a:defRPr kumimoji="1" sz="3237" kern="1200">
          <a:solidFill>
            <a:schemeClr val="tx1"/>
          </a:solidFill>
          <a:latin typeface="+mn-lt"/>
          <a:ea typeface="+mn-ea"/>
          <a:cs typeface="+mn-cs"/>
        </a:defRPr>
      </a:lvl7pPr>
      <a:lvl8pPr marL="5755995" algn="l" defTabSz="822285" rtl="0" eaLnBrk="1" latinLnBrk="0" hangingPunct="1">
        <a:defRPr kumimoji="1" sz="3237" kern="1200">
          <a:solidFill>
            <a:schemeClr val="tx1"/>
          </a:solidFill>
          <a:latin typeface="+mn-lt"/>
          <a:ea typeface="+mn-ea"/>
          <a:cs typeface="+mn-cs"/>
        </a:defRPr>
      </a:lvl8pPr>
      <a:lvl9pPr marL="6578279" algn="l" defTabSz="822285" rtl="0" eaLnBrk="1" latinLnBrk="0" hangingPunct="1">
        <a:defRPr kumimoji="1" sz="323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図形グループ 71"/>
          <p:cNvGrpSpPr/>
          <p:nvPr/>
        </p:nvGrpSpPr>
        <p:grpSpPr>
          <a:xfrm>
            <a:off x="626309" y="1171004"/>
            <a:ext cx="9672457" cy="2930081"/>
            <a:chOff x="640596" y="356627"/>
            <a:chExt cx="9672457" cy="2930081"/>
          </a:xfrm>
          <a:effectLst/>
        </p:grpSpPr>
        <p:sp>
          <p:nvSpPr>
            <p:cNvPr id="73" name="ホームベース 72"/>
            <p:cNvSpPr/>
            <p:nvPr/>
          </p:nvSpPr>
          <p:spPr>
            <a:xfrm>
              <a:off x="8733234" y="918439"/>
              <a:ext cx="1579819" cy="288000"/>
            </a:xfrm>
            <a:prstGeom prst="homePlate">
              <a:avLst/>
            </a:prstGeom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600"/>
            </a:p>
          </p:txBody>
        </p:sp>
        <p:sp>
          <p:nvSpPr>
            <p:cNvPr id="74" name="ホームベース 73"/>
            <p:cNvSpPr/>
            <p:nvPr/>
          </p:nvSpPr>
          <p:spPr>
            <a:xfrm>
              <a:off x="1757831" y="918661"/>
              <a:ext cx="1579819" cy="288000"/>
            </a:xfrm>
            <a:prstGeom prst="homePlate">
              <a:avLst/>
            </a:prstGeom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600"/>
            </a:p>
          </p:txBody>
        </p:sp>
        <p:sp>
          <p:nvSpPr>
            <p:cNvPr id="75" name="ホームベース 74"/>
            <p:cNvSpPr/>
            <p:nvPr/>
          </p:nvSpPr>
          <p:spPr>
            <a:xfrm>
              <a:off x="4760904" y="917734"/>
              <a:ext cx="3960000" cy="288000"/>
            </a:xfrm>
            <a:prstGeom prst="homePlate">
              <a:avLst/>
            </a:prstGeom>
            <a:solidFill>
              <a:schemeClr val="accent6">
                <a:lumMod val="60000"/>
                <a:lumOff val="40000"/>
              </a:schemeClr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600"/>
            </a:p>
          </p:txBody>
        </p:sp>
        <p:cxnSp>
          <p:nvCxnSpPr>
            <p:cNvPr id="77" name="直線コネクタ 76"/>
            <p:cNvCxnSpPr/>
            <p:nvPr/>
          </p:nvCxnSpPr>
          <p:spPr>
            <a:xfrm>
              <a:off x="8739705" y="704444"/>
              <a:ext cx="0" cy="217095"/>
            </a:xfrm>
            <a:prstGeom prst="line">
              <a:avLst/>
            </a:prstGeom>
            <a:ln>
              <a:solidFill>
                <a:srgbClr val="000000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線コネクタ 77"/>
            <p:cNvCxnSpPr/>
            <p:nvPr/>
          </p:nvCxnSpPr>
          <p:spPr>
            <a:xfrm>
              <a:off x="3348218" y="720453"/>
              <a:ext cx="0" cy="217095"/>
            </a:xfrm>
            <a:prstGeom prst="line">
              <a:avLst/>
            </a:prstGeom>
            <a:ln>
              <a:solidFill>
                <a:srgbClr val="000000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テキスト ボックス 78"/>
            <p:cNvSpPr txBox="1"/>
            <p:nvPr/>
          </p:nvSpPr>
          <p:spPr>
            <a:xfrm>
              <a:off x="2386899" y="392753"/>
              <a:ext cx="110799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s-IS" altLang="ja-JP" sz="1600" dirty="0">
                  <a:latin typeface="Times"/>
                  <a:cs typeface="Times"/>
                </a:rPr>
                <a:t>25,896,272</a:t>
              </a:r>
              <a:endParaRPr lang="en-US" altLang="ja-JP" sz="1600" dirty="0">
                <a:latin typeface="Times"/>
                <a:cs typeface="Times"/>
              </a:endParaRPr>
            </a:p>
          </p:txBody>
        </p:sp>
        <p:sp>
          <p:nvSpPr>
            <p:cNvPr id="80" name="テキスト ボックス 79"/>
            <p:cNvSpPr txBox="1"/>
            <p:nvPr/>
          </p:nvSpPr>
          <p:spPr>
            <a:xfrm>
              <a:off x="8535570" y="385482"/>
              <a:ext cx="110799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s-IS" altLang="ja-JP" sz="1600" dirty="0">
                  <a:latin typeface="Times"/>
                  <a:cs typeface="Times"/>
                </a:rPr>
                <a:t>26,054,405</a:t>
              </a:r>
              <a:endParaRPr lang="en-US" altLang="ja-JP" sz="1600" dirty="0">
                <a:latin typeface="Times"/>
                <a:cs typeface="Times"/>
              </a:endParaRPr>
            </a:p>
          </p:txBody>
        </p:sp>
        <p:sp>
          <p:nvSpPr>
            <p:cNvPr id="81" name="ホームベース 80"/>
            <p:cNvSpPr/>
            <p:nvPr/>
          </p:nvSpPr>
          <p:spPr>
            <a:xfrm>
              <a:off x="7947411" y="2998486"/>
              <a:ext cx="1579819" cy="288000"/>
            </a:xfrm>
            <a:prstGeom prst="homePlate">
              <a:avLst/>
            </a:prstGeom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600"/>
            </a:p>
          </p:txBody>
        </p:sp>
        <p:sp>
          <p:nvSpPr>
            <p:cNvPr id="82" name="ホームベース 81"/>
            <p:cNvSpPr/>
            <p:nvPr/>
          </p:nvSpPr>
          <p:spPr>
            <a:xfrm>
              <a:off x="1757831" y="2998708"/>
              <a:ext cx="1579819" cy="288000"/>
            </a:xfrm>
            <a:prstGeom prst="homePlate">
              <a:avLst/>
            </a:prstGeom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600"/>
            </a:p>
          </p:txBody>
        </p:sp>
        <p:sp>
          <p:nvSpPr>
            <p:cNvPr id="83" name="ホームベース 82"/>
            <p:cNvSpPr/>
            <p:nvPr/>
          </p:nvSpPr>
          <p:spPr>
            <a:xfrm flipH="1">
              <a:off x="3346429" y="2997780"/>
              <a:ext cx="4591954" cy="288000"/>
            </a:xfrm>
            <a:prstGeom prst="homePlate">
              <a:avLst/>
            </a:prstGeom>
            <a:solidFill>
              <a:schemeClr val="accent6">
                <a:lumMod val="60000"/>
                <a:lumOff val="40000"/>
              </a:schemeClr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600"/>
            </a:p>
          </p:txBody>
        </p:sp>
        <p:cxnSp>
          <p:nvCxnSpPr>
            <p:cNvPr id="86" name="直線コネクタ 85"/>
            <p:cNvCxnSpPr/>
            <p:nvPr/>
          </p:nvCxnSpPr>
          <p:spPr>
            <a:xfrm>
              <a:off x="7974511" y="2356092"/>
              <a:ext cx="0" cy="633062"/>
            </a:xfrm>
            <a:prstGeom prst="line">
              <a:avLst/>
            </a:prstGeom>
            <a:ln>
              <a:solidFill>
                <a:srgbClr val="000000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テキスト ボックス 86"/>
            <p:cNvSpPr txBox="1"/>
            <p:nvPr/>
          </p:nvSpPr>
          <p:spPr>
            <a:xfrm>
              <a:off x="7800721" y="2055021"/>
              <a:ext cx="110799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s-IS" altLang="ja-JP" sz="1600" dirty="0">
                  <a:latin typeface="Times"/>
                  <a:cs typeface="Times"/>
                </a:rPr>
                <a:t>26,054,405</a:t>
              </a:r>
              <a:endParaRPr lang="en-US" altLang="ja-JP" sz="1600" dirty="0">
                <a:latin typeface="Times"/>
                <a:cs typeface="Times"/>
              </a:endParaRPr>
            </a:p>
          </p:txBody>
        </p:sp>
        <p:cxnSp>
          <p:nvCxnSpPr>
            <p:cNvPr id="88" name="直線コネクタ 87"/>
            <p:cNvCxnSpPr/>
            <p:nvPr/>
          </p:nvCxnSpPr>
          <p:spPr>
            <a:xfrm>
              <a:off x="3309424" y="2798042"/>
              <a:ext cx="0" cy="288000"/>
            </a:xfrm>
            <a:prstGeom prst="line">
              <a:avLst/>
            </a:prstGeom>
            <a:ln>
              <a:solidFill>
                <a:srgbClr val="000000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テキスト ボックス 88"/>
            <p:cNvSpPr txBox="1"/>
            <p:nvPr/>
          </p:nvSpPr>
          <p:spPr>
            <a:xfrm>
              <a:off x="3229924" y="2246861"/>
              <a:ext cx="110799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s-IS" altLang="ja-JP" sz="1600" dirty="0">
                  <a:latin typeface="Times"/>
                  <a:cs typeface="Times"/>
                </a:rPr>
                <a:t>26,054,404</a:t>
              </a:r>
              <a:endParaRPr lang="en-US" altLang="ja-JP" sz="1600" dirty="0">
                <a:latin typeface="Times"/>
                <a:cs typeface="Times"/>
              </a:endParaRPr>
            </a:p>
          </p:txBody>
        </p:sp>
        <p:cxnSp>
          <p:nvCxnSpPr>
            <p:cNvPr id="90" name="直線コネクタ 89"/>
            <p:cNvCxnSpPr/>
            <p:nvPr/>
          </p:nvCxnSpPr>
          <p:spPr>
            <a:xfrm>
              <a:off x="4754206" y="727871"/>
              <a:ext cx="0" cy="217095"/>
            </a:xfrm>
            <a:prstGeom prst="line">
              <a:avLst/>
            </a:prstGeom>
            <a:ln>
              <a:solidFill>
                <a:srgbClr val="000000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テキスト ボックス 97"/>
            <p:cNvSpPr txBox="1"/>
            <p:nvPr/>
          </p:nvSpPr>
          <p:spPr>
            <a:xfrm>
              <a:off x="4621147" y="356627"/>
              <a:ext cx="110799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altLang="ja-JP" sz="1600" dirty="0">
                  <a:latin typeface="Times"/>
                  <a:cs typeface="Times"/>
                </a:rPr>
                <a:t>25,949,019</a:t>
              </a:r>
              <a:endParaRPr lang="en-US" altLang="ja-JP" sz="1600" dirty="0">
                <a:latin typeface="Times"/>
                <a:cs typeface="Times"/>
              </a:endParaRPr>
            </a:p>
          </p:txBody>
        </p:sp>
        <p:cxnSp>
          <p:nvCxnSpPr>
            <p:cNvPr id="99" name="直線コネクタ 98"/>
            <p:cNvCxnSpPr/>
            <p:nvPr/>
          </p:nvCxnSpPr>
          <p:spPr>
            <a:xfrm>
              <a:off x="7931486" y="2794944"/>
              <a:ext cx="0" cy="217095"/>
            </a:xfrm>
            <a:prstGeom prst="line">
              <a:avLst/>
            </a:prstGeom>
            <a:ln>
              <a:solidFill>
                <a:srgbClr val="000000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テキスト ボックス 99"/>
            <p:cNvSpPr txBox="1"/>
            <p:nvPr/>
          </p:nvSpPr>
          <p:spPr>
            <a:xfrm>
              <a:off x="6952174" y="2510860"/>
              <a:ext cx="110799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altLang="ja-JP" sz="1600" dirty="0">
                  <a:latin typeface="Times"/>
                  <a:cs typeface="Times"/>
                </a:rPr>
                <a:t>25,949,019</a:t>
              </a:r>
              <a:endParaRPr lang="en-US" altLang="ja-JP" sz="1600" dirty="0">
                <a:latin typeface="Times"/>
                <a:cs typeface="Times"/>
              </a:endParaRPr>
            </a:p>
          </p:txBody>
        </p:sp>
        <p:sp>
          <p:nvSpPr>
            <p:cNvPr id="102" name="ホームベース 101"/>
            <p:cNvSpPr/>
            <p:nvPr/>
          </p:nvSpPr>
          <p:spPr>
            <a:xfrm>
              <a:off x="3344024" y="914337"/>
              <a:ext cx="1404000" cy="288000"/>
            </a:xfrm>
            <a:prstGeom prst="homePlate">
              <a:avLst/>
            </a:prstGeom>
            <a:solidFill>
              <a:schemeClr val="bg2">
                <a:lumMod val="75000"/>
              </a:schemeClr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600"/>
            </a:p>
          </p:txBody>
        </p:sp>
        <p:cxnSp>
          <p:nvCxnSpPr>
            <p:cNvPr id="103" name="直線コネクタ 102"/>
            <p:cNvCxnSpPr/>
            <p:nvPr/>
          </p:nvCxnSpPr>
          <p:spPr>
            <a:xfrm>
              <a:off x="3356384" y="2543414"/>
              <a:ext cx="0" cy="612000"/>
            </a:xfrm>
            <a:prstGeom prst="line">
              <a:avLst/>
            </a:prstGeom>
            <a:ln>
              <a:solidFill>
                <a:srgbClr val="000000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テキスト ボックス 103"/>
            <p:cNvSpPr txBox="1"/>
            <p:nvPr/>
          </p:nvSpPr>
          <p:spPr>
            <a:xfrm>
              <a:off x="2261328" y="2562169"/>
              <a:ext cx="110799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s-IS" altLang="ja-JP" sz="1600" dirty="0">
                  <a:latin typeface="Times"/>
                  <a:cs typeface="Times"/>
                </a:rPr>
                <a:t>25,896,271</a:t>
              </a:r>
              <a:endParaRPr lang="en-US" altLang="ja-JP" sz="1600" dirty="0">
                <a:latin typeface="Times"/>
                <a:cs typeface="Times"/>
              </a:endParaRPr>
            </a:p>
          </p:txBody>
        </p:sp>
        <p:sp>
          <p:nvSpPr>
            <p:cNvPr id="107" name="テキスト ボックス 106"/>
            <p:cNvSpPr txBox="1"/>
            <p:nvPr/>
          </p:nvSpPr>
          <p:spPr>
            <a:xfrm>
              <a:off x="640596" y="2917779"/>
              <a:ext cx="108555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s-IS" altLang="ja-JP" sz="1600">
                  <a:latin typeface="Times New Roman" charset="0"/>
                  <a:ea typeface="Times New Roman" charset="0"/>
                  <a:cs typeface="Times New Roman" charset="0"/>
                </a:rPr>
                <a:t>HTMI-223</a:t>
              </a:r>
              <a:endParaRPr kumimoji="1" lang="ja-JP" altLang="en-US" sz="1600" dirty="0"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</p:grpSp>
      <p:cxnSp>
        <p:nvCxnSpPr>
          <p:cNvPr id="115" name="直線矢印コネクタ 114"/>
          <p:cNvCxnSpPr/>
          <p:nvPr/>
        </p:nvCxnSpPr>
        <p:spPr>
          <a:xfrm>
            <a:off x="2680783" y="3951238"/>
            <a:ext cx="360466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線矢印コネクタ 115"/>
          <p:cNvCxnSpPr/>
          <p:nvPr/>
        </p:nvCxnSpPr>
        <p:spPr>
          <a:xfrm flipH="1">
            <a:off x="3713460" y="3936948"/>
            <a:ext cx="344207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線コネクタ 116"/>
          <p:cNvCxnSpPr/>
          <p:nvPr/>
        </p:nvCxnSpPr>
        <p:spPr>
          <a:xfrm>
            <a:off x="2665482" y="3939655"/>
            <a:ext cx="0" cy="475097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線コネクタ 117"/>
          <p:cNvCxnSpPr/>
          <p:nvPr/>
        </p:nvCxnSpPr>
        <p:spPr>
          <a:xfrm>
            <a:off x="4057234" y="3959679"/>
            <a:ext cx="0" cy="469361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線矢印コネクタ 118"/>
          <p:cNvCxnSpPr/>
          <p:nvPr/>
        </p:nvCxnSpPr>
        <p:spPr>
          <a:xfrm>
            <a:off x="2671037" y="4390255"/>
            <a:ext cx="1368000" cy="0"/>
          </a:xfrm>
          <a:prstGeom prst="straightConnector1">
            <a:avLst/>
          </a:prstGeom>
          <a:ln>
            <a:solidFill>
              <a:schemeClr val="tx1"/>
            </a:solidFill>
            <a:prstDash val="sysDash"/>
            <a:headEnd type="triangle"/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正方形/長方形 119"/>
          <p:cNvSpPr/>
          <p:nvPr/>
        </p:nvSpPr>
        <p:spPr>
          <a:xfrm>
            <a:off x="3062779" y="4410514"/>
            <a:ext cx="748923" cy="338554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ja-JP" sz="1600" dirty="0">
                <a:latin typeface="Times New Roman" charset="0"/>
                <a:ea typeface="Times New Roman" charset="0"/>
                <a:cs typeface="Times New Roman" charset="0"/>
              </a:rPr>
              <a:t>812 </a:t>
            </a:r>
            <a:r>
              <a:rPr lang="en-US" altLang="ja-JP" sz="1600" dirty="0" err="1">
                <a:latin typeface="Times New Roman" charset="0"/>
                <a:ea typeface="Times New Roman" charset="0"/>
                <a:cs typeface="Times New Roman" charset="0"/>
              </a:rPr>
              <a:t>bp</a:t>
            </a:r>
            <a:endParaRPr lang="ja-JP" altLang="en-US" sz="16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cxnSp>
        <p:nvCxnSpPr>
          <p:cNvPr id="122" name="直線矢印コネクタ 121"/>
          <p:cNvCxnSpPr/>
          <p:nvPr/>
        </p:nvCxnSpPr>
        <p:spPr>
          <a:xfrm>
            <a:off x="7540272" y="3947961"/>
            <a:ext cx="360466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線矢印コネクタ 122"/>
          <p:cNvCxnSpPr/>
          <p:nvPr/>
        </p:nvCxnSpPr>
        <p:spPr>
          <a:xfrm flipH="1">
            <a:off x="8185294" y="3950018"/>
            <a:ext cx="344207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線コネクタ 123"/>
          <p:cNvCxnSpPr/>
          <p:nvPr/>
        </p:nvCxnSpPr>
        <p:spPr>
          <a:xfrm>
            <a:off x="7536797" y="3937938"/>
            <a:ext cx="0" cy="475097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線コネクタ 124"/>
          <p:cNvCxnSpPr/>
          <p:nvPr/>
        </p:nvCxnSpPr>
        <p:spPr>
          <a:xfrm>
            <a:off x="8523011" y="3939655"/>
            <a:ext cx="0" cy="469361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線矢印コネクタ 125"/>
          <p:cNvCxnSpPr/>
          <p:nvPr/>
        </p:nvCxnSpPr>
        <p:spPr>
          <a:xfrm>
            <a:off x="7522509" y="4375893"/>
            <a:ext cx="1008000" cy="0"/>
          </a:xfrm>
          <a:prstGeom prst="straightConnector1">
            <a:avLst/>
          </a:prstGeom>
          <a:ln>
            <a:solidFill>
              <a:schemeClr val="tx1"/>
            </a:solidFill>
            <a:prstDash val="sysDash"/>
            <a:headEnd type="triangle"/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正方形/長方形 128"/>
          <p:cNvSpPr/>
          <p:nvPr/>
        </p:nvSpPr>
        <p:spPr>
          <a:xfrm>
            <a:off x="7786024" y="4384386"/>
            <a:ext cx="748923" cy="338554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ja-JP" sz="1600" dirty="0">
                <a:latin typeface="Times New Roman" charset="0"/>
                <a:ea typeface="Times New Roman" charset="0"/>
                <a:cs typeface="Times New Roman" charset="0"/>
              </a:rPr>
              <a:t>666 </a:t>
            </a:r>
            <a:r>
              <a:rPr lang="en-US" altLang="ja-JP" sz="1600" dirty="0" err="1">
                <a:latin typeface="Times New Roman" charset="0"/>
                <a:ea typeface="Times New Roman" charset="0"/>
                <a:cs typeface="Times New Roman" charset="0"/>
              </a:rPr>
              <a:t>bp</a:t>
            </a:r>
            <a:endParaRPr lang="ja-JP" altLang="en-US" sz="16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132" name="図 13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97" t="40956" r="63591" b="8670"/>
          <a:stretch/>
        </p:blipFill>
        <p:spPr>
          <a:xfrm>
            <a:off x="2818620" y="4994495"/>
            <a:ext cx="922550" cy="2763690"/>
          </a:xfrm>
          <a:prstGeom prst="rect">
            <a:avLst/>
          </a:prstGeom>
        </p:spPr>
      </p:pic>
      <p:pic>
        <p:nvPicPr>
          <p:cNvPr id="133" name="図 13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77" t="40956" r="36926" b="8670"/>
          <a:stretch/>
        </p:blipFill>
        <p:spPr>
          <a:xfrm>
            <a:off x="4102536" y="4994495"/>
            <a:ext cx="1031142" cy="2763690"/>
          </a:xfrm>
          <a:prstGeom prst="rect">
            <a:avLst/>
          </a:prstGeom>
        </p:spPr>
      </p:pic>
      <p:sp>
        <p:nvSpPr>
          <p:cNvPr id="134" name="テキスト ボックス 133"/>
          <p:cNvSpPr txBox="1"/>
          <p:nvPr/>
        </p:nvSpPr>
        <p:spPr>
          <a:xfrm>
            <a:off x="2724079" y="4398138"/>
            <a:ext cx="380232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latin typeface="Times New Roman" charset="0"/>
                <a:ea typeface="Times New Roman" charset="0"/>
                <a:cs typeface="Times New Roman" charset="0"/>
              </a:rPr>
              <a:t>(</a:t>
            </a:r>
            <a:r>
              <a:rPr lang="en-US" altLang="ja-JP" sz="1600" dirty="0" err="1">
                <a:latin typeface="Times New Roman" charset="0"/>
                <a:ea typeface="Times New Roman" charset="0"/>
                <a:cs typeface="Times New Roman" charset="0"/>
              </a:rPr>
              <a:t>i</a:t>
            </a:r>
            <a:r>
              <a:rPr lang="en-US" altLang="ja-JP" sz="1600" dirty="0">
                <a:latin typeface="Times New Roman" charset="0"/>
                <a:ea typeface="Times New Roman" charset="0"/>
                <a:cs typeface="Times New Roman" charset="0"/>
              </a:rPr>
              <a:t>)</a:t>
            </a:r>
            <a:endParaRPr kumimoji="1" lang="ja-JP" altLang="en-US" sz="1600" spc="1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136" name="テキスト ボックス 135"/>
          <p:cNvSpPr txBox="1"/>
          <p:nvPr/>
        </p:nvSpPr>
        <p:spPr>
          <a:xfrm>
            <a:off x="3215637" y="7380451"/>
            <a:ext cx="380232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(</a:t>
            </a:r>
            <a:r>
              <a:rPr lang="en-US" altLang="ja-JP" sz="1600" dirty="0" err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i</a:t>
            </a:r>
            <a:r>
              <a:rPr lang="en-US" altLang="ja-JP" sz="1600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)</a:t>
            </a:r>
            <a:endParaRPr lang="ja-JP" altLang="en-US" sz="1600" spc="100" dirty="0">
              <a:solidFill>
                <a:schemeClr val="bg1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137" name="テキスト ボックス 136"/>
          <p:cNvSpPr txBox="1"/>
          <p:nvPr/>
        </p:nvSpPr>
        <p:spPr>
          <a:xfrm>
            <a:off x="4479356" y="7380451"/>
            <a:ext cx="437940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(ii)</a:t>
            </a:r>
            <a:endParaRPr lang="ja-JP" altLang="en-US" sz="1600" spc="100" dirty="0">
              <a:solidFill>
                <a:schemeClr val="bg1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142" name="正方形/長方形 141"/>
          <p:cNvSpPr/>
          <p:nvPr/>
        </p:nvSpPr>
        <p:spPr>
          <a:xfrm>
            <a:off x="3143608" y="5128218"/>
            <a:ext cx="288862" cy="338554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chemeClr val="bg1"/>
                </a:solidFill>
              </a:rPr>
              <a:t>1</a:t>
            </a:r>
            <a:endParaRPr lang="ja-JP" altLang="en-US" sz="1600" dirty="0">
              <a:solidFill>
                <a:schemeClr val="bg1"/>
              </a:solidFill>
            </a:endParaRPr>
          </a:p>
        </p:txBody>
      </p:sp>
      <p:sp>
        <p:nvSpPr>
          <p:cNvPr id="143" name="正方形/長方形 142"/>
          <p:cNvSpPr/>
          <p:nvPr/>
        </p:nvSpPr>
        <p:spPr>
          <a:xfrm>
            <a:off x="3424598" y="5137741"/>
            <a:ext cx="288862" cy="338554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chemeClr val="bg1"/>
                </a:solidFill>
              </a:rPr>
              <a:t>2</a:t>
            </a:r>
            <a:endParaRPr lang="ja-JP" altLang="en-US" sz="1600" dirty="0">
              <a:solidFill>
                <a:schemeClr val="bg1"/>
              </a:solidFill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2817957" y="5118036"/>
            <a:ext cx="367408" cy="338554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chemeClr val="bg1"/>
                </a:solidFill>
              </a:rPr>
              <a:t>M</a:t>
            </a:r>
            <a:endParaRPr lang="ja-JP" altLang="en-US" sz="1600" dirty="0">
              <a:solidFill>
                <a:schemeClr val="bg1"/>
              </a:solidFill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4523752" y="5162226"/>
            <a:ext cx="2888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chemeClr val="bg1"/>
                </a:solidFill>
              </a:rPr>
              <a:t>1</a:t>
            </a:r>
            <a:endParaRPr lang="ja-JP" altLang="en-US" sz="1600" dirty="0">
              <a:solidFill>
                <a:schemeClr val="bg1"/>
              </a:solidFill>
            </a:endParaRPr>
          </a:p>
        </p:txBody>
      </p:sp>
      <p:sp>
        <p:nvSpPr>
          <p:cNvPr id="146" name="正方形/長方形 145"/>
          <p:cNvSpPr/>
          <p:nvPr/>
        </p:nvSpPr>
        <p:spPr>
          <a:xfrm>
            <a:off x="4804742" y="5171749"/>
            <a:ext cx="2888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chemeClr val="bg1"/>
                </a:solidFill>
              </a:rPr>
              <a:t>2</a:t>
            </a:r>
            <a:endParaRPr lang="ja-JP" altLang="en-US" sz="1600" dirty="0">
              <a:solidFill>
                <a:schemeClr val="bg1"/>
              </a:solidFill>
            </a:endParaRPr>
          </a:p>
        </p:txBody>
      </p:sp>
      <p:sp>
        <p:nvSpPr>
          <p:cNvPr id="147" name="正方形/長方形 146"/>
          <p:cNvSpPr/>
          <p:nvPr/>
        </p:nvSpPr>
        <p:spPr>
          <a:xfrm>
            <a:off x="4198101" y="5152044"/>
            <a:ext cx="3674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chemeClr val="bg1"/>
                </a:solidFill>
              </a:rPr>
              <a:t>M</a:t>
            </a:r>
            <a:endParaRPr lang="ja-JP" altLang="en-US" sz="1600" dirty="0">
              <a:solidFill>
                <a:schemeClr val="bg1"/>
              </a:solidFill>
            </a:endParaRPr>
          </a:p>
        </p:txBody>
      </p:sp>
      <p:sp>
        <p:nvSpPr>
          <p:cNvPr id="151" name="テキスト ボックス 150"/>
          <p:cNvSpPr txBox="1"/>
          <p:nvPr/>
        </p:nvSpPr>
        <p:spPr>
          <a:xfrm>
            <a:off x="1807229" y="1699350"/>
            <a:ext cx="312906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r>
              <a:rPr kumimoji="1" lang="en-US" altLang="ja-JP" sz="1600" spc="100">
                <a:solidFill>
                  <a:schemeClr val="bg1"/>
                </a:solidFill>
                <a:latin typeface="Times"/>
                <a:cs typeface="Times"/>
              </a:rPr>
              <a:t>&gt;</a:t>
            </a:r>
            <a:endParaRPr kumimoji="1" lang="ja-JP" altLang="en-US" sz="1600" spc="100" dirty="0">
              <a:solidFill>
                <a:schemeClr val="bg1"/>
              </a:solidFill>
              <a:latin typeface="Times"/>
              <a:cs typeface="Times"/>
            </a:endParaRPr>
          </a:p>
        </p:txBody>
      </p:sp>
      <p:sp>
        <p:nvSpPr>
          <p:cNvPr id="152" name="テキスト ボックス 151"/>
          <p:cNvSpPr txBox="1"/>
          <p:nvPr/>
        </p:nvSpPr>
        <p:spPr>
          <a:xfrm>
            <a:off x="2231095" y="1694584"/>
            <a:ext cx="312906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r>
              <a:rPr kumimoji="1" lang="en-US" altLang="ja-JP" sz="1600" spc="100" dirty="0">
                <a:solidFill>
                  <a:schemeClr val="bg1"/>
                </a:solidFill>
                <a:latin typeface="Times"/>
                <a:cs typeface="Times"/>
              </a:rPr>
              <a:t>&gt;</a:t>
            </a:r>
            <a:endParaRPr kumimoji="1" lang="ja-JP" altLang="en-US" sz="1600" spc="100" dirty="0">
              <a:solidFill>
                <a:schemeClr val="bg1"/>
              </a:solidFill>
              <a:latin typeface="Times"/>
              <a:cs typeface="Times"/>
            </a:endParaRPr>
          </a:p>
        </p:txBody>
      </p:sp>
      <p:sp>
        <p:nvSpPr>
          <p:cNvPr id="153" name="テキスト ボックス 152"/>
          <p:cNvSpPr txBox="1"/>
          <p:nvPr/>
        </p:nvSpPr>
        <p:spPr>
          <a:xfrm>
            <a:off x="2712111" y="1689821"/>
            <a:ext cx="312906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r>
              <a:rPr kumimoji="1" lang="en-US" altLang="ja-JP" sz="1600" spc="100">
                <a:solidFill>
                  <a:schemeClr val="bg1"/>
                </a:solidFill>
                <a:latin typeface="Times"/>
                <a:cs typeface="Times"/>
              </a:rPr>
              <a:t>&gt;</a:t>
            </a:r>
            <a:endParaRPr kumimoji="1" lang="ja-JP" altLang="en-US" sz="1600" spc="100" dirty="0">
              <a:solidFill>
                <a:schemeClr val="bg1"/>
              </a:solidFill>
              <a:latin typeface="Times"/>
              <a:cs typeface="Times"/>
            </a:endParaRPr>
          </a:p>
        </p:txBody>
      </p:sp>
      <p:sp>
        <p:nvSpPr>
          <p:cNvPr id="154" name="テキスト ボックス 153"/>
          <p:cNvSpPr txBox="1"/>
          <p:nvPr/>
        </p:nvSpPr>
        <p:spPr>
          <a:xfrm>
            <a:off x="3478880" y="1685055"/>
            <a:ext cx="312906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r>
              <a:rPr kumimoji="1" lang="en-US" altLang="ja-JP" sz="1600" spc="100">
                <a:solidFill>
                  <a:schemeClr val="bg1"/>
                </a:solidFill>
                <a:latin typeface="Times"/>
                <a:cs typeface="Times"/>
              </a:rPr>
              <a:t>&gt;</a:t>
            </a:r>
            <a:endParaRPr kumimoji="1" lang="ja-JP" altLang="en-US" sz="1600" spc="100" dirty="0">
              <a:solidFill>
                <a:schemeClr val="bg1"/>
              </a:solidFill>
              <a:latin typeface="Times"/>
              <a:cs typeface="Times"/>
            </a:endParaRPr>
          </a:p>
        </p:txBody>
      </p:sp>
      <p:sp>
        <p:nvSpPr>
          <p:cNvPr id="155" name="テキスト ボックス 154"/>
          <p:cNvSpPr txBox="1"/>
          <p:nvPr/>
        </p:nvSpPr>
        <p:spPr>
          <a:xfrm>
            <a:off x="4074196" y="1694578"/>
            <a:ext cx="312906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r>
              <a:rPr kumimoji="1" lang="en-US" altLang="ja-JP" sz="1600" spc="100">
                <a:solidFill>
                  <a:schemeClr val="bg1"/>
                </a:solidFill>
                <a:latin typeface="Times"/>
                <a:cs typeface="Times"/>
              </a:rPr>
              <a:t>&gt;</a:t>
            </a:r>
            <a:endParaRPr kumimoji="1" lang="ja-JP" altLang="en-US" sz="1600" spc="100" dirty="0">
              <a:solidFill>
                <a:schemeClr val="bg1"/>
              </a:solidFill>
              <a:latin typeface="Times"/>
              <a:cs typeface="Times"/>
            </a:endParaRPr>
          </a:p>
        </p:txBody>
      </p:sp>
      <p:sp>
        <p:nvSpPr>
          <p:cNvPr id="156" name="テキスト ボックス 155"/>
          <p:cNvSpPr txBox="1"/>
          <p:nvPr/>
        </p:nvSpPr>
        <p:spPr>
          <a:xfrm>
            <a:off x="4969551" y="1689814"/>
            <a:ext cx="312906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r>
              <a:rPr kumimoji="1" lang="en-US" altLang="ja-JP" sz="1600" spc="100" dirty="0">
                <a:solidFill>
                  <a:schemeClr val="bg1"/>
                </a:solidFill>
                <a:latin typeface="Times"/>
                <a:cs typeface="Times"/>
              </a:rPr>
              <a:t>&gt;</a:t>
            </a:r>
            <a:endParaRPr kumimoji="1" lang="ja-JP" altLang="en-US" sz="1600" spc="100" dirty="0">
              <a:solidFill>
                <a:schemeClr val="bg1"/>
              </a:solidFill>
              <a:latin typeface="Times"/>
              <a:cs typeface="Times"/>
            </a:endParaRPr>
          </a:p>
        </p:txBody>
      </p:sp>
      <p:sp>
        <p:nvSpPr>
          <p:cNvPr id="157" name="テキスト ボックス 156"/>
          <p:cNvSpPr txBox="1"/>
          <p:nvPr/>
        </p:nvSpPr>
        <p:spPr>
          <a:xfrm>
            <a:off x="5636305" y="1699338"/>
            <a:ext cx="312906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r>
              <a:rPr kumimoji="1" lang="en-US" altLang="ja-JP" sz="1600" spc="100">
                <a:solidFill>
                  <a:schemeClr val="bg1"/>
                </a:solidFill>
                <a:latin typeface="Times"/>
                <a:cs typeface="Times"/>
              </a:rPr>
              <a:t>&gt;</a:t>
            </a:r>
            <a:endParaRPr kumimoji="1" lang="ja-JP" altLang="en-US" sz="1600" spc="100" dirty="0">
              <a:solidFill>
                <a:schemeClr val="bg1"/>
              </a:solidFill>
              <a:latin typeface="Times"/>
              <a:cs typeface="Times"/>
            </a:endParaRPr>
          </a:p>
        </p:txBody>
      </p:sp>
      <p:sp>
        <p:nvSpPr>
          <p:cNvPr id="158" name="テキスト ボックス 157"/>
          <p:cNvSpPr txBox="1"/>
          <p:nvPr/>
        </p:nvSpPr>
        <p:spPr>
          <a:xfrm>
            <a:off x="6223345" y="1694578"/>
            <a:ext cx="312906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r>
              <a:rPr kumimoji="1" lang="en-US" altLang="ja-JP" sz="1600" spc="100">
                <a:solidFill>
                  <a:schemeClr val="bg1"/>
                </a:solidFill>
                <a:latin typeface="Times"/>
                <a:cs typeface="Times"/>
              </a:rPr>
              <a:t>&gt;</a:t>
            </a:r>
            <a:endParaRPr kumimoji="1" lang="ja-JP" altLang="en-US" sz="1600" spc="100" dirty="0">
              <a:solidFill>
                <a:schemeClr val="bg1"/>
              </a:solidFill>
              <a:latin typeface="Times"/>
              <a:cs typeface="Times"/>
            </a:endParaRPr>
          </a:p>
        </p:txBody>
      </p:sp>
      <p:sp>
        <p:nvSpPr>
          <p:cNvPr id="159" name="テキスト ボックス 158"/>
          <p:cNvSpPr txBox="1"/>
          <p:nvPr/>
        </p:nvSpPr>
        <p:spPr>
          <a:xfrm>
            <a:off x="6761511" y="1689815"/>
            <a:ext cx="312906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r>
              <a:rPr kumimoji="1" lang="en-US" altLang="ja-JP" sz="1600" spc="100" dirty="0">
                <a:solidFill>
                  <a:schemeClr val="bg1"/>
                </a:solidFill>
                <a:latin typeface="Times"/>
                <a:cs typeface="Times"/>
              </a:rPr>
              <a:t>&gt;</a:t>
            </a:r>
            <a:endParaRPr kumimoji="1" lang="ja-JP" altLang="en-US" sz="1600" spc="100" dirty="0">
              <a:solidFill>
                <a:schemeClr val="bg1"/>
              </a:solidFill>
              <a:latin typeface="Times"/>
              <a:cs typeface="Times"/>
            </a:endParaRPr>
          </a:p>
        </p:txBody>
      </p:sp>
      <p:sp>
        <p:nvSpPr>
          <p:cNvPr id="160" name="テキスト ボックス 159"/>
          <p:cNvSpPr txBox="1"/>
          <p:nvPr/>
        </p:nvSpPr>
        <p:spPr>
          <a:xfrm>
            <a:off x="7299679" y="1699339"/>
            <a:ext cx="312906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r>
              <a:rPr kumimoji="1" lang="en-US" altLang="ja-JP" sz="1600" spc="100">
                <a:solidFill>
                  <a:schemeClr val="bg1"/>
                </a:solidFill>
                <a:latin typeface="Times"/>
                <a:cs typeface="Times"/>
              </a:rPr>
              <a:t>&gt;</a:t>
            </a:r>
            <a:endParaRPr kumimoji="1" lang="ja-JP" altLang="en-US" sz="1600" spc="100" dirty="0">
              <a:solidFill>
                <a:schemeClr val="bg1"/>
              </a:solidFill>
              <a:latin typeface="Times"/>
              <a:cs typeface="Times"/>
            </a:endParaRPr>
          </a:p>
        </p:txBody>
      </p:sp>
      <p:sp>
        <p:nvSpPr>
          <p:cNvPr id="161" name="テキスト ボックス 160"/>
          <p:cNvSpPr txBox="1"/>
          <p:nvPr/>
        </p:nvSpPr>
        <p:spPr>
          <a:xfrm>
            <a:off x="7894995" y="1694575"/>
            <a:ext cx="312906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r>
              <a:rPr kumimoji="1" lang="en-US" altLang="ja-JP" sz="1600" spc="100">
                <a:solidFill>
                  <a:schemeClr val="bg1"/>
                </a:solidFill>
                <a:latin typeface="Times"/>
                <a:cs typeface="Times"/>
              </a:rPr>
              <a:t>&gt;</a:t>
            </a:r>
            <a:endParaRPr kumimoji="1" lang="ja-JP" altLang="en-US" sz="1600" spc="100" dirty="0">
              <a:solidFill>
                <a:schemeClr val="bg1"/>
              </a:solidFill>
              <a:latin typeface="Times"/>
              <a:cs typeface="Times"/>
            </a:endParaRPr>
          </a:p>
        </p:txBody>
      </p:sp>
      <p:sp>
        <p:nvSpPr>
          <p:cNvPr id="162" name="テキスト ボックス 161"/>
          <p:cNvSpPr txBox="1"/>
          <p:nvPr/>
        </p:nvSpPr>
        <p:spPr>
          <a:xfrm>
            <a:off x="8862589" y="1694584"/>
            <a:ext cx="312906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r>
              <a:rPr kumimoji="1" lang="en-US" altLang="ja-JP" sz="1600" spc="100">
                <a:solidFill>
                  <a:schemeClr val="bg1"/>
                </a:solidFill>
                <a:latin typeface="Times"/>
                <a:cs typeface="Times"/>
              </a:rPr>
              <a:t>&gt;</a:t>
            </a:r>
            <a:endParaRPr kumimoji="1" lang="ja-JP" altLang="en-US" sz="1600" spc="100" dirty="0">
              <a:solidFill>
                <a:schemeClr val="bg1"/>
              </a:solidFill>
              <a:latin typeface="Times"/>
              <a:cs typeface="Times"/>
            </a:endParaRPr>
          </a:p>
        </p:txBody>
      </p:sp>
      <p:sp>
        <p:nvSpPr>
          <p:cNvPr id="163" name="テキスト ボックス 162"/>
          <p:cNvSpPr txBox="1"/>
          <p:nvPr/>
        </p:nvSpPr>
        <p:spPr>
          <a:xfrm>
            <a:off x="9300743" y="1689818"/>
            <a:ext cx="312906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r>
              <a:rPr kumimoji="1" lang="en-US" altLang="ja-JP" sz="1600" spc="100" dirty="0">
                <a:solidFill>
                  <a:schemeClr val="bg1"/>
                </a:solidFill>
                <a:latin typeface="Times"/>
                <a:cs typeface="Times"/>
              </a:rPr>
              <a:t>&gt;</a:t>
            </a:r>
            <a:endParaRPr kumimoji="1" lang="ja-JP" altLang="en-US" sz="1600" spc="100" dirty="0">
              <a:solidFill>
                <a:schemeClr val="bg1"/>
              </a:solidFill>
              <a:latin typeface="Times"/>
              <a:cs typeface="Times"/>
            </a:endParaRPr>
          </a:p>
        </p:txBody>
      </p:sp>
      <p:sp>
        <p:nvSpPr>
          <p:cNvPr id="164" name="テキスト ボックス 163"/>
          <p:cNvSpPr txBox="1"/>
          <p:nvPr/>
        </p:nvSpPr>
        <p:spPr>
          <a:xfrm>
            <a:off x="9767471" y="1685055"/>
            <a:ext cx="312906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r>
              <a:rPr kumimoji="1" lang="en-US" altLang="ja-JP" sz="1600" spc="100">
                <a:solidFill>
                  <a:schemeClr val="bg1"/>
                </a:solidFill>
                <a:latin typeface="Times"/>
                <a:cs typeface="Times"/>
              </a:rPr>
              <a:t>&gt;</a:t>
            </a:r>
            <a:endParaRPr kumimoji="1" lang="ja-JP" altLang="en-US" sz="1600" spc="100" dirty="0">
              <a:solidFill>
                <a:schemeClr val="bg1"/>
              </a:solidFill>
              <a:latin typeface="Times"/>
              <a:cs typeface="Times"/>
            </a:endParaRPr>
          </a:p>
        </p:txBody>
      </p:sp>
      <p:sp>
        <p:nvSpPr>
          <p:cNvPr id="165" name="テキスト ボックス 164"/>
          <p:cNvSpPr txBox="1"/>
          <p:nvPr/>
        </p:nvSpPr>
        <p:spPr>
          <a:xfrm>
            <a:off x="7957703" y="3761519"/>
            <a:ext cx="312906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r>
              <a:rPr kumimoji="1" lang="en-US" altLang="ja-JP" sz="1600" spc="100">
                <a:solidFill>
                  <a:schemeClr val="bg1"/>
                </a:solidFill>
                <a:latin typeface="Times"/>
                <a:cs typeface="Times"/>
              </a:rPr>
              <a:t>&gt;</a:t>
            </a:r>
            <a:endParaRPr kumimoji="1" lang="ja-JP" altLang="en-US" sz="1600" spc="100" dirty="0">
              <a:solidFill>
                <a:schemeClr val="bg1"/>
              </a:solidFill>
              <a:latin typeface="Times"/>
              <a:cs typeface="Times"/>
            </a:endParaRPr>
          </a:p>
        </p:txBody>
      </p:sp>
      <p:sp>
        <p:nvSpPr>
          <p:cNvPr id="166" name="テキスト ボックス 165"/>
          <p:cNvSpPr txBox="1"/>
          <p:nvPr/>
        </p:nvSpPr>
        <p:spPr>
          <a:xfrm>
            <a:off x="8653036" y="3756753"/>
            <a:ext cx="312906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r>
              <a:rPr kumimoji="1" lang="en-US" altLang="ja-JP" sz="1600" spc="100" dirty="0">
                <a:solidFill>
                  <a:schemeClr val="bg1"/>
                </a:solidFill>
                <a:latin typeface="Times"/>
                <a:cs typeface="Times"/>
              </a:rPr>
              <a:t>&gt;</a:t>
            </a:r>
            <a:endParaRPr kumimoji="1" lang="ja-JP" altLang="en-US" sz="1600" spc="100" dirty="0">
              <a:solidFill>
                <a:schemeClr val="bg1"/>
              </a:solidFill>
              <a:latin typeface="Times"/>
              <a:cs typeface="Times"/>
            </a:endParaRPr>
          </a:p>
        </p:txBody>
      </p:sp>
      <p:sp>
        <p:nvSpPr>
          <p:cNvPr id="167" name="テキスト ボックス 166"/>
          <p:cNvSpPr txBox="1"/>
          <p:nvPr/>
        </p:nvSpPr>
        <p:spPr>
          <a:xfrm>
            <a:off x="9119764" y="3751990"/>
            <a:ext cx="312906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r>
              <a:rPr kumimoji="1" lang="en-US" altLang="ja-JP" sz="1600" spc="100">
                <a:solidFill>
                  <a:schemeClr val="bg1"/>
                </a:solidFill>
                <a:latin typeface="Times"/>
                <a:cs typeface="Times"/>
              </a:rPr>
              <a:t>&gt;</a:t>
            </a:r>
            <a:endParaRPr kumimoji="1" lang="ja-JP" altLang="en-US" sz="1600" spc="100" dirty="0">
              <a:solidFill>
                <a:schemeClr val="bg1"/>
              </a:solidFill>
              <a:latin typeface="Times"/>
              <a:cs typeface="Times"/>
            </a:endParaRPr>
          </a:p>
        </p:txBody>
      </p:sp>
      <p:sp>
        <p:nvSpPr>
          <p:cNvPr id="168" name="テキスト ボックス 167"/>
          <p:cNvSpPr txBox="1"/>
          <p:nvPr/>
        </p:nvSpPr>
        <p:spPr>
          <a:xfrm>
            <a:off x="1788678" y="3768042"/>
            <a:ext cx="312906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r>
              <a:rPr kumimoji="1" lang="en-US" altLang="ja-JP" sz="1600" spc="100">
                <a:solidFill>
                  <a:schemeClr val="bg1"/>
                </a:solidFill>
                <a:latin typeface="Times"/>
                <a:cs typeface="Times"/>
              </a:rPr>
              <a:t>&gt;</a:t>
            </a:r>
            <a:endParaRPr kumimoji="1" lang="ja-JP" altLang="en-US" sz="1600" spc="100" dirty="0">
              <a:solidFill>
                <a:schemeClr val="bg1"/>
              </a:solidFill>
              <a:latin typeface="Times"/>
              <a:cs typeface="Times"/>
            </a:endParaRPr>
          </a:p>
        </p:txBody>
      </p:sp>
      <p:sp>
        <p:nvSpPr>
          <p:cNvPr id="169" name="テキスト ボックス 168"/>
          <p:cNvSpPr txBox="1"/>
          <p:nvPr/>
        </p:nvSpPr>
        <p:spPr>
          <a:xfrm>
            <a:off x="2212544" y="3763276"/>
            <a:ext cx="312906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r>
              <a:rPr kumimoji="1" lang="en-US" altLang="ja-JP" sz="1600" spc="100" dirty="0">
                <a:solidFill>
                  <a:schemeClr val="bg1"/>
                </a:solidFill>
                <a:latin typeface="Times"/>
                <a:cs typeface="Times"/>
              </a:rPr>
              <a:t>&gt;</a:t>
            </a:r>
            <a:endParaRPr kumimoji="1" lang="ja-JP" altLang="en-US" sz="1600" spc="100" dirty="0">
              <a:solidFill>
                <a:schemeClr val="bg1"/>
              </a:solidFill>
              <a:latin typeface="Times"/>
              <a:cs typeface="Times"/>
            </a:endParaRPr>
          </a:p>
        </p:txBody>
      </p:sp>
      <p:sp>
        <p:nvSpPr>
          <p:cNvPr id="170" name="テキスト ボックス 169"/>
          <p:cNvSpPr txBox="1"/>
          <p:nvPr/>
        </p:nvSpPr>
        <p:spPr>
          <a:xfrm>
            <a:off x="3050754" y="3758513"/>
            <a:ext cx="312906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r>
              <a:rPr kumimoji="1" lang="en-US" altLang="ja-JP" sz="1600" spc="100">
                <a:solidFill>
                  <a:schemeClr val="bg1"/>
                </a:solidFill>
                <a:latin typeface="Times"/>
                <a:cs typeface="Times"/>
              </a:rPr>
              <a:t>&gt;</a:t>
            </a:r>
            <a:endParaRPr kumimoji="1" lang="ja-JP" altLang="en-US" sz="1600" spc="100" dirty="0">
              <a:solidFill>
                <a:schemeClr val="bg1"/>
              </a:solidFill>
              <a:latin typeface="Times"/>
              <a:cs typeface="Times"/>
            </a:endParaRPr>
          </a:p>
        </p:txBody>
      </p:sp>
      <p:sp>
        <p:nvSpPr>
          <p:cNvPr id="171" name="テキスト ボックス 170"/>
          <p:cNvSpPr txBox="1"/>
          <p:nvPr/>
        </p:nvSpPr>
        <p:spPr>
          <a:xfrm>
            <a:off x="4064671" y="3756742"/>
            <a:ext cx="312906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r>
              <a:rPr kumimoji="1" lang="en-US" altLang="ja-JP" sz="1600" spc="100" dirty="0">
                <a:solidFill>
                  <a:schemeClr val="bg1"/>
                </a:solidFill>
                <a:latin typeface="Times"/>
                <a:cs typeface="Times"/>
              </a:rPr>
              <a:t>&lt;</a:t>
            </a:r>
            <a:endParaRPr kumimoji="1" lang="ja-JP" altLang="en-US" sz="1600" spc="100" dirty="0">
              <a:solidFill>
                <a:schemeClr val="bg1"/>
              </a:solidFill>
              <a:latin typeface="Times"/>
              <a:cs typeface="Times"/>
            </a:endParaRPr>
          </a:p>
        </p:txBody>
      </p:sp>
      <p:sp>
        <p:nvSpPr>
          <p:cNvPr id="172" name="テキスト ボックス 171"/>
          <p:cNvSpPr txBox="1"/>
          <p:nvPr/>
        </p:nvSpPr>
        <p:spPr>
          <a:xfrm>
            <a:off x="4731425" y="3766266"/>
            <a:ext cx="312906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r>
              <a:rPr kumimoji="1" lang="en-US" altLang="ja-JP" sz="1600" spc="100" dirty="0">
                <a:solidFill>
                  <a:schemeClr val="bg1"/>
                </a:solidFill>
                <a:latin typeface="Times"/>
                <a:cs typeface="Times"/>
              </a:rPr>
              <a:t>&lt;</a:t>
            </a:r>
            <a:endParaRPr kumimoji="1" lang="ja-JP" altLang="en-US" sz="1600" spc="100" dirty="0">
              <a:solidFill>
                <a:schemeClr val="bg1"/>
              </a:solidFill>
              <a:latin typeface="Times"/>
              <a:cs typeface="Times"/>
            </a:endParaRPr>
          </a:p>
        </p:txBody>
      </p:sp>
      <p:sp>
        <p:nvSpPr>
          <p:cNvPr id="173" name="テキスト ボックス 172"/>
          <p:cNvSpPr txBox="1"/>
          <p:nvPr/>
        </p:nvSpPr>
        <p:spPr>
          <a:xfrm>
            <a:off x="5318465" y="3761506"/>
            <a:ext cx="312906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r>
              <a:rPr kumimoji="1" lang="en-US" altLang="ja-JP" sz="1600" spc="100" dirty="0">
                <a:solidFill>
                  <a:schemeClr val="bg1"/>
                </a:solidFill>
                <a:latin typeface="Times"/>
                <a:cs typeface="Times"/>
              </a:rPr>
              <a:t>&lt;</a:t>
            </a:r>
            <a:endParaRPr kumimoji="1" lang="ja-JP" altLang="en-US" sz="1600" spc="100" dirty="0">
              <a:solidFill>
                <a:schemeClr val="bg1"/>
              </a:solidFill>
              <a:latin typeface="Times"/>
              <a:cs typeface="Times"/>
            </a:endParaRPr>
          </a:p>
        </p:txBody>
      </p:sp>
      <p:sp>
        <p:nvSpPr>
          <p:cNvPr id="174" name="テキスト ボックス 173"/>
          <p:cNvSpPr txBox="1"/>
          <p:nvPr/>
        </p:nvSpPr>
        <p:spPr>
          <a:xfrm>
            <a:off x="5856631" y="3756743"/>
            <a:ext cx="312906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r>
              <a:rPr kumimoji="1" lang="en-US" altLang="ja-JP" sz="1600" spc="100" dirty="0">
                <a:solidFill>
                  <a:schemeClr val="bg1"/>
                </a:solidFill>
                <a:latin typeface="Times"/>
                <a:cs typeface="Times"/>
              </a:rPr>
              <a:t>&lt;</a:t>
            </a:r>
            <a:endParaRPr kumimoji="1" lang="ja-JP" altLang="en-US" sz="1600" spc="100" dirty="0">
              <a:solidFill>
                <a:schemeClr val="bg1"/>
              </a:solidFill>
              <a:latin typeface="Times"/>
              <a:cs typeface="Times"/>
            </a:endParaRPr>
          </a:p>
        </p:txBody>
      </p:sp>
      <p:sp>
        <p:nvSpPr>
          <p:cNvPr id="175" name="テキスト ボックス 174"/>
          <p:cNvSpPr txBox="1"/>
          <p:nvPr/>
        </p:nvSpPr>
        <p:spPr>
          <a:xfrm>
            <a:off x="6394799" y="3766267"/>
            <a:ext cx="312906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r>
              <a:rPr kumimoji="1" lang="en-US" altLang="ja-JP" sz="1600" spc="100" dirty="0">
                <a:solidFill>
                  <a:schemeClr val="bg1"/>
                </a:solidFill>
                <a:latin typeface="Times"/>
                <a:cs typeface="Times"/>
              </a:rPr>
              <a:t>&lt;</a:t>
            </a:r>
            <a:endParaRPr kumimoji="1" lang="ja-JP" altLang="en-US" sz="1600" spc="100" dirty="0">
              <a:solidFill>
                <a:schemeClr val="bg1"/>
              </a:solidFill>
              <a:latin typeface="Times"/>
              <a:cs typeface="Times"/>
            </a:endParaRPr>
          </a:p>
        </p:txBody>
      </p:sp>
      <p:sp>
        <p:nvSpPr>
          <p:cNvPr id="176" name="テキスト ボックス 175"/>
          <p:cNvSpPr txBox="1"/>
          <p:nvPr/>
        </p:nvSpPr>
        <p:spPr>
          <a:xfrm>
            <a:off x="6990115" y="3761503"/>
            <a:ext cx="312906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r>
              <a:rPr kumimoji="1" lang="en-US" altLang="ja-JP" sz="1600" spc="100" dirty="0">
                <a:solidFill>
                  <a:schemeClr val="bg1"/>
                </a:solidFill>
                <a:latin typeface="Times"/>
                <a:cs typeface="Times"/>
              </a:rPr>
              <a:t>&lt;</a:t>
            </a:r>
            <a:endParaRPr kumimoji="1" lang="ja-JP" altLang="en-US" sz="1600" spc="100" dirty="0">
              <a:solidFill>
                <a:schemeClr val="bg1"/>
              </a:solidFill>
              <a:latin typeface="Times"/>
              <a:cs typeface="Times"/>
            </a:endParaRPr>
          </a:p>
        </p:txBody>
      </p:sp>
      <p:sp>
        <p:nvSpPr>
          <p:cNvPr id="177" name="テキスト ボックス 176"/>
          <p:cNvSpPr txBox="1"/>
          <p:nvPr/>
        </p:nvSpPr>
        <p:spPr>
          <a:xfrm>
            <a:off x="7422469" y="4392878"/>
            <a:ext cx="437940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latin typeface="Times New Roman" charset="0"/>
                <a:ea typeface="Times New Roman" charset="0"/>
                <a:cs typeface="Times New Roman" charset="0"/>
              </a:rPr>
              <a:t>(ii)</a:t>
            </a:r>
            <a:endParaRPr kumimoji="1" lang="ja-JP" altLang="en-US" sz="1600" spc="1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grpSp>
        <p:nvGrpSpPr>
          <p:cNvPr id="85" name="図形グループ 84"/>
          <p:cNvGrpSpPr/>
          <p:nvPr/>
        </p:nvGrpSpPr>
        <p:grpSpPr>
          <a:xfrm>
            <a:off x="5408663" y="4994495"/>
            <a:ext cx="1040147" cy="2763690"/>
            <a:chOff x="5606623" y="9252181"/>
            <a:chExt cx="1040147" cy="2763690"/>
          </a:xfrm>
        </p:grpSpPr>
        <p:pic>
          <p:nvPicPr>
            <p:cNvPr id="91" name="図 90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438" t="34791" r="59343" b="14835"/>
            <a:stretch/>
          </p:blipFill>
          <p:spPr>
            <a:xfrm>
              <a:off x="5606623" y="9252181"/>
              <a:ext cx="1040147" cy="2763690"/>
            </a:xfrm>
            <a:prstGeom prst="rect">
              <a:avLst/>
            </a:prstGeom>
          </p:spPr>
        </p:pic>
        <p:sp>
          <p:nvSpPr>
            <p:cNvPr id="93" name="正方形/長方形 92"/>
            <p:cNvSpPr/>
            <p:nvPr/>
          </p:nvSpPr>
          <p:spPr>
            <a:xfrm>
              <a:off x="5987000" y="9434956"/>
              <a:ext cx="28886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1600" dirty="0">
                  <a:solidFill>
                    <a:schemeClr val="bg1"/>
                  </a:solidFill>
                </a:rPr>
                <a:t>1</a:t>
              </a:r>
              <a:endParaRPr lang="ja-JP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94" name="正方形/長方形 93"/>
            <p:cNvSpPr/>
            <p:nvPr/>
          </p:nvSpPr>
          <p:spPr>
            <a:xfrm>
              <a:off x="6267990" y="9444479"/>
              <a:ext cx="28886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1600" dirty="0">
                  <a:solidFill>
                    <a:schemeClr val="bg1"/>
                  </a:solidFill>
                </a:rPr>
                <a:t>2</a:t>
              </a:r>
              <a:endParaRPr lang="ja-JP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95" name="正方形/長方形 94"/>
            <p:cNvSpPr/>
            <p:nvPr/>
          </p:nvSpPr>
          <p:spPr>
            <a:xfrm>
              <a:off x="5661349" y="9424774"/>
              <a:ext cx="36740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1600" dirty="0">
                  <a:solidFill>
                    <a:schemeClr val="bg1"/>
                  </a:solidFill>
                </a:rPr>
                <a:t>M</a:t>
              </a:r>
              <a:endParaRPr lang="ja-JP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96" name="テキスト ボックス 95"/>
          <p:cNvSpPr txBox="1"/>
          <p:nvPr/>
        </p:nvSpPr>
        <p:spPr>
          <a:xfrm>
            <a:off x="5731597" y="7380451"/>
            <a:ext cx="495649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(iii)</a:t>
            </a:r>
            <a:endParaRPr lang="ja-JP" altLang="en-US" sz="1600" spc="100" dirty="0">
              <a:solidFill>
                <a:schemeClr val="bg1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92" name="テキスト ボックス 91"/>
          <p:cNvSpPr txBox="1"/>
          <p:nvPr/>
        </p:nvSpPr>
        <p:spPr>
          <a:xfrm>
            <a:off x="268490" y="1043880"/>
            <a:ext cx="622439" cy="332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b="1">
                <a:latin typeface="Times New Roman" charset="0"/>
                <a:ea typeface="Times New Roman" charset="0"/>
                <a:cs typeface="Times New Roman" charset="0"/>
              </a:rPr>
              <a:t>(A)</a:t>
            </a:r>
            <a:endParaRPr kumimoji="1" lang="ja-JP" altLang="en-US" b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97" name="テキスト ボックス 96"/>
          <p:cNvSpPr txBox="1"/>
          <p:nvPr/>
        </p:nvSpPr>
        <p:spPr>
          <a:xfrm>
            <a:off x="268489" y="4722940"/>
            <a:ext cx="622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b="1">
                <a:latin typeface="Times New Roman" charset="0"/>
                <a:ea typeface="Times New Roman" charset="0"/>
                <a:cs typeface="Times New Roman" charset="0"/>
              </a:rPr>
              <a:t>(B)</a:t>
            </a:r>
            <a:endParaRPr kumimoji="1" lang="ja-JP" altLang="en-US" b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101" name="テキスト ボックス 100">
            <a:extLst>
              <a:ext uri="{FF2B5EF4-FFF2-40B4-BE49-F238E27FC236}">
                <a16:creationId xmlns:a16="http://schemas.microsoft.com/office/drawing/2014/main" id="{1F2654E2-3C75-BF48-8D94-A6BDD393BB74}"/>
              </a:ext>
            </a:extLst>
          </p:cNvPr>
          <p:cNvSpPr txBox="1"/>
          <p:nvPr/>
        </p:nvSpPr>
        <p:spPr>
          <a:xfrm>
            <a:off x="478715" y="1706450"/>
            <a:ext cx="1138453" cy="332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err="1">
                <a:latin typeface="Times New Roman" charset="0"/>
                <a:ea typeface="Times New Roman" charset="0"/>
                <a:cs typeface="Times New Roman" charset="0"/>
              </a:rPr>
              <a:t>Hitomebore</a:t>
            </a:r>
            <a:endParaRPr kumimoji="1" lang="ja-JP" altLang="en-US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688451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  <a:ln>
          <a:solidFill>
            <a:schemeClr val="tx1"/>
          </a:solidFill>
        </a:ln>
      </a:spPr>
      <a:bodyPr wrap="none" rtlCol="0">
        <a:spAutoFit/>
      </a:bodyPr>
      <a:lstStyle>
        <a:defPPr>
          <a:defRPr kumimoji="1" spc="100" dirty="0" smtClean="0">
            <a:latin typeface="Times"/>
            <a:cs typeface="Time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Yu Gothic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Yu Gothic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1886</TotalTime>
  <Words>299</Words>
  <Application>Microsoft Macintosh PowerPoint</Application>
  <PresentationFormat>ユーザー設定</PresentationFormat>
  <Paragraphs>57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Yu Gothic</vt:lpstr>
      <vt:lpstr>Arial</vt:lpstr>
      <vt:lpstr>Calibri</vt:lpstr>
      <vt:lpstr>Times</vt:lpstr>
      <vt:lpstr>Times New Roman</vt:lpstr>
      <vt:lpstr>ホワイト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李 鋒</dc:creator>
  <cp:lastModifiedBy>李　鋒</cp:lastModifiedBy>
  <cp:revision>100</cp:revision>
  <cp:lastPrinted>2016-04-07T00:54:41Z</cp:lastPrinted>
  <dcterms:created xsi:type="dcterms:W3CDTF">2016-04-06T09:48:20Z</dcterms:created>
  <dcterms:modified xsi:type="dcterms:W3CDTF">2019-09-13T06:02:09Z</dcterms:modified>
</cp:coreProperties>
</file>