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1" autoAdjust="0"/>
    <p:restoredTop sz="94660"/>
  </p:normalViewPr>
  <p:slideViewPr>
    <p:cSldViewPr snapToGrid="0">
      <p:cViewPr varScale="1">
        <p:scale>
          <a:sx n="162" d="100"/>
          <a:sy n="162" d="100"/>
        </p:scale>
        <p:origin x="100" y="20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F6375-9C97-4D89-A80B-A29A1F02F986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C74-D243-49DE-B663-ABA766E62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2959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F6375-9C97-4D89-A80B-A29A1F02F986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C74-D243-49DE-B663-ABA766E62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3352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F6375-9C97-4D89-A80B-A29A1F02F986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C74-D243-49DE-B663-ABA766E62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13123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F6375-9C97-4D89-A80B-A29A1F02F986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C74-D243-49DE-B663-ABA766E62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624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F6375-9C97-4D89-A80B-A29A1F02F986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C74-D243-49DE-B663-ABA766E62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70858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F6375-9C97-4D89-A80B-A29A1F02F986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C74-D243-49DE-B663-ABA766E62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9495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F6375-9C97-4D89-A80B-A29A1F02F986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C74-D243-49DE-B663-ABA766E62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855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F6375-9C97-4D89-A80B-A29A1F02F986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C74-D243-49DE-B663-ABA766E62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6066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F6375-9C97-4D89-A80B-A29A1F02F986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C74-D243-49DE-B663-ABA766E62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2375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F6375-9C97-4D89-A80B-A29A1F02F986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C74-D243-49DE-B663-ABA766E62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8908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0F6375-9C97-4D89-A80B-A29A1F02F986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D7FC74-D243-49DE-B663-ABA766E62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78197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0F6375-9C97-4D89-A80B-A29A1F02F986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7FC74-D243-49DE-B663-ABA766E625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3120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8EAF6012-E8EA-457F-8A9A-E91EA5797D5B}"/>
              </a:ext>
            </a:extLst>
          </p:cNvPr>
          <p:cNvSpPr txBox="1"/>
          <p:nvPr/>
        </p:nvSpPr>
        <p:spPr>
          <a:xfrm>
            <a:off x="669103" y="6291051"/>
            <a:ext cx="6827742" cy="353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S1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Density plots of four traits related to each experiments.   </a:t>
            </a:r>
            <a:endParaRPr lang="en-US" sz="1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736" y="168751"/>
            <a:ext cx="6951849" cy="435302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7785" y="4685595"/>
            <a:ext cx="37200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Combined locations and years under drought (Z-transformed) </a:t>
            </a:r>
            <a:endParaRPr lang="en-US" sz="11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669103" y="4725850"/>
            <a:ext cx="177365" cy="15652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57785" y="4830127"/>
            <a:ext cx="37200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Combined locations and years under heat (Z-transformed) </a:t>
            </a:r>
            <a:endParaRPr lang="en-US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757785" y="4987460"/>
            <a:ext cx="37200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Combined two conditions (Z-transformed) </a:t>
            </a:r>
            <a:endParaRPr lang="en-US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757785" y="5144804"/>
            <a:ext cx="37200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Combined two years and two conditions (Z-transformed) </a:t>
            </a:r>
            <a:endParaRPr lang="en-US" sz="1100" dirty="0"/>
          </a:p>
        </p:txBody>
      </p:sp>
      <p:sp>
        <p:nvSpPr>
          <p:cNvPr id="11" name="TextBox 10"/>
          <p:cNvSpPr txBox="1"/>
          <p:nvPr/>
        </p:nvSpPr>
        <p:spPr>
          <a:xfrm>
            <a:off x="757785" y="5295809"/>
            <a:ext cx="37200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Honduras under heat 2016</a:t>
            </a:r>
            <a:endParaRPr lang="en-US" sz="1100" dirty="0"/>
          </a:p>
        </p:txBody>
      </p:sp>
      <p:sp>
        <p:nvSpPr>
          <p:cNvPr id="12" name="TextBox 11"/>
          <p:cNvSpPr txBox="1"/>
          <p:nvPr/>
        </p:nvSpPr>
        <p:spPr>
          <a:xfrm>
            <a:off x="757785" y="5453127"/>
            <a:ext cx="205605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Puerto Rico under drought 2015</a:t>
            </a:r>
            <a:endParaRPr lang="en-US" sz="1100" dirty="0"/>
          </a:p>
        </p:txBody>
      </p:sp>
      <p:sp>
        <p:nvSpPr>
          <p:cNvPr id="13" name="TextBox 12"/>
          <p:cNvSpPr txBox="1"/>
          <p:nvPr/>
        </p:nvSpPr>
        <p:spPr>
          <a:xfrm>
            <a:off x="757785" y="5597674"/>
            <a:ext cx="2091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Puerto Rico under drought 2016</a:t>
            </a:r>
            <a:endParaRPr lang="en-US" sz="1100" dirty="0"/>
          </a:p>
        </p:txBody>
      </p:sp>
      <p:sp>
        <p:nvSpPr>
          <p:cNvPr id="14" name="TextBox 13"/>
          <p:cNvSpPr txBox="1"/>
          <p:nvPr/>
        </p:nvSpPr>
        <p:spPr>
          <a:xfrm>
            <a:off x="757785" y="5754992"/>
            <a:ext cx="2091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Puerto Rico under heat 2014</a:t>
            </a:r>
            <a:endParaRPr lang="en-US" sz="1100" dirty="0"/>
          </a:p>
        </p:txBody>
      </p:sp>
      <p:sp>
        <p:nvSpPr>
          <p:cNvPr id="15" name="TextBox 14"/>
          <p:cNvSpPr txBox="1"/>
          <p:nvPr/>
        </p:nvSpPr>
        <p:spPr>
          <a:xfrm>
            <a:off x="757785" y="5912310"/>
            <a:ext cx="2091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Puerto Rico under heat 2015</a:t>
            </a:r>
            <a:endParaRPr lang="en-US" sz="1100" dirty="0"/>
          </a:p>
        </p:txBody>
      </p:sp>
      <p:sp>
        <p:nvSpPr>
          <p:cNvPr id="16" name="TextBox 15"/>
          <p:cNvSpPr txBox="1"/>
          <p:nvPr/>
        </p:nvSpPr>
        <p:spPr>
          <a:xfrm>
            <a:off x="757785" y="6047778"/>
            <a:ext cx="209137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/>
              <a:t>Puerto Rico under heat 2016</a:t>
            </a:r>
            <a:endParaRPr lang="en-US" sz="1100" dirty="0"/>
          </a:p>
        </p:txBody>
      </p:sp>
    </p:spTree>
    <p:extLst>
      <p:ext uri="{BB962C8B-B14F-4D97-AF65-F5344CB8AC3E}">
        <p14:creationId xmlns:p14="http://schemas.microsoft.com/office/powerpoint/2010/main" val="27584607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56860040-0380-4DC3-B0D9-0E2769FA915A}"/>
              </a:ext>
            </a:extLst>
          </p:cNvPr>
          <p:cNvGrpSpPr/>
          <p:nvPr/>
        </p:nvGrpSpPr>
        <p:grpSpPr>
          <a:xfrm>
            <a:off x="2321168" y="844968"/>
            <a:ext cx="6418598" cy="3304133"/>
            <a:chOff x="2321168" y="844968"/>
            <a:chExt cx="6418598" cy="3304133"/>
          </a:xfrm>
        </p:grpSpPr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24EF48E3-52BD-43E2-8A1C-76A6D361CF5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78184" y="1112674"/>
              <a:ext cx="3165500" cy="3036427"/>
            </a:xfrm>
            <a:prstGeom prst="rect">
              <a:avLst/>
            </a:prstGeom>
          </p:spPr>
        </p:pic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24B124D7-8AF7-4EDE-9BAC-A30771AB226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18568" y="1112674"/>
              <a:ext cx="2921198" cy="3036427"/>
            </a:xfrm>
            <a:prstGeom prst="rect">
              <a:avLst/>
            </a:prstGeom>
          </p:spPr>
        </p:pic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B49A5B2-E2DF-4883-9360-EF9D4E577458}"/>
                </a:ext>
              </a:extLst>
            </p:cNvPr>
            <p:cNvSpPr txBox="1"/>
            <p:nvPr/>
          </p:nvSpPr>
          <p:spPr>
            <a:xfrm>
              <a:off x="2321168" y="844968"/>
              <a:ext cx="26161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A</a:t>
              </a:r>
              <a:endParaRPr lang="en-US" sz="2400" b="1" dirty="0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0D11010D-360F-4753-BF3B-336076BEBEC0}"/>
                </a:ext>
              </a:extLst>
            </p:cNvPr>
            <p:cNvSpPr txBox="1"/>
            <p:nvPr/>
          </p:nvSpPr>
          <p:spPr>
            <a:xfrm>
              <a:off x="5654572" y="844968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/>
                <a:t>B</a:t>
              </a:r>
              <a:endParaRPr lang="en-US" sz="2400" b="1" dirty="0"/>
            </a:p>
          </p:txBody>
        </p:sp>
      </p:grpSp>
      <p:sp>
        <p:nvSpPr>
          <p:cNvPr id="7" name="TextBox 6">
            <a:extLst>
              <a:ext uri="{FF2B5EF4-FFF2-40B4-BE49-F238E27FC236}">
                <a16:creationId xmlns:a16="http://schemas.microsoft.com/office/drawing/2014/main" id="{8EAF6012-E8EA-457F-8A9A-E91EA5797D5B}"/>
              </a:ext>
            </a:extLst>
          </p:cNvPr>
          <p:cNvSpPr txBox="1"/>
          <p:nvPr/>
        </p:nvSpPr>
        <p:spPr>
          <a:xfrm>
            <a:off x="2478183" y="4535055"/>
            <a:ext cx="682774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1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Figure </a:t>
            </a:r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S2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QQ-plots for MTMM GWAS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analyses with the </a:t>
            </a:r>
            <a:r>
              <a:rPr lang="en-US" sz="1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BASE_Meso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populations. 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A. Days to flower in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Honduras (heat, 2016; blue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and Puerto Rico (heat, 2016; yellow). B. Days to flower (heat, </a:t>
            </a:r>
            <a:r>
              <a:rPr lang="en-US" sz="1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2016, PR; </a:t>
            </a:r>
            <a:r>
              <a:rPr lang="en-US" sz="1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blue) days to maturity (heat, 2016, PR; yellow).  In A and B, red is the full model, purple is the interaction model, and black is the common model.</a:t>
            </a:r>
          </a:p>
        </p:txBody>
      </p:sp>
    </p:spTree>
    <p:extLst>
      <p:ext uri="{BB962C8B-B14F-4D97-AF65-F5344CB8AC3E}">
        <p14:creationId xmlns:p14="http://schemas.microsoft.com/office/powerpoint/2010/main" val="41484272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164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Atena</dc:creator>
  <cp:lastModifiedBy>Atena</cp:lastModifiedBy>
  <cp:revision>4</cp:revision>
  <dcterms:created xsi:type="dcterms:W3CDTF">2018-09-26T21:33:28Z</dcterms:created>
  <dcterms:modified xsi:type="dcterms:W3CDTF">2019-02-08T20:24:31Z</dcterms:modified>
</cp:coreProperties>
</file>