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2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9E16F-CD17-FA47-A814-A491798E7122}" type="datetimeFigureOut">
              <a:rPr lang="en-US" smtClean="0"/>
              <a:t>2/28/19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5446-3E05-884B-8AD3-CE4CC08BF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345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9E16F-CD17-FA47-A814-A491798E7122}" type="datetimeFigureOut">
              <a:rPr lang="en-US" smtClean="0"/>
              <a:t>2/28/19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5446-3E05-884B-8AD3-CE4CC08BF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657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9E16F-CD17-FA47-A814-A491798E7122}" type="datetimeFigureOut">
              <a:rPr lang="en-US" smtClean="0"/>
              <a:t>2/28/19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5446-3E05-884B-8AD3-CE4CC08BF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282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9E16F-CD17-FA47-A814-A491798E7122}" type="datetimeFigureOut">
              <a:rPr lang="en-US" smtClean="0"/>
              <a:t>2/28/19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5446-3E05-884B-8AD3-CE4CC08BF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017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9E16F-CD17-FA47-A814-A491798E7122}" type="datetimeFigureOut">
              <a:rPr lang="en-US" smtClean="0"/>
              <a:t>2/28/19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5446-3E05-884B-8AD3-CE4CC08BF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216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9E16F-CD17-FA47-A814-A491798E7122}" type="datetimeFigureOut">
              <a:rPr lang="en-US" smtClean="0"/>
              <a:t>2/28/19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5446-3E05-884B-8AD3-CE4CC08BF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021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9E16F-CD17-FA47-A814-A491798E7122}" type="datetimeFigureOut">
              <a:rPr lang="en-US" smtClean="0"/>
              <a:t>2/28/19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5446-3E05-884B-8AD3-CE4CC08BF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503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9E16F-CD17-FA47-A814-A491798E7122}" type="datetimeFigureOut">
              <a:rPr lang="en-US" smtClean="0"/>
              <a:t>2/28/19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5446-3E05-884B-8AD3-CE4CC08BF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349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9E16F-CD17-FA47-A814-A491798E7122}" type="datetimeFigureOut">
              <a:rPr lang="en-US" smtClean="0"/>
              <a:t>2/28/19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5446-3E05-884B-8AD3-CE4CC08BF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557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9E16F-CD17-FA47-A814-A491798E7122}" type="datetimeFigureOut">
              <a:rPr lang="en-US" smtClean="0"/>
              <a:t>2/28/19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5446-3E05-884B-8AD3-CE4CC08BF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522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9E16F-CD17-FA47-A814-A491798E7122}" type="datetimeFigureOut">
              <a:rPr lang="en-US" smtClean="0"/>
              <a:t>2/28/19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5446-3E05-884B-8AD3-CE4CC08BF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629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9E16F-CD17-FA47-A814-A491798E7122}" type="datetimeFigureOut">
              <a:rPr lang="en-US" smtClean="0"/>
              <a:t>2/28/19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65446-3E05-884B-8AD3-CE4CC08BF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545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Supplemental Figures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Whole genome sequencing and progress towards full inbreeding of the mouse Collaborative Cross population</a:t>
            </a:r>
          </a:p>
          <a:p>
            <a:endParaRPr lang="en-US" dirty="0"/>
          </a:p>
          <a:p>
            <a:r>
              <a:rPr lang="en-US" dirty="0" smtClean="0"/>
              <a:t>Shorter </a:t>
            </a:r>
            <a:r>
              <a:rPr lang="en-US" i="1" dirty="0" smtClean="0"/>
              <a:t>et al</a:t>
            </a:r>
            <a:r>
              <a:rPr lang="en-US" dirty="0" smtClean="0"/>
              <a:t>.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015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C Samples Identity Comparis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847" y="176706"/>
            <a:ext cx="6807930" cy="56422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975790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Figure S1. The results of a pairwise comparison between 216 </a:t>
            </a:r>
            <a:r>
              <a:rPr lang="en-US" sz="1200" dirty="0" err="1" smtClean="0"/>
              <a:t>MiniMUGA</a:t>
            </a:r>
            <a:r>
              <a:rPr lang="en-US" sz="1200" dirty="0" smtClean="0"/>
              <a:t> samples and 72 </a:t>
            </a:r>
            <a:r>
              <a:rPr lang="en-US" sz="1200" dirty="0" err="1" smtClean="0"/>
              <a:t>GigaMUGA</a:t>
            </a:r>
            <a:r>
              <a:rPr lang="en-US" sz="1200" dirty="0" smtClean="0"/>
              <a:t> samples, representing 72 CC strains. Each of the 16,200 plot points is the sum of matching genotype calls per sample pair, limited to the </a:t>
            </a:r>
            <a:r>
              <a:rPr lang="en-US" sz="1200" dirty="0" smtClean="0"/>
              <a:t>3,295 </a:t>
            </a:r>
            <a:r>
              <a:rPr lang="en-US" sz="1200" dirty="0" smtClean="0"/>
              <a:t>CC reliable markers common to both the </a:t>
            </a:r>
            <a:r>
              <a:rPr lang="en-US" sz="1200" dirty="0" err="1" smtClean="0"/>
              <a:t>MiniMUGA</a:t>
            </a:r>
            <a:r>
              <a:rPr lang="en-US" sz="1200" dirty="0" smtClean="0"/>
              <a:t> and </a:t>
            </a:r>
            <a:r>
              <a:rPr lang="en-US" sz="1200" dirty="0" err="1" smtClean="0"/>
              <a:t>GigaMUGA</a:t>
            </a:r>
            <a:r>
              <a:rPr lang="en-US" sz="1200" dirty="0" smtClean="0"/>
              <a:t> platforms. The clear clustering of these points shows that we can use this set of markers to distinguish between CC strains, including the more closely related cousin strains CC051/</a:t>
            </a:r>
            <a:r>
              <a:rPr lang="en-US" sz="1200" dirty="0" err="1" smtClean="0"/>
              <a:t>TauUnc</a:t>
            </a:r>
            <a:r>
              <a:rPr lang="en-US" sz="1200" dirty="0" smtClean="0"/>
              <a:t> and CC059/</a:t>
            </a:r>
            <a:r>
              <a:rPr lang="en-US" sz="1200" dirty="0" err="1" smtClean="0"/>
              <a:t>TauUnc</a:t>
            </a:r>
            <a:r>
              <a:rPr lang="en-US" sz="1200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338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113</Words>
  <Application>Microsoft Macintosh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Supplemental Figures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Supplemental Figures </dc:title>
  <dc:creator>John</dc:creator>
  <cp:lastModifiedBy>John</cp:lastModifiedBy>
  <cp:revision>4</cp:revision>
  <cp:lastPrinted>2019-02-19T15:00:14Z</cp:lastPrinted>
  <dcterms:created xsi:type="dcterms:W3CDTF">2019-01-08T18:56:54Z</dcterms:created>
  <dcterms:modified xsi:type="dcterms:W3CDTF">2019-02-28T15:46:00Z</dcterms:modified>
</cp:coreProperties>
</file>