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79" r:id="rId3"/>
    <p:sldId id="275" r:id="rId4"/>
    <p:sldId id="280" r:id="rId5"/>
    <p:sldId id="281" r:id="rId6"/>
    <p:sldId id="272" r:id="rId7"/>
    <p:sldId id="277" r:id="rId8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1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1" d="100"/>
          <a:sy n="61" d="100"/>
        </p:scale>
        <p:origin x="-2634" y="-84"/>
      </p:cViewPr>
      <p:guideLst>
        <p:guide orient="horz" pos="3120"/>
        <p:guide orient="horz" pos="3128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shad Matange" userId="d9e1164d89127454" providerId="LiveId" clId="{6141098C-47DF-4DA3-8C99-A25C49680419}"/>
  </pc:docChgLst>
  <pc:docChgLst>
    <pc:chgData name="Nishad Matange" userId="d9e1164d89127454" providerId="LiveId" clId="{572B110A-E5C5-4A74-94D6-629FF2B2ED2B}"/>
    <pc:docChg chg="modSld">
      <pc:chgData name="Nishad Matange" userId="d9e1164d89127454" providerId="LiveId" clId="{572B110A-E5C5-4A74-94D6-629FF2B2ED2B}" dt="2018-09-27T17:06:12.557" v="1" actId="20577"/>
      <pc:docMkLst>
        <pc:docMk/>
      </pc:docMkLst>
      <pc:sldChg chg="modSp">
        <pc:chgData name="Nishad Matange" userId="d9e1164d89127454" providerId="LiveId" clId="{572B110A-E5C5-4A74-94D6-629FF2B2ED2B}" dt="2018-09-27T17:06:12.557" v="1" actId="20577"/>
        <pc:sldMkLst>
          <pc:docMk/>
          <pc:sldMk cId="3045979397" sldId="276"/>
        </pc:sldMkLst>
        <pc:spChg chg="mod">
          <ac:chgData name="Nishad Matange" userId="d9e1164d89127454" providerId="LiveId" clId="{572B110A-E5C5-4A74-94D6-629FF2B2ED2B}" dt="2018-09-27T17:06:12.557" v="1" actId="20577"/>
          <ac:spMkLst>
            <pc:docMk/>
            <pc:sldMk cId="3045979397" sldId="276"/>
            <ac:spMk id="6" creationId="{EE2730E5-9AA0-4C04-841E-2A475F363767}"/>
          </ac:spMkLst>
        </pc:spChg>
      </pc:sldChg>
    </pc:docChg>
  </pc:docChgLst>
  <pc:docChgLst>
    <pc:chgData name="Nishad Matange" userId="d9e1164d89127454" providerId="LiveId" clId="{7DB1DC8C-A71A-48EE-B4F1-D0BD707255DE}"/>
    <pc:docChg chg="modSld">
      <pc:chgData name="Nishad Matange" userId="d9e1164d89127454" providerId="LiveId" clId="{7DB1DC8C-A71A-48EE-B4F1-D0BD707255DE}" dt="2018-09-22T11:28:09.551" v="0"/>
      <pc:docMkLst>
        <pc:docMk/>
      </pc:docMkLst>
      <pc:sldChg chg="modSp">
        <pc:chgData name="Nishad Matange" userId="d9e1164d89127454" providerId="LiveId" clId="{7DB1DC8C-A71A-48EE-B4F1-D0BD707255DE}" dt="2018-09-22T11:28:09.551" v="0"/>
        <pc:sldMkLst>
          <pc:docMk/>
          <pc:sldMk cId="215568677" sldId="272"/>
        </pc:sldMkLst>
        <pc:graphicFrameChg chg="mod">
          <ac:chgData name="Nishad Matange" userId="d9e1164d89127454" providerId="LiveId" clId="{7DB1DC8C-A71A-48EE-B4F1-D0BD707255DE}" dt="2018-09-22T11:28:09.551" v="0"/>
          <ac:graphicFrameMkLst>
            <pc:docMk/>
            <pc:sldMk cId="215568677" sldId="272"/>
            <ac:graphicFrameMk id="19" creationId="{4C6B62B8-0B1D-4F58-BC5C-B89836835C70}"/>
          </ac:graphicFrameMkLst>
        </pc:graphicFrame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image" Target="../media/image8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5404C-B730-4580-AE8B-83C993CC9498}" type="datetimeFigureOut">
              <a:rPr lang="en-IN" smtClean="0"/>
              <a:t>07-01-2019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42BE6-9152-4B83-AD8F-F8E8F2A6F6C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64225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5404C-B730-4580-AE8B-83C993CC9498}" type="datetimeFigureOut">
              <a:rPr lang="en-IN" smtClean="0"/>
              <a:t>07-01-2019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42BE6-9152-4B83-AD8F-F8E8F2A6F6C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75444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5404C-B730-4580-AE8B-83C993CC9498}" type="datetimeFigureOut">
              <a:rPr lang="en-IN" smtClean="0"/>
              <a:t>07-01-2019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42BE6-9152-4B83-AD8F-F8E8F2A6F6C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69610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5404C-B730-4580-AE8B-83C993CC9498}" type="datetimeFigureOut">
              <a:rPr lang="en-IN" smtClean="0"/>
              <a:t>07-01-2019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42BE6-9152-4B83-AD8F-F8E8F2A6F6C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42301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5404C-B730-4580-AE8B-83C993CC9498}" type="datetimeFigureOut">
              <a:rPr lang="en-IN" smtClean="0"/>
              <a:t>07-01-2019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42BE6-9152-4B83-AD8F-F8E8F2A6F6C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2470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5404C-B730-4580-AE8B-83C993CC9498}" type="datetimeFigureOut">
              <a:rPr lang="en-IN" smtClean="0"/>
              <a:t>07-01-2019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42BE6-9152-4B83-AD8F-F8E8F2A6F6C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556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5404C-B730-4580-AE8B-83C993CC9498}" type="datetimeFigureOut">
              <a:rPr lang="en-IN" smtClean="0"/>
              <a:t>07-01-2019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42BE6-9152-4B83-AD8F-F8E8F2A6F6C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09012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5404C-B730-4580-AE8B-83C993CC9498}" type="datetimeFigureOut">
              <a:rPr lang="en-IN" smtClean="0"/>
              <a:t>07-01-2019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42BE6-9152-4B83-AD8F-F8E8F2A6F6C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17185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5404C-B730-4580-AE8B-83C993CC9498}" type="datetimeFigureOut">
              <a:rPr lang="en-IN" smtClean="0"/>
              <a:t>07-01-2019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42BE6-9152-4B83-AD8F-F8E8F2A6F6C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20870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5404C-B730-4580-AE8B-83C993CC9498}" type="datetimeFigureOut">
              <a:rPr lang="en-IN" smtClean="0"/>
              <a:t>07-01-2019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42BE6-9152-4B83-AD8F-F8E8F2A6F6C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09451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5404C-B730-4580-AE8B-83C993CC9498}" type="datetimeFigureOut">
              <a:rPr lang="en-IN" smtClean="0"/>
              <a:t>07-01-2019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42BE6-9152-4B83-AD8F-F8E8F2A6F6C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45579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15404C-B730-4580-AE8B-83C993CC9498}" type="datetimeFigureOut">
              <a:rPr lang="en-IN" smtClean="0"/>
              <a:t>07-01-2019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42BE6-9152-4B83-AD8F-F8E8F2A6F6C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84875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12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9.e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0" Type="http://schemas.openxmlformats.org/officeDocument/2006/relationships/image" Target="../media/image11.emf"/><Relationship Id="rId4" Type="http://schemas.openxmlformats.org/officeDocument/2006/relationships/image" Target="../media/image8.emf"/><Relationship Id="rId9" Type="http://schemas.openxmlformats.org/officeDocument/2006/relationships/oleObject" Target="../embeddings/oleObject1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xmlns="" id="{9F1391A3-0ABD-425B-ADBC-87646BAEA5B0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228600" y="381000"/>
          <a:ext cx="2941638" cy="2386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" name="Prism 6" r:id="rId3" imgW="4902888" imgH="3977901" progId="Prism6.Document">
                  <p:embed/>
                </p:oleObj>
              </mc:Choice>
              <mc:Fallback>
                <p:oleObj name="Prism 6" r:id="rId3" imgW="4902888" imgH="3977901" progId="Prism6.Document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xmlns="" id="{9F1391A3-0ABD-425B-ADBC-87646BAEA5B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381000"/>
                        <a:ext cx="2941638" cy="2386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A76C879-3C25-412F-9E43-44056055C8D7}"/>
              </a:ext>
            </a:extLst>
          </p:cNvPr>
          <p:cNvSpPr txBox="1"/>
          <p:nvPr/>
        </p:nvSpPr>
        <p:spPr>
          <a:xfrm>
            <a:off x="1752600" y="63246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S1. </a:t>
            </a:r>
            <a:r>
              <a:rPr lang="en-US" dirty="0" err="1"/>
              <a:t>Matange</a:t>
            </a:r>
            <a:r>
              <a:rPr lang="en-US" dirty="0"/>
              <a:t> et al.</a:t>
            </a:r>
          </a:p>
        </p:txBody>
      </p:sp>
    </p:spTree>
    <p:extLst>
      <p:ext uri="{BB962C8B-B14F-4D97-AF65-F5344CB8AC3E}">
        <p14:creationId xmlns:p14="http://schemas.microsoft.com/office/powerpoint/2010/main" val="745976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0576865"/>
              </p:ext>
            </p:extLst>
          </p:nvPr>
        </p:nvGraphicFramePr>
        <p:xfrm>
          <a:off x="258028" y="304611"/>
          <a:ext cx="5086350" cy="307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8" name="Prism 6" r:id="rId3" imgW="5085837" imgH="3073555" progId="Prism6.Document">
                  <p:embed/>
                </p:oleObj>
              </mc:Choice>
              <mc:Fallback>
                <p:oleObj name="Prism 6" r:id="rId3" imgW="5085837" imgH="3073555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8028" y="304611"/>
                        <a:ext cx="5086350" cy="3073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EE2730E5-9AA0-4C04-841E-2A475F363767}"/>
              </a:ext>
            </a:extLst>
          </p:cNvPr>
          <p:cNvSpPr txBox="1"/>
          <p:nvPr/>
        </p:nvSpPr>
        <p:spPr>
          <a:xfrm>
            <a:off x="1752600" y="63246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S2. </a:t>
            </a:r>
            <a:r>
              <a:rPr lang="en-US" dirty="0" err="1"/>
              <a:t>Matange</a:t>
            </a:r>
            <a:r>
              <a:rPr lang="en-US" dirty="0"/>
              <a:t> et al.</a:t>
            </a:r>
          </a:p>
        </p:txBody>
      </p:sp>
    </p:spTree>
    <p:extLst>
      <p:ext uri="{BB962C8B-B14F-4D97-AF65-F5344CB8AC3E}">
        <p14:creationId xmlns:p14="http://schemas.microsoft.com/office/powerpoint/2010/main" val="261555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4923381"/>
              </p:ext>
            </p:extLst>
          </p:nvPr>
        </p:nvGraphicFramePr>
        <p:xfrm>
          <a:off x="-100013" y="152400"/>
          <a:ext cx="7034213" cy="299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" name="Prism 6" r:id="rId3" imgW="7034531" imgH="2991439" progId="Prism6.Document">
                  <p:embed/>
                </p:oleObj>
              </mc:Choice>
              <mc:Fallback>
                <p:oleObj name="Prism 6" r:id="rId3" imgW="7034531" imgH="2991439" progId="Prism6.Document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00013" y="152400"/>
                        <a:ext cx="7034213" cy="2990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E2730E5-9AA0-4C04-841E-2A475F363767}"/>
              </a:ext>
            </a:extLst>
          </p:cNvPr>
          <p:cNvSpPr txBox="1"/>
          <p:nvPr/>
        </p:nvSpPr>
        <p:spPr>
          <a:xfrm>
            <a:off x="1752600" y="63246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S3. </a:t>
            </a:r>
            <a:r>
              <a:rPr lang="en-US" dirty="0" err="1"/>
              <a:t>Matange</a:t>
            </a:r>
            <a:r>
              <a:rPr lang="en-US" dirty="0"/>
              <a:t> et al.</a:t>
            </a:r>
          </a:p>
        </p:txBody>
      </p:sp>
    </p:spTree>
    <p:extLst>
      <p:ext uri="{BB962C8B-B14F-4D97-AF65-F5344CB8AC3E}">
        <p14:creationId xmlns:p14="http://schemas.microsoft.com/office/powerpoint/2010/main" val="4180348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E2730E5-9AA0-4C04-841E-2A475F363767}"/>
              </a:ext>
            </a:extLst>
          </p:cNvPr>
          <p:cNvSpPr txBox="1"/>
          <p:nvPr/>
        </p:nvSpPr>
        <p:spPr>
          <a:xfrm>
            <a:off x="1752600" y="63246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S4. </a:t>
            </a:r>
            <a:r>
              <a:rPr lang="en-US" dirty="0" err="1"/>
              <a:t>Matange</a:t>
            </a:r>
            <a:r>
              <a:rPr lang="en-US" dirty="0"/>
              <a:t> et al.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4386381"/>
              </p:ext>
            </p:extLst>
          </p:nvPr>
        </p:nvGraphicFramePr>
        <p:xfrm>
          <a:off x="547688" y="636588"/>
          <a:ext cx="4673600" cy="279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5" name="Prism 6" r:id="rId3" imgW="4674201" imgH="2790113" progId="Prism6.Document">
                  <p:embed/>
                </p:oleObj>
              </mc:Choice>
              <mc:Fallback>
                <p:oleObj name="Prism 6" r:id="rId3" imgW="4674201" imgH="2790113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47688" y="636588"/>
                        <a:ext cx="4673600" cy="2790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1223477"/>
              </p:ext>
            </p:extLst>
          </p:nvPr>
        </p:nvGraphicFramePr>
        <p:xfrm>
          <a:off x="631825" y="3409950"/>
          <a:ext cx="4619625" cy="279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6" name="Prism 6" r:id="rId5" imgW="4619461" imgH="2790113" progId="Prism6.Document">
                  <p:embed/>
                </p:oleObj>
              </mc:Choice>
              <mc:Fallback>
                <p:oleObj name="Prism 6" r:id="rId5" imgW="4619461" imgH="2790113" progId="Prism6.Document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825" y="3409950"/>
                        <a:ext cx="4619625" cy="2790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23081" y="518615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8710" y="3373270"/>
            <a:ext cx="279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4285994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E2730E5-9AA0-4C04-841E-2A475F363767}"/>
              </a:ext>
            </a:extLst>
          </p:cNvPr>
          <p:cNvSpPr txBox="1"/>
          <p:nvPr/>
        </p:nvSpPr>
        <p:spPr>
          <a:xfrm>
            <a:off x="1752600" y="63246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S5. </a:t>
            </a:r>
            <a:r>
              <a:rPr lang="en-US" dirty="0" err="1"/>
              <a:t>Matange</a:t>
            </a:r>
            <a:r>
              <a:rPr lang="en-US" dirty="0"/>
              <a:t> et al.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4634313"/>
              </p:ext>
            </p:extLst>
          </p:nvPr>
        </p:nvGraphicFramePr>
        <p:xfrm>
          <a:off x="58364" y="345599"/>
          <a:ext cx="3370636" cy="23792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3" name="Prism 6" r:id="rId3" imgW="3965454" imgH="2799117" progId="Prism6.Document">
                  <p:embed/>
                </p:oleObj>
              </mc:Choice>
              <mc:Fallback>
                <p:oleObj name="Prism 6" r:id="rId3" imgW="3965454" imgH="2799117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8364" y="345599"/>
                        <a:ext cx="3370636" cy="23792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2999764"/>
              </p:ext>
            </p:extLst>
          </p:nvPr>
        </p:nvGraphicFramePr>
        <p:xfrm>
          <a:off x="3292521" y="331764"/>
          <a:ext cx="3370636" cy="23792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4" name="Prism 6" r:id="rId5" imgW="3965454" imgH="2799117" progId="Prism6.Document">
                  <p:embed/>
                </p:oleObj>
              </mc:Choice>
              <mc:Fallback>
                <p:oleObj name="Prism 6" r:id="rId5" imgW="3965454" imgH="2799117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92521" y="331764"/>
                        <a:ext cx="3370636" cy="23792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44187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6E807F79-6BE0-4FF6-9C61-3746FFF5CF65}"/>
              </a:ext>
            </a:extLst>
          </p:cNvPr>
          <p:cNvGrpSpPr/>
          <p:nvPr/>
        </p:nvGrpSpPr>
        <p:grpSpPr>
          <a:xfrm>
            <a:off x="1553335" y="2081390"/>
            <a:ext cx="734115" cy="246221"/>
            <a:chOff x="3786576" y="4144089"/>
            <a:chExt cx="734115" cy="24622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42A66BD1-434F-45B1-ABEC-C22A6101B551}"/>
                </a:ext>
              </a:extLst>
            </p:cNvPr>
            <p:cNvSpPr/>
            <p:nvPr/>
          </p:nvSpPr>
          <p:spPr>
            <a:xfrm>
              <a:off x="3786576" y="4191000"/>
              <a:ext cx="302668" cy="1524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910CA8F7-F831-44D9-91E2-75612DCFD6A2}"/>
                </a:ext>
              </a:extLst>
            </p:cNvPr>
            <p:cNvSpPr txBox="1"/>
            <p:nvPr/>
          </p:nvSpPr>
          <p:spPr>
            <a:xfrm>
              <a:off x="4015424" y="4144089"/>
              <a:ext cx="5052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None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E5D8B2B9-7BF7-4A58-9049-6E4BD495F120}"/>
              </a:ext>
            </a:extLst>
          </p:cNvPr>
          <p:cNvGrpSpPr/>
          <p:nvPr/>
        </p:nvGrpSpPr>
        <p:grpSpPr>
          <a:xfrm>
            <a:off x="1553335" y="2328325"/>
            <a:ext cx="669994" cy="246221"/>
            <a:chOff x="4501952" y="4144803"/>
            <a:chExt cx="669994" cy="24622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097C1FB3-AA46-4554-81F6-CF33F8F9A495}"/>
                </a:ext>
              </a:extLst>
            </p:cNvPr>
            <p:cNvSpPr/>
            <p:nvPr/>
          </p:nvSpPr>
          <p:spPr>
            <a:xfrm>
              <a:off x="4501952" y="4191714"/>
              <a:ext cx="302668" cy="152400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ED69C506-BA54-4DA5-8EE5-FB49AA8AF8A1}"/>
                </a:ext>
              </a:extLst>
            </p:cNvPr>
            <p:cNvSpPr txBox="1"/>
            <p:nvPr/>
          </p:nvSpPr>
          <p:spPr>
            <a:xfrm>
              <a:off x="4730800" y="4144803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Low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95A99E96-9F23-4F36-8FA5-8446B6D3AEF9}"/>
              </a:ext>
            </a:extLst>
          </p:cNvPr>
          <p:cNvGrpSpPr/>
          <p:nvPr/>
        </p:nvGrpSpPr>
        <p:grpSpPr>
          <a:xfrm>
            <a:off x="1553335" y="2574546"/>
            <a:ext cx="698848" cy="246221"/>
            <a:chOff x="5494397" y="4144088"/>
            <a:chExt cx="698848" cy="246221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69E18FDA-5D73-42E0-876D-07B4F379FFDF}"/>
                </a:ext>
              </a:extLst>
            </p:cNvPr>
            <p:cNvSpPr/>
            <p:nvPr/>
          </p:nvSpPr>
          <p:spPr>
            <a:xfrm>
              <a:off x="5494397" y="4190999"/>
              <a:ext cx="302668" cy="15240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5862D19E-8247-41F5-BF0B-0B5733BE0D32}"/>
                </a:ext>
              </a:extLst>
            </p:cNvPr>
            <p:cNvSpPr txBox="1"/>
            <p:nvPr/>
          </p:nvSpPr>
          <p:spPr>
            <a:xfrm>
              <a:off x="5723245" y="4144088"/>
              <a:ext cx="47000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High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A5ABA052-50AA-451E-8C49-31E83765CACA}"/>
              </a:ext>
            </a:extLst>
          </p:cNvPr>
          <p:cNvSpPr txBox="1"/>
          <p:nvPr/>
        </p:nvSpPr>
        <p:spPr>
          <a:xfrm>
            <a:off x="370484" y="1970087"/>
            <a:ext cx="631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A-high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87E44B2D-4F55-4D09-AFCF-85AD4BC4CC25}"/>
              </a:ext>
            </a:extLst>
          </p:cNvPr>
          <p:cNvSpPr txBox="1"/>
          <p:nvPr/>
        </p:nvSpPr>
        <p:spPr>
          <a:xfrm>
            <a:off x="917582" y="1970087"/>
            <a:ext cx="631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C-high</a:t>
            </a:r>
          </a:p>
        </p:txBody>
      </p: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xmlns="" id="{4B6E5F72-C5DA-46FE-A36A-31112E02AADB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346835" y="2203450"/>
          <a:ext cx="563563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4" name="Prism 6" r:id="rId3" imgW="2012438" imgH="2469936" progId="Prism6.Document">
                  <p:embed/>
                </p:oleObj>
              </mc:Choice>
              <mc:Fallback>
                <p:oleObj name="Prism 6" r:id="rId3" imgW="2012438" imgH="2469936" progId="Prism6.Document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xmlns="" id="{4B6E5F72-C5DA-46FE-A36A-31112E02AAD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6835" y="2203450"/>
                        <a:ext cx="563563" cy="692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xmlns="" id="{A52FBBE5-4BA7-4905-8896-77A2A137E03E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920976" y="2188545"/>
          <a:ext cx="563483" cy="6915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5" name="Prism 6" r:id="rId5" imgW="2012438" imgH="2469936" progId="Prism6.Document">
                  <p:embed/>
                </p:oleObj>
              </mc:Choice>
              <mc:Fallback>
                <p:oleObj name="Prism 6" r:id="rId5" imgW="2012438" imgH="2469936" progId="Prism6.Document">
                  <p:embed/>
                  <p:pic>
                    <p:nvPicPr>
                      <p:cNvPr id="17" name="Object 16">
                        <a:extLst>
                          <a:ext uri="{FF2B5EF4-FFF2-40B4-BE49-F238E27FC236}">
                            <a16:creationId xmlns:a16="http://schemas.microsoft.com/office/drawing/2014/main" xmlns="" id="{A52FBBE5-4BA7-4905-8896-77A2A137E03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20976" y="2188545"/>
                        <a:ext cx="563483" cy="6915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xmlns="" id="{5079F182-9E80-49CD-8DDF-B0FACF30E96C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363793" y="1332245"/>
          <a:ext cx="563483" cy="6915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6" name="Prism 6" r:id="rId7" imgW="2012438" imgH="2469936" progId="Prism6.Document">
                  <p:embed/>
                </p:oleObj>
              </mc:Choice>
              <mc:Fallback>
                <p:oleObj name="Prism 6" r:id="rId7" imgW="2012438" imgH="2469936" progId="Prism6.Document">
                  <p:embed/>
                  <p:pic>
                    <p:nvPicPr>
                      <p:cNvPr id="18" name="Object 17">
                        <a:extLst>
                          <a:ext uri="{FF2B5EF4-FFF2-40B4-BE49-F238E27FC236}">
                            <a16:creationId xmlns:a16="http://schemas.microsoft.com/office/drawing/2014/main" xmlns="" id="{5079F182-9E80-49CD-8DDF-B0FACF30E96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63793" y="1332245"/>
                        <a:ext cx="563483" cy="6915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xmlns="" id="{4C6B62B8-0B1D-4F58-BC5C-B89836835C7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3763900"/>
              </p:ext>
            </p:extLst>
          </p:nvPr>
        </p:nvGraphicFramePr>
        <p:xfrm>
          <a:off x="1523173" y="1341437"/>
          <a:ext cx="563562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" name="Prism 6" r:id="rId9" imgW="2012438" imgH="2469936" progId="Prism6.Document">
                  <p:embed/>
                </p:oleObj>
              </mc:Choice>
              <mc:Fallback>
                <p:oleObj name="Prism 6" r:id="rId9" imgW="2012438" imgH="2469936" progId="Prism6.Document">
                  <p:embed/>
                  <p:pic>
                    <p:nvPicPr>
                      <p:cNvPr id="19" name="Object 18">
                        <a:extLst>
                          <a:ext uri="{FF2B5EF4-FFF2-40B4-BE49-F238E27FC236}">
                            <a16:creationId xmlns:a16="http://schemas.microsoft.com/office/drawing/2014/main" xmlns="" id="{4C6B62B8-0B1D-4F58-BC5C-B89836835C7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23173" y="1341437"/>
                        <a:ext cx="563562" cy="692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4D499E92-7030-406A-9A2F-1958E745E118}"/>
              </a:ext>
            </a:extLst>
          </p:cNvPr>
          <p:cNvSpPr txBox="1"/>
          <p:nvPr/>
        </p:nvSpPr>
        <p:spPr>
          <a:xfrm>
            <a:off x="279316" y="911706"/>
            <a:ext cx="78529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A-low (Day 8)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9F29FE70-53FF-419C-AF3D-07E92E24C935}"/>
              </a:ext>
            </a:extLst>
          </p:cNvPr>
          <p:cNvSpPr txBox="1"/>
          <p:nvPr/>
        </p:nvSpPr>
        <p:spPr>
          <a:xfrm>
            <a:off x="1515235" y="1013563"/>
            <a:ext cx="5677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C-low</a:t>
            </a:r>
          </a:p>
        </p:txBody>
      </p:sp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xmlns="" id="{43B506C6-36B2-420E-BB78-2EC8FF19C390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951752" y="1337698"/>
          <a:ext cx="563483" cy="6915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" name="Prism 6" r:id="rId11" imgW="2012438" imgH="2469936" progId="Prism6.Document">
                  <p:embed/>
                </p:oleObj>
              </mc:Choice>
              <mc:Fallback>
                <p:oleObj name="Prism 6" r:id="rId11" imgW="2012438" imgH="2469936" progId="Prism6.Document">
                  <p:embed/>
                  <p:pic>
                    <p:nvPicPr>
                      <p:cNvPr id="22" name="Object 21">
                        <a:extLst>
                          <a:ext uri="{FF2B5EF4-FFF2-40B4-BE49-F238E27FC236}">
                            <a16:creationId xmlns:a16="http://schemas.microsoft.com/office/drawing/2014/main" xmlns="" id="{43B506C6-36B2-420E-BB78-2EC8FF19C3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951752" y="1337698"/>
                        <a:ext cx="563483" cy="6915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23D508D0-61F8-48C3-A905-158A34B92189}"/>
              </a:ext>
            </a:extLst>
          </p:cNvPr>
          <p:cNvSpPr txBox="1"/>
          <p:nvPr/>
        </p:nvSpPr>
        <p:spPr>
          <a:xfrm>
            <a:off x="902801" y="921231"/>
            <a:ext cx="71045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A-low</a:t>
            </a:r>
          </a:p>
          <a:p>
            <a:pPr algn="ctr"/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(Day 60)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EE2730E5-9AA0-4C04-841E-2A475F363767}"/>
              </a:ext>
            </a:extLst>
          </p:cNvPr>
          <p:cNvSpPr txBox="1"/>
          <p:nvPr/>
        </p:nvSpPr>
        <p:spPr>
          <a:xfrm>
            <a:off x="1752600" y="63246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S6. </a:t>
            </a:r>
            <a:r>
              <a:rPr lang="en-US" dirty="0" err="1"/>
              <a:t>Matange</a:t>
            </a:r>
            <a:r>
              <a:rPr lang="en-US" dirty="0"/>
              <a:t> et al.</a:t>
            </a:r>
          </a:p>
        </p:txBody>
      </p:sp>
    </p:spTree>
    <p:extLst>
      <p:ext uri="{BB962C8B-B14F-4D97-AF65-F5344CB8AC3E}">
        <p14:creationId xmlns:p14="http://schemas.microsoft.com/office/powerpoint/2010/main" val="215568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3626775"/>
              </p:ext>
            </p:extLst>
          </p:nvPr>
        </p:nvGraphicFramePr>
        <p:xfrm>
          <a:off x="-9525" y="-3175"/>
          <a:ext cx="2908300" cy="2401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2" name="Prism 6" r:id="rId3" imgW="3636290" imgH="3000443" progId="Prism6.Document">
                  <p:embed/>
                </p:oleObj>
              </mc:Choice>
              <mc:Fallback>
                <p:oleObj name="Prism 6" r:id="rId3" imgW="3636290" imgH="3000443" progId="Prism6.Document">
                  <p:embed/>
                  <p:pic>
                    <p:nvPicPr>
                      <p:cNvPr id="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9525" y="-3175"/>
                        <a:ext cx="2908300" cy="2401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EE2730E5-9AA0-4C04-841E-2A475F363767}"/>
              </a:ext>
            </a:extLst>
          </p:cNvPr>
          <p:cNvSpPr txBox="1"/>
          <p:nvPr/>
        </p:nvSpPr>
        <p:spPr>
          <a:xfrm>
            <a:off x="1752600" y="63246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 </a:t>
            </a:r>
            <a:r>
              <a:rPr lang="en-US" dirty="0" smtClean="0"/>
              <a:t>S7. </a:t>
            </a:r>
            <a:r>
              <a:rPr lang="en-US" dirty="0" err="1"/>
              <a:t>Matange</a:t>
            </a:r>
            <a:r>
              <a:rPr lang="en-US" dirty="0"/>
              <a:t> et al.</a:t>
            </a:r>
          </a:p>
        </p:txBody>
      </p:sp>
    </p:spTree>
    <p:extLst>
      <p:ext uri="{BB962C8B-B14F-4D97-AF65-F5344CB8AC3E}">
        <p14:creationId xmlns:p14="http://schemas.microsoft.com/office/powerpoint/2010/main" val="23099380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2288</TotalTime>
  <Words>67</Words>
  <Application>Microsoft Office PowerPoint</Application>
  <PresentationFormat>A4 Paper (210x297 mm)</PresentationFormat>
  <Paragraphs>18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Prism 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Nishad Matange</dc:creator>
  <cp:lastModifiedBy>Author</cp:lastModifiedBy>
  <cp:revision>38</cp:revision>
  <dcterms:created xsi:type="dcterms:W3CDTF">2018-04-27T15:05:41Z</dcterms:created>
  <dcterms:modified xsi:type="dcterms:W3CDTF">2019-01-07T10:19:33Z</dcterms:modified>
</cp:coreProperties>
</file>