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9" r:id="rId2"/>
    <p:sldId id="303" r:id="rId3"/>
    <p:sldId id="302" r:id="rId4"/>
    <p:sldId id="30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ney, Ginger (gingercarney@uidaho.edu)" initials="CG(" lastIdx="1" clrIdx="0">
    <p:extLst>
      <p:ext uri="{19B8F6BF-5375-455C-9EA6-DF929625EA0E}">
        <p15:presenceInfo xmlns:p15="http://schemas.microsoft.com/office/powerpoint/2012/main" userId="S-1-5-21-1250867033-1957335978-1359177354-418023" providerId="AD"/>
      </p:ext>
    </p:extLst>
  </p:cmAuthor>
  <p:cmAuthor id="2" name="" initials="" lastIdx="1" clrIdx="1">
    <p:extLst>
      <p:ext uri="{19B8F6BF-5375-455C-9EA6-DF929625EA0E}">
        <p15:presenceInfo xmlns:p15="http://schemas.microsoft.com/office/powerpoint/2012/main" userId="f6572ab83dc0280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/>
    <p:restoredTop sz="94462"/>
  </p:normalViewPr>
  <p:slideViewPr>
    <p:cSldViewPr snapToGrid="0" snapToObjects="1">
      <p:cViewPr varScale="1">
        <p:scale>
          <a:sx n="108" d="100"/>
          <a:sy n="108" d="100"/>
        </p:scale>
        <p:origin x="38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9E6C6-8527-F14B-A960-471CF764B8B5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4136C-659C-FF40-8F42-9C1F45480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63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65D05-53C5-6644-ADB4-53D9C1F7698F}" type="datetimeFigureOut">
              <a:rPr lang="en-US" smtClean="0"/>
              <a:t>12/26/2018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5AB82-25FC-E344-A0DF-723C34DB6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4266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F226-0555-C44B-B2BD-5A2F6B810292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9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00C8-2BB8-1E44-898B-0B9729536DAE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19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CA14-BCBC-9B4D-B738-9E90047BB2DF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8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30CE-36F0-ED41-99CF-78CFFA8701B8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38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5CD34-7A72-EC4E-947F-0B444E8B5783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7446B-4F05-764D-83D5-564D8FFAA12F}" type="datetime1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9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FC340-1F21-B946-BFEB-8934425CFB7D}" type="datetime1">
              <a:rPr lang="en-US" smtClean="0"/>
              <a:t>12/26/2018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6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6E9F0-3FC4-D349-B3A7-E0EDF20D35BA}" type="datetime1">
              <a:rPr lang="en-US" smtClean="0"/>
              <a:t>12/26/2018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4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96715-12AF-B441-B7CA-61321A759CBC}" type="datetime1">
              <a:rPr lang="en-US" smtClean="0"/>
              <a:t>12/26/2018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1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7615-3C87-5842-842F-6B30928E6F76}" type="datetime1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23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D87BE-F1BB-9243-B358-02DFC433B3FC}" type="datetime1">
              <a:rPr lang="en-US" smtClean="0"/>
              <a:t>12/26/2018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83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AFFAF-58B0-9A48-B020-F895A9F56BBA}" type="datetime1">
              <a:rPr lang="en-US" smtClean="0"/>
              <a:t>12/26/2018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D5F39-32C8-6D43-9BF9-70FD655FA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1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(null)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478558-A38E-8944-9FCE-6B38CF00B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1644650"/>
            <a:ext cx="3924300" cy="3568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6550" y="6114553"/>
            <a:ext cx="251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Supplementary Figure 1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20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72F1E5D-50BD-9044-AB2E-6DF3A40F3173}"/>
              </a:ext>
            </a:extLst>
          </p:cNvPr>
          <p:cNvPicPr/>
          <p:nvPr/>
        </p:nvPicPr>
        <p:blipFill rotWithShape="1">
          <a:blip r:embed="rId2"/>
          <a:srcRect l="20484" t="16342" b="10447"/>
          <a:stretch/>
        </p:blipFill>
        <p:spPr>
          <a:xfrm>
            <a:off x="3612025" y="1514936"/>
            <a:ext cx="4998575" cy="33117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97B2EF-E8C6-7A4E-A01E-29ECF4244BCD}"/>
              </a:ext>
            </a:extLst>
          </p:cNvPr>
          <p:cNvSpPr txBox="1"/>
          <p:nvPr/>
        </p:nvSpPr>
        <p:spPr>
          <a:xfrm>
            <a:off x="1216550" y="6114553"/>
            <a:ext cx="251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Supplementary Figure 2</a:t>
            </a:r>
            <a:r>
              <a:rPr lang="en-US" b="1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09412D-9E99-E14F-B3E0-DFB394DA4F8A}"/>
              </a:ext>
            </a:extLst>
          </p:cNvPr>
          <p:cNvSpPr txBox="1"/>
          <p:nvPr/>
        </p:nvSpPr>
        <p:spPr>
          <a:xfrm>
            <a:off x="1216550" y="942599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fru-gal4</a:t>
            </a:r>
            <a:r>
              <a:rPr lang="en-US" b="1" dirty="0"/>
              <a:t>&gt;</a:t>
            </a:r>
            <a:r>
              <a:rPr lang="en-US" b="1" i="1" dirty="0" err="1"/>
              <a:t>Uas-gfp.nls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068024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35204E-2327-3F40-8F37-6897FD64F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349" y="663372"/>
            <a:ext cx="6632293" cy="55538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DCAF40-ADC8-9241-92CA-F6B639A2406D}"/>
              </a:ext>
            </a:extLst>
          </p:cNvPr>
          <p:cNvSpPr txBox="1"/>
          <p:nvPr/>
        </p:nvSpPr>
        <p:spPr>
          <a:xfrm>
            <a:off x="1216550" y="6114553"/>
            <a:ext cx="251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Supplementary Figure 3</a:t>
            </a:r>
            <a:r>
              <a:rPr lang="en-U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5630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0FCDEAB-CB8C-2643-A459-633C9EA40040}"/>
              </a:ext>
            </a:extLst>
          </p:cNvPr>
          <p:cNvSpPr txBox="1"/>
          <p:nvPr/>
        </p:nvSpPr>
        <p:spPr>
          <a:xfrm>
            <a:off x="1216550" y="6114553"/>
            <a:ext cx="251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Supplementary Figure 4</a:t>
            </a:r>
            <a:r>
              <a:rPr lang="en-US" b="1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257843-B8B4-4748-96D5-754713438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225" y="1528010"/>
            <a:ext cx="6699549" cy="333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266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39228</TotalTime>
  <Words>17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Hina Iftikhar</dc:creator>
  <cp:lastModifiedBy>Carney, Ginger (gingercarney@uidaho.edu)</cp:lastModifiedBy>
  <cp:revision>250</cp:revision>
  <dcterms:created xsi:type="dcterms:W3CDTF">2018-02-15T22:00:02Z</dcterms:created>
  <dcterms:modified xsi:type="dcterms:W3CDTF">2018-12-26T19:14:43Z</dcterms:modified>
</cp:coreProperties>
</file>