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8"/>
    <p:restoredTop sz="94652"/>
  </p:normalViewPr>
  <p:slideViewPr>
    <p:cSldViewPr snapToGrid="0" snapToObjects="1">
      <p:cViewPr varScale="1">
        <p:scale>
          <a:sx n="86" d="100"/>
          <a:sy n="86" d="100"/>
        </p:scale>
        <p:origin x="552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6BE09E-3296-BC41-86E2-9F3DBAC22DDA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E65F69-7FDA-FA4F-B01C-0EA4639577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81713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4" Type="http://schemas.openxmlformats.org/officeDocument/2006/relationships/image" Target="../media/image3.emf"/><Relationship Id="rId5" Type="http://schemas.openxmlformats.org/officeDocument/2006/relationships/image" Target="../media/image4.emf"/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27" descr="/Users/ktmuleta/Google Drive/Morris lab/Kebede lab folder/Haiti_GS_Project/1Data_Analysis/Results updating/revision2/Cost analysis/GARS2/CUPG_GARS2_PRS_p5p50.pd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3891" b="10126"/>
          <a:stretch>
            <a:fillRect/>
          </a:stretch>
        </p:blipFill>
        <p:spPr bwMode="auto">
          <a:xfrm>
            <a:off x="254836" y="592114"/>
            <a:ext cx="4203700" cy="18161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27" name="Picture 28" descr="/Users/ktmuleta/Google Drive/Morris lab/Kebede lab folder/Haiti_GS_Project/1Data_Analysis/Results updating/revision2/Cost analysis/GARS2/CUPG_GARS2_PRS_p20p200.pdf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4400" b="189"/>
          <a:stretch/>
        </p:blipFill>
        <p:spPr bwMode="auto">
          <a:xfrm>
            <a:off x="254836" y="2453184"/>
            <a:ext cx="4203700" cy="179652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26" name="Picture 29" descr="/Users/ktmuleta/Google Drive/Morris lab/Kebede lab folder/Haiti_GS_Project/1Data_Analysis/Results updating/revision2/Cost analysis/GARS2/CUPG_GARS2_PRS_p100p1000.pdf"/>
          <p:cNvPicPr>
            <a:picLocks noChangeAspect="1" noChangeArrowheads="1"/>
          </p:cNvPicPr>
          <p:nvPr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4621" b="10509"/>
          <a:stretch/>
        </p:blipFill>
        <p:spPr bwMode="auto">
          <a:xfrm>
            <a:off x="4520579" y="592114"/>
            <a:ext cx="4203700" cy="178903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25" name="Picture 12" descr="/Users/ktmuleta/Google Drive/Morris lab/Kebede lab folder/Haiti_GS_Project/1Data_Analysis/Results updating/revision2/Cost analysis/GARS2/CUPG_GARS2_PRS_p200p2000.pdf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4395" b="-726"/>
          <a:stretch>
            <a:fillRect/>
          </a:stretch>
        </p:blipFill>
        <p:spPr bwMode="auto">
          <a:xfrm>
            <a:off x="4520579" y="2463590"/>
            <a:ext cx="4203700" cy="18161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Rectangle 4"/>
          <p:cNvSpPr/>
          <p:nvPr/>
        </p:nvSpPr>
        <p:spPr>
          <a:xfrm>
            <a:off x="254836" y="4609470"/>
            <a:ext cx="8694292" cy="116955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Figure S3: Cumulative cost (in thousands of US dollars) per unit gain in GARS2 compared to PRS</a:t>
            </a:r>
            <a:r>
              <a:rPr lang="en-US" sz="14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: Four different genotyping costs (</a:t>
            </a:r>
            <a:r>
              <a:rPr lang="en-US" sz="1400" dirty="0" smtClean="0">
                <a:solidFill>
                  <a:srgbClr val="222222"/>
                </a:solidFill>
                <a:effectLst/>
                <a:latin typeface="Times New Roman" charset="0"/>
                <a:ea typeface="Times New Roman" charset="0"/>
                <a:cs typeface="Times New Roman" charset="0"/>
              </a:rPr>
              <a:t>turquoise color</a:t>
            </a:r>
            <a:r>
              <a:rPr lang="en-US" sz="14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) were compared to that of PRS (red color) for oligogenic architecture (left panels) and polygenic genetic architecture (right panels) for the population sizes of par</a:t>
            </a:r>
            <a:r>
              <a:rPr lang="en-US" sz="1400" baseline="-250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5</a:t>
            </a:r>
            <a:r>
              <a:rPr lang="en-US" sz="14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_pop</a:t>
            </a:r>
            <a:r>
              <a:rPr lang="en-US" sz="1400" baseline="-250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50</a:t>
            </a:r>
            <a:r>
              <a:rPr lang="en-US" sz="14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, (a and b), par</a:t>
            </a:r>
            <a:r>
              <a:rPr lang="en-US" sz="1400" baseline="-250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20</a:t>
            </a:r>
            <a:r>
              <a:rPr lang="en-US" sz="14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_pop</a:t>
            </a:r>
            <a:r>
              <a:rPr lang="en-US" sz="1400" baseline="-250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200</a:t>
            </a:r>
            <a:r>
              <a:rPr lang="en-US" sz="14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 (c and d), par</a:t>
            </a:r>
            <a:r>
              <a:rPr lang="en-US" sz="1400" baseline="-250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100</a:t>
            </a:r>
            <a:r>
              <a:rPr lang="en-US" sz="14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_pop</a:t>
            </a:r>
            <a:r>
              <a:rPr lang="en-US" sz="1400" baseline="-250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1000</a:t>
            </a:r>
            <a:r>
              <a:rPr lang="en-US" sz="14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 (e and f) par</a:t>
            </a:r>
            <a:r>
              <a:rPr lang="en-US" sz="1400" baseline="-250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200</a:t>
            </a:r>
            <a:r>
              <a:rPr lang="en-US" sz="14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_pop</a:t>
            </a:r>
            <a:r>
              <a:rPr lang="en-US" sz="1400" baseline="-250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2000</a:t>
            </a:r>
            <a:r>
              <a:rPr lang="en-US" sz="14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 (g and h). Geno_cost5, Geno_cost15, Geno_cost25 and Geno_cost35 represent genotyping costs of $5, $15, $25, or $35 per sample; while </a:t>
            </a:r>
            <a:r>
              <a:rPr lang="en-US" sz="1400" dirty="0" err="1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Pheno_cost</a:t>
            </a:r>
            <a:r>
              <a:rPr lang="en-US" sz="1400" dirty="0" smtClean="0">
                <a:effectLst/>
                <a:latin typeface="Times New Roman" charset="0"/>
                <a:ea typeface="Times New Roman" charset="0"/>
                <a:cs typeface="Times New Roman" charset="0"/>
              </a:rPr>
              <a:t> represent costs for conducting PRS. </a:t>
            </a:r>
            <a:endParaRPr lang="en-US" sz="1400" dirty="0">
              <a:latin typeface="Times New Roman" charset="0"/>
              <a:ea typeface="Times New Roman" charset="0"/>
              <a:cs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607147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118</Words>
  <Application>Microsoft Macintosh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Calibri</vt:lpstr>
      <vt:lpstr>Calibri Light</vt:lpstr>
      <vt:lpstr>Times New Roman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1</cp:revision>
  <dcterms:created xsi:type="dcterms:W3CDTF">2018-12-06T17:41:59Z</dcterms:created>
  <dcterms:modified xsi:type="dcterms:W3CDTF">2018-12-06T17:47:15Z</dcterms:modified>
</cp:coreProperties>
</file>

<file path=docProps/thumbnail.jpeg>
</file>