
<file path=[Content_Types].xml><?xml version="1.0" encoding="utf-8"?>
<Types xmlns="http://schemas.openxmlformats.org/package/2006/content-types">
  <Default Extension="xml" ContentType="application/xml"/>
  <Default Extension="jpeg" ContentType="image/jpeg"/>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7"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8"/>
    <p:restoredTop sz="94652"/>
  </p:normalViewPr>
  <p:slideViewPr>
    <p:cSldViewPr snapToGrid="0" snapToObjects="1">
      <p:cViewPr varScale="1">
        <p:scale>
          <a:sx n="73" d="100"/>
          <a:sy n="73" d="100"/>
        </p:scale>
        <p:origin x="224" y="46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4" Type="http://schemas.openxmlformats.org/officeDocument/2006/relationships/viewProps" Target="viewProps.xml"/><Relationship Id="rId5" Type="http://schemas.openxmlformats.org/officeDocument/2006/relationships/theme" Target="theme/theme1.xml"/><Relationship Id="rId6"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FBA90A1-3BB7-3A44-8F5D-E9D7AB408E7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7805933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FBA90A1-3BB7-3A44-8F5D-E9D7AB408E7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31789109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FBA90A1-3BB7-3A44-8F5D-E9D7AB408E7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200378676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FBA90A1-3BB7-3A44-8F5D-E9D7AB408E7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45404399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FBA90A1-3BB7-3A44-8F5D-E9D7AB408E7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11080765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FBA90A1-3BB7-3A44-8F5D-E9D7AB408E71}" type="datetimeFigureOut">
              <a:rPr lang="en-US" smtClean="0"/>
              <a:t>12/6/18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4651453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FBA90A1-3BB7-3A44-8F5D-E9D7AB408E71}" type="datetimeFigureOut">
              <a:rPr lang="en-US" smtClean="0"/>
              <a:t>12/6/18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8579433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FBA90A1-3BB7-3A44-8F5D-E9D7AB408E71}" type="datetimeFigureOut">
              <a:rPr lang="en-US" smtClean="0"/>
              <a:t>12/6/18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12492993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FBA90A1-3BB7-3A44-8F5D-E9D7AB408E71}" type="datetimeFigureOut">
              <a:rPr lang="en-US" smtClean="0"/>
              <a:t>12/6/18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102657553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FBA90A1-3BB7-3A44-8F5D-E9D7AB408E71}" type="datetimeFigureOut">
              <a:rPr lang="en-US" smtClean="0"/>
              <a:t>12/6/18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77144716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FBA90A1-3BB7-3A44-8F5D-E9D7AB408E71}" type="datetimeFigureOut">
              <a:rPr lang="en-US" smtClean="0"/>
              <a:t>12/6/18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9144F1-557A-0146-B931-AA5F5355E18B}" type="slidenum">
              <a:rPr lang="en-US" smtClean="0"/>
              <a:t>‹#›</a:t>
            </a:fld>
            <a:endParaRPr lang="en-US"/>
          </a:p>
        </p:txBody>
      </p:sp>
    </p:spTree>
    <p:extLst>
      <p:ext uri="{BB962C8B-B14F-4D97-AF65-F5344CB8AC3E}">
        <p14:creationId xmlns:p14="http://schemas.microsoft.com/office/powerpoint/2010/main" val="1353775637"/>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FBA90A1-3BB7-3A44-8F5D-E9D7AB408E71}" type="datetimeFigureOut">
              <a:rPr lang="en-US" smtClean="0"/>
              <a:t>12/6/18</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09144F1-557A-0146-B931-AA5F5355E18B}" type="slidenum">
              <a:rPr lang="en-US" smtClean="0"/>
              <a:t>‹#›</a:t>
            </a:fld>
            <a:endParaRPr lang="en-US"/>
          </a:p>
        </p:txBody>
      </p:sp>
    </p:spTree>
    <p:extLst>
      <p:ext uri="{BB962C8B-B14F-4D97-AF65-F5344CB8AC3E}">
        <p14:creationId xmlns:p14="http://schemas.microsoft.com/office/powerpoint/2010/main" val="49107873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image" Target="../media/image1.emf"/><Relationship Id="rId3" Type="http://schemas.openxmlformats.org/officeDocument/2006/relationships/image" Target="../media/image2.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a:spLocks noChangeArrowheads="1"/>
          </p:cNvSpPr>
          <p:nvPr/>
        </p:nvSpPr>
        <p:spPr bwMode="auto">
          <a:xfrm>
            <a:off x="0" y="0"/>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vert="horz" wrap="none" lIns="91440" tIns="45720" rIns="91440" bIns="45720" numCol="1" anchor="ctr" anchorCtr="0" compatLnSpc="1">
            <a:prstTxWarp prst="textNoShape">
              <a:avLst/>
            </a:prstTxWarp>
            <a:spAutoFit/>
          </a:bodyPr>
          <a:lstStyle/>
          <a:p>
            <a:endParaRPr lang="en-US"/>
          </a:p>
        </p:txBody>
      </p:sp>
      <p:pic>
        <p:nvPicPr>
          <p:cNvPr id="1026" name="Picture 20" descr="Cost%20analysis/retraining%20cost/Final_Cost_Updating_GARS3_Simple_PRS/Cost_Updated_GARS3_PRS.pdf"/>
          <p:cNvPicPr>
            <a:picLocks noChangeAspect="1" noChangeArrowheads="1"/>
          </p:cNvPicPr>
          <p:nvPr/>
        </p:nvPicPr>
        <p:blipFill rotWithShape="1">
          <a:blip r:embed="rId2">
            <a:extLst>
              <a:ext uri="{28A0092B-C50C-407E-A947-70E740481C1C}">
                <a14:useLocalDpi xmlns:a14="http://schemas.microsoft.com/office/drawing/2010/main" val="0"/>
              </a:ext>
            </a:extLst>
          </a:blip>
          <a:srcRect t="-1" b="-1666"/>
          <a:stretch/>
        </p:blipFill>
        <p:spPr bwMode="auto">
          <a:xfrm>
            <a:off x="509662" y="712030"/>
            <a:ext cx="5397500" cy="3429310"/>
          </a:xfrm>
          <a:prstGeom prst="rect">
            <a:avLst/>
          </a:prstGeom>
          <a:noFill/>
          <a:extLst>
            <a:ext uri="{909E8E84-426E-40DD-AFC4-6F175D3DCCD1}">
              <a14:hiddenFill xmlns:a14="http://schemas.microsoft.com/office/drawing/2010/main">
                <a:solidFill>
                  <a:srgbClr val="FFFFFF"/>
                </a:solidFill>
              </a14:hiddenFill>
            </a:ext>
          </a:extLst>
        </p:spPr>
      </p:pic>
      <p:sp>
        <p:nvSpPr>
          <p:cNvPr id="3" name="Rectangle 4"/>
          <p:cNvSpPr>
            <a:spLocks noChangeArrowheads="1"/>
          </p:cNvSpPr>
          <p:nvPr/>
        </p:nvSpPr>
        <p:spPr bwMode="auto">
          <a:xfrm>
            <a:off x="0" y="3530600"/>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vert="horz" wrap="none" lIns="91440" tIns="45720" rIns="91440" bIns="45720" numCol="1" anchor="ctr" anchorCtr="0" compatLnSpc="1">
            <a:prstTxWarp prst="textNoShape">
              <a:avLst/>
            </a:prstTxWarp>
            <a:spAutoFit/>
          </a:bodyPr>
          <a:lstStyle/>
          <a:p>
            <a:endParaRPr lang="en-US"/>
          </a:p>
        </p:txBody>
      </p:sp>
      <p:pic>
        <p:nvPicPr>
          <p:cNvPr id="1025" name="Picture 31" descr="Cost%20analysis/retraining%20cost/Cost_updated_GARS2_PRS.pdf"/>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6096000" y="712030"/>
            <a:ext cx="5397500" cy="3365500"/>
          </a:xfrm>
          <a:prstGeom prst="rect">
            <a:avLst/>
          </a:prstGeom>
          <a:noFill/>
          <a:extLst>
            <a:ext uri="{909E8E84-426E-40DD-AFC4-6F175D3DCCD1}">
              <a14:hiddenFill xmlns:a14="http://schemas.microsoft.com/office/drawing/2010/main">
                <a:solidFill>
                  <a:srgbClr val="FFFFFF"/>
                </a:solidFill>
              </a14:hiddenFill>
            </a:ext>
          </a:extLst>
        </p:spPr>
      </p:pic>
      <p:sp>
        <p:nvSpPr>
          <p:cNvPr id="4" name="Rectangle 3"/>
          <p:cNvSpPr/>
          <p:nvPr/>
        </p:nvSpPr>
        <p:spPr>
          <a:xfrm>
            <a:off x="509662" y="4293283"/>
            <a:ext cx="11166523" cy="1169551"/>
          </a:xfrm>
          <a:prstGeom prst="rect">
            <a:avLst/>
          </a:prstGeom>
        </p:spPr>
        <p:txBody>
          <a:bodyPr wrap="square">
            <a:spAutoFit/>
          </a:bodyPr>
          <a:lstStyle/>
          <a:p>
            <a:r>
              <a:rPr lang="en-US" sz="1400" b="1" dirty="0" smtClean="0">
                <a:effectLst/>
                <a:latin typeface="Times New Roman" charset="0"/>
                <a:ea typeface="Times New Roman" charset="0"/>
                <a:cs typeface="Times New Roman" charset="0"/>
              </a:rPr>
              <a:t>Figure S4: Comparison of costs per unit gain for updating the training population</a:t>
            </a:r>
            <a:r>
              <a:rPr lang="en-US" sz="1400" dirty="0" smtClean="0">
                <a:effectLst/>
                <a:latin typeface="Times New Roman" charset="0"/>
                <a:ea typeface="Times New Roman" charset="0"/>
                <a:cs typeface="Times New Roman" charset="0"/>
              </a:rPr>
              <a:t>. The cost (in thousands of US dollars) of a unit genetic gain was compared for the no-update GARS3 (green), updated GARS3 (blue), and PRS (red) on oligogenic and high heritability trait. Updating was performed by mixing 200 best performing individuals from the recurrent selection cycle with 200 best performing individuals from the training population. The recurrent selection was performed by selecting 100 best performing individuals and intermated to create 1000 recurrent selection population, which was carried for 30 cycles. </a:t>
            </a:r>
            <a:endParaRPr lang="en-US" sz="1400" dirty="0">
              <a:latin typeface="Times New Roman" charset="0"/>
              <a:ea typeface="Times New Roman" charset="0"/>
              <a:cs typeface="Times New Roman" charset="0"/>
            </a:endParaRPr>
          </a:p>
        </p:txBody>
      </p:sp>
    </p:spTree>
    <p:extLst>
      <p:ext uri="{BB962C8B-B14F-4D97-AF65-F5344CB8AC3E}">
        <p14:creationId xmlns:p14="http://schemas.microsoft.com/office/powerpoint/2010/main" val="108405316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TotalTime>
  <Words>106</Words>
  <Application>Microsoft Macintosh PowerPoint</Application>
  <PresentationFormat>Widescreen</PresentationFormat>
  <Paragraphs>1</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Calibri</vt:lpstr>
      <vt:lpstr>Calibri Light</vt:lpstr>
      <vt:lpstr>Times New Roman</vt:lpstr>
      <vt:lpstr>Arial</vt:lpstr>
      <vt:lpstr>Office Theme</vt:lpstr>
      <vt:lpstr>PowerPoint Presentation</vt:lpstr>
    </vt:vector>
  </TitlesOfParts>
  <Company/>
  <LinksUpToDate>false</LinksUpToDate>
  <SharedDoc>false</SharedDoc>
  <HyperlinksChanged>false</HyperlinksChanged>
  <AppVersion>15.0032</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Microsoft Office User</cp:lastModifiedBy>
  <cp:revision>1</cp:revision>
  <dcterms:created xsi:type="dcterms:W3CDTF">2018-12-06T17:47:37Z</dcterms:created>
  <dcterms:modified xsi:type="dcterms:W3CDTF">2018-12-06T17:49:34Z</dcterms:modified>
</cp:coreProperties>
</file>

<file path=docProps/thumbnail.jpeg>
</file>