
<file path=[Content_Types].xml><?xml version="1.0" encoding="utf-8"?>
<Types xmlns="http://schemas.openxmlformats.org/package/2006/content-types">
  <Default Extension="xml" ContentType="application/xml"/>
  <Default Extension="jpeg" ContentType="image/jpeg"/>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7"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8"/>
    <p:restoredTop sz="94652"/>
  </p:normalViewPr>
  <p:slideViewPr>
    <p:cSldViewPr snapToGrid="0" snapToObjects="1">
      <p:cViewPr>
        <p:scale>
          <a:sx n="90" d="100"/>
          <a:sy n="90" d="100"/>
        </p:scale>
        <p:origin x="784" y="14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4" Type="http://schemas.openxmlformats.org/officeDocument/2006/relationships/viewProps" Target="viewProps.xml"/><Relationship Id="rId5" Type="http://schemas.openxmlformats.org/officeDocument/2006/relationships/theme" Target="theme/theme1.xml"/><Relationship Id="rId6"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312A490-BB07-F342-A80C-A97FC5997B6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97341663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12A490-BB07-F342-A80C-A97FC5997B6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176068696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12A490-BB07-F342-A80C-A97FC5997B6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16886823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12A490-BB07-F342-A80C-A97FC5997B6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68289437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312A490-BB07-F342-A80C-A97FC5997B61}" type="datetimeFigureOut">
              <a:rPr lang="en-US" smtClean="0"/>
              <a:t>12/6/18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12530838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312A490-BB07-F342-A80C-A97FC5997B61}" type="datetimeFigureOut">
              <a:rPr lang="en-US" smtClean="0"/>
              <a:t>12/6/18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20778787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312A490-BB07-F342-A80C-A97FC5997B61}" type="datetimeFigureOut">
              <a:rPr lang="en-US" smtClean="0"/>
              <a:t>12/6/18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48238829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312A490-BB07-F342-A80C-A97FC5997B61}" type="datetimeFigureOut">
              <a:rPr lang="en-US" smtClean="0"/>
              <a:t>12/6/18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7493234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312A490-BB07-F342-A80C-A97FC5997B61}" type="datetimeFigureOut">
              <a:rPr lang="en-US" smtClean="0"/>
              <a:t>12/6/18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10350677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312A490-BB07-F342-A80C-A97FC5997B61}" type="datetimeFigureOut">
              <a:rPr lang="en-US" smtClean="0"/>
              <a:t>12/6/18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176564614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312A490-BB07-F342-A80C-A97FC5997B61}" type="datetimeFigureOut">
              <a:rPr lang="en-US" smtClean="0"/>
              <a:t>12/6/18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FB2090D-66C9-2E40-A372-DB6DD1A93A90}" type="slidenum">
              <a:rPr lang="en-US" smtClean="0"/>
              <a:t>‹#›</a:t>
            </a:fld>
            <a:endParaRPr lang="en-US"/>
          </a:p>
        </p:txBody>
      </p:sp>
    </p:spTree>
    <p:extLst>
      <p:ext uri="{BB962C8B-B14F-4D97-AF65-F5344CB8AC3E}">
        <p14:creationId xmlns:p14="http://schemas.microsoft.com/office/powerpoint/2010/main" val="1285758383"/>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312A490-BB07-F342-A80C-A97FC5997B61}" type="datetimeFigureOut">
              <a:rPr lang="en-US" smtClean="0"/>
              <a:t>12/6/18</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FB2090D-66C9-2E40-A372-DB6DD1A93A90}" type="slidenum">
              <a:rPr lang="en-US" smtClean="0"/>
              <a:t>‹#›</a:t>
            </a:fld>
            <a:endParaRPr lang="en-US"/>
          </a:p>
        </p:txBody>
      </p:sp>
    </p:spTree>
    <p:extLst>
      <p:ext uri="{BB962C8B-B14F-4D97-AF65-F5344CB8AC3E}">
        <p14:creationId xmlns:p14="http://schemas.microsoft.com/office/powerpoint/2010/main" val="143852825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4" Type="http://schemas.openxmlformats.org/officeDocument/2006/relationships/image" Target="../media/image3.emf"/><Relationship Id="rId1" Type="http://schemas.openxmlformats.org/officeDocument/2006/relationships/slideLayout" Target="../slideLayouts/slideLayout7.xml"/><Relationship Id="rId2"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7" name="Picture 19" descr="../../Haiti_GS_Project/1Data_Analysis/Results%20updating/revision2/Updated_Polygenic_Genetic_Gain.pdf"/>
          <p:cNvPicPr>
            <a:picLocks noChangeAspect="1" noChangeArrowheads="1"/>
          </p:cNvPicPr>
          <p:nvPr/>
        </p:nvPicPr>
        <p:blipFill>
          <a:blip r:embed="rId2">
            <a:extLst>
              <a:ext uri="{28A0092B-C50C-407E-A947-70E740481C1C}">
                <a14:useLocalDpi xmlns:a14="http://schemas.microsoft.com/office/drawing/2010/main" val="0"/>
              </a:ext>
            </a:extLst>
          </a:blip>
          <a:srcRect b="10661"/>
          <a:stretch>
            <a:fillRect/>
          </a:stretch>
        </p:blipFill>
        <p:spPr bwMode="auto">
          <a:xfrm>
            <a:off x="505083" y="419100"/>
            <a:ext cx="5397500" cy="2413000"/>
          </a:xfrm>
          <a:prstGeom prst="rect">
            <a:avLst/>
          </a:prstGeom>
          <a:noFill/>
          <a:extLst>
            <a:ext uri="{909E8E84-426E-40DD-AFC4-6F175D3DCCD1}">
              <a14:hiddenFill xmlns:a14="http://schemas.microsoft.com/office/drawing/2010/main">
                <a:solidFill>
                  <a:srgbClr val="FFFFFF"/>
                </a:solidFill>
              </a14:hiddenFill>
            </a:ext>
          </a:extLst>
        </p:spPr>
      </p:pic>
      <p:pic>
        <p:nvPicPr>
          <p:cNvPr id="1026" name="Picture 22" descr="../../Haiti_GS_Project/1Data_Analysis/Results%20updating/revision2/Updated_Polygenic_Genetic_Var.pdf"/>
          <p:cNvPicPr>
            <a:picLocks noChangeAspect="1" noChangeArrowheads="1"/>
          </p:cNvPicPr>
          <p:nvPr/>
        </p:nvPicPr>
        <p:blipFill rotWithShape="1">
          <a:blip r:embed="rId3">
            <a:extLst>
              <a:ext uri="{28A0092B-C50C-407E-A947-70E740481C1C}">
                <a14:useLocalDpi xmlns:a14="http://schemas.microsoft.com/office/drawing/2010/main" val="0"/>
              </a:ext>
            </a:extLst>
          </a:blip>
          <a:srcRect t="-2178" b="-1206"/>
          <a:stretch/>
        </p:blipFill>
        <p:spPr bwMode="auto">
          <a:xfrm>
            <a:off x="6012095" y="292100"/>
            <a:ext cx="5760720" cy="2982021"/>
          </a:xfrm>
          <a:prstGeom prst="rect">
            <a:avLst/>
          </a:prstGeom>
          <a:noFill/>
          <a:extLst>
            <a:ext uri="{909E8E84-426E-40DD-AFC4-6F175D3DCCD1}">
              <a14:hiddenFill xmlns:a14="http://schemas.microsoft.com/office/drawing/2010/main">
                <a:solidFill>
                  <a:srgbClr val="FFFFFF"/>
                </a:solidFill>
              </a14:hiddenFill>
            </a:ext>
          </a:extLst>
        </p:spPr>
      </p:pic>
      <p:pic>
        <p:nvPicPr>
          <p:cNvPr id="1025" name="Picture 23" descr="../../Haiti_GS_Project/1Data_Analysis/Results%20updating/revision2/Updated_Polygenic_Prediction_Accuracy.pdf"/>
          <p:cNvPicPr>
            <a:picLocks noChangeAspect="1" noChangeArrowheads="1"/>
          </p:cNvPicPr>
          <p:nvPr/>
        </p:nvPicPr>
        <p:blipFill>
          <a:blip r:embed="rId4">
            <a:extLst>
              <a:ext uri="{28A0092B-C50C-407E-A947-70E740481C1C}">
                <a14:useLocalDpi xmlns:a14="http://schemas.microsoft.com/office/drawing/2010/main" val="0"/>
              </a:ext>
            </a:extLst>
          </a:blip>
          <a:srcRect t="14940"/>
          <a:stretch>
            <a:fillRect/>
          </a:stretch>
        </p:blipFill>
        <p:spPr bwMode="auto">
          <a:xfrm>
            <a:off x="505083" y="2938286"/>
            <a:ext cx="5397500" cy="2298700"/>
          </a:xfrm>
          <a:prstGeom prst="rect">
            <a:avLst/>
          </a:prstGeom>
          <a:noFill/>
          <a:extLst>
            <a:ext uri="{909E8E84-426E-40DD-AFC4-6F175D3DCCD1}">
              <a14:hiddenFill xmlns:a14="http://schemas.microsoft.com/office/drawing/2010/main">
                <a:solidFill>
                  <a:srgbClr val="FFFFFF"/>
                </a:solidFill>
              </a14:hiddenFill>
            </a:ext>
          </a:extLst>
        </p:spPr>
      </p:pic>
      <p:sp>
        <p:nvSpPr>
          <p:cNvPr id="5" name="Rectangle 7"/>
          <p:cNvSpPr>
            <a:spLocks noChangeArrowheads="1"/>
          </p:cNvSpPr>
          <p:nvPr/>
        </p:nvSpPr>
        <p:spPr bwMode="auto">
          <a:xfrm>
            <a:off x="817794" y="5341480"/>
            <a:ext cx="10688405" cy="11695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x-none" altLang="x-none" sz="1400" b="1" i="0" u="none" strike="noStrike" cap="none" normalizeH="0" baseline="0" dirty="0">
                <a:ln>
                  <a:noFill/>
                </a:ln>
                <a:solidFill>
                  <a:schemeClr val="tx1"/>
                </a:solidFill>
                <a:effectLst/>
                <a:latin typeface="Times New Roman" charset="0"/>
                <a:ea typeface="Times New Roman" charset="0"/>
                <a:cs typeface="Times New Roman" charset="0"/>
              </a:rPr>
              <a:t>Figure S1: </a:t>
            </a:r>
            <a:r>
              <a:rPr kumimoji="0" lang="x-none" altLang="x-none" sz="1400" i="0" u="none" strike="noStrike" cap="none" normalizeH="0" baseline="0" dirty="0">
                <a:ln>
                  <a:noFill/>
                </a:ln>
                <a:solidFill>
                  <a:schemeClr val="tx1"/>
                </a:solidFill>
                <a:effectLst/>
                <a:latin typeface="Times New Roman" charset="0"/>
                <a:ea typeface="Times New Roman" charset="0"/>
                <a:cs typeface="Times New Roman" charset="0"/>
              </a:rPr>
              <a:t>Effects of updating the training population on genetic gain, genetic variance and prediction accuracy. Genetic gain (panels a and b), genetic variance (panels c and d), and prediction accuracy (panels e and f) for GARS on a polygenic and low heritability trait when the training population was updated and the model retrained every two cycle (left panels) or three cycles (GARS3) (right panels) and compared to no update scenario. Updating was performed by mixing 200 best performing individuals from the recurrent selection cycle with 200 best performing individuals from the training population. </a:t>
            </a:r>
          </a:p>
        </p:txBody>
      </p:sp>
    </p:spTree>
    <p:extLst>
      <p:ext uri="{BB962C8B-B14F-4D97-AF65-F5344CB8AC3E}">
        <p14:creationId xmlns:p14="http://schemas.microsoft.com/office/powerpoint/2010/main" val="211447861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TotalTime>
  <Words>111</Words>
  <Application>Microsoft Macintosh PowerPoint</Application>
  <PresentationFormat>Widescreen</PresentationFormat>
  <Paragraphs>1</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Calibri</vt:lpstr>
      <vt:lpstr>Calibri Light</vt:lpstr>
      <vt:lpstr>Times New Roman</vt:lpstr>
      <vt:lpstr>Arial</vt:lpstr>
      <vt:lpstr>Office Theme</vt:lpstr>
      <vt:lpstr>PowerPoint Presentation</vt:lpstr>
    </vt:vector>
  </TitlesOfParts>
  <Company/>
  <LinksUpToDate>false</LinksUpToDate>
  <SharedDoc>false</SharedDoc>
  <HyperlinksChanged>false</HyperlinksChanged>
  <AppVersion>15.0032</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Microsoft Office User</cp:lastModifiedBy>
  <cp:revision>2</cp:revision>
  <dcterms:created xsi:type="dcterms:W3CDTF">2018-12-06T17:29:13Z</dcterms:created>
  <dcterms:modified xsi:type="dcterms:W3CDTF">2018-12-06T17:56:46Z</dcterms:modified>
</cp:coreProperties>
</file>

<file path=docProps/thumbnail.jpeg>
</file>