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52"/>
  </p:normalViewPr>
  <p:slideViewPr>
    <p:cSldViewPr snapToGrid="0" snapToObjects="1">
      <p:cViewPr varScale="1">
        <p:scale>
          <a:sx n="86" d="100"/>
          <a:sy n="86" d="100"/>
        </p:scale>
        <p:origin x="5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BE09E-3296-BC41-86E2-9F3DBAC22DD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65F69-7FDA-FA4F-B01C-0EA463957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7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7" descr="/Users/ktmuleta/Google Drive/Morris lab/Kebede lab folder/Haiti_GS_Project/1Data_Analysis/Results updating/revision2/Cost analysis/GARS2/CUPG_GARS2_PRS_p5p50.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1" b="10126"/>
          <a:stretch>
            <a:fillRect/>
          </a:stretch>
        </p:blipFill>
        <p:spPr bwMode="auto">
          <a:xfrm>
            <a:off x="254836" y="592114"/>
            <a:ext cx="4203700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8" descr="/Users/ktmuleta/Google Drive/Morris lab/Kebede lab folder/Haiti_GS_Project/1Data_Analysis/Results updating/revision2/Cost analysis/GARS2/CUPG_GARS2_PRS_p20p200.pd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0" b="189"/>
          <a:stretch/>
        </p:blipFill>
        <p:spPr bwMode="auto">
          <a:xfrm>
            <a:off x="254836" y="2453184"/>
            <a:ext cx="4203700" cy="179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9" descr="/Users/ktmuleta/Google Drive/Morris lab/Kebede lab folder/Haiti_GS_Project/1Data_Analysis/Results updating/revision2/Cost analysis/GARS2/CUPG_GARS2_PRS_p100p1000.pd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1" b="10509"/>
          <a:stretch/>
        </p:blipFill>
        <p:spPr bwMode="auto">
          <a:xfrm>
            <a:off x="4520579" y="592114"/>
            <a:ext cx="4203700" cy="178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2" descr="/Users/ktmuleta/Google Drive/Morris lab/Kebede lab folder/Haiti_GS_Project/1Data_Analysis/Results updating/revision2/Cost analysis/GARS2/CUPG_GARS2_PRS_p200p2000.pd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5" b="-726"/>
          <a:stretch>
            <a:fillRect/>
          </a:stretch>
        </p:blipFill>
        <p:spPr bwMode="auto">
          <a:xfrm>
            <a:off x="4520579" y="2463590"/>
            <a:ext cx="4203700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4836" y="4609470"/>
            <a:ext cx="86942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Figure S3: Cumulative cost (in thousands of US dollars) per unit gain in GARS2 compared to PRS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: Four different genotyping costs (</a:t>
            </a:r>
            <a:r>
              <a:rPr lang="en-US" sz="1400" dirty="0" smtClean="0">
                <a:solidFill>
                  <a:srgbClr val="222222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turquoise color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) were compared to that of PRS (red color) for oligogenic architecture (left panels) and polygenic genetic architecture (right panels) for the population sizes of par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5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_pop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50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, (a and b), par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20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_pop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200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(c and d), par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100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_pop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1000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(e and f) par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200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_pop</a:t>
            </a:r>
            <a:r>
              <a:rPr lang="en-US" sz="1400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2000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(g and h). Geno_cost5, Geno_cost15, Geno_cost25 and Geno_cost35 represent genotyping costs of $5, $15, $25, or $35 per sample; while </a:t>
            </a:r>
            <a:r>
              <a:rPr lang="en-US" sz="1400" dirty="0" err="1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Pheno_cost</a:t>
            </a:r>
            <a:r>
              <a:rPr lang="en-US" sz="14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 represent costs for conducting PRS. </a:t>
            </a:r>
            <a:endParaRPr lang="en-US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714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118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2018-12-06T17:41:59Z</dcterms:created>
  <dcterms:modified xsi:type="dcterms:W3CDTF">2018-12-06T17:47:15Z</dcterms:modified>
</cp:coreProperties>
</file>