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045"/>
    <p:restoredTop sz="94684"/>
  </p:normalViewPr>
  <p:slideViewPr>
    <p:cSldViewPr snapToGrid="0" snapToObjects="1">
      <p:cViewPr varScale="1">
        <p:scale>
          <a:sx n="106" d="100"/>
          <a:sy n="106" d="100"/>
        </p:scale>
        <p:origin x="3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1472582"/>
            <a:ext cx="6116717" cy="3132620"/>
          </a:xfrm>
        </p:spPr>
        <p:txBody>
          <a:bodyPr anchor="b"/>
          <a:lstStyle>
            <a:lvl1pPr algn="ctr"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17" y="4726007"/>
            <a:ext cx="5397104" cy="2172421"/>
          </a:xfrm>
        </p:spPr>
        <p:txBody>
          <a:bodyPr/>
          <a:lstStyle>
            <a:lvl1pPr marL="0" indent="0" algn="ctr">
              <a:buNone/>
              <a:defRPr sz="1889"/>
            </a:lvl1pPr>
            <a:lvl2pPr marL="359816" indent="0" algn="ctr">
              <a:buNone/>
              <a:defRPr sz="1574"/>
            </a:lvl2pPr>
            <a:lvl3pPr marL="719633" indent="0" algn="ctr">
              <a:buNone/>
              <a:defRPr sz="1417"/>
            </a:lvl3pPr>
            <a:lvl4pPr marL="1079449" indent="0" algn="ctr">
              <a:buNone/>
              <a:defRPr sz="1259"/>
            </a:lvl4pPr>
            <a:lvl5pPr marL="1439266" indent="0" algn="ctr">
              <a:buNone/>
              <a:defRPr sz="1259"/>
            </a:lvl5pPr>
            <a:lvl6pPr marL="1799082" indent="0" algn="ctr">
              <a:buNone/>
              <a:defRPr sz="1259"/>
            </a:lvl6pPr>
            <a:lvl7pPr marL="2158898" indent="0" algn="ctr">
              <a:buNone/>
              <a:defRPr sz="1259"/>
            </a:lvl7pPr>
            <a:lvl8pPr marL="2518715" indent="0" algn="ctr">
              <a:buNone/>
              <a:defRPr sz="1259"/>
            </a:lvl8pPr>
            <a:lvl9pPr marL="2878531" indent="0" algn="ctr">
              <a:buNone/>
              <a:defRPr sz="125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8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1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9737" y="479057"/>
            <a:ext cx="1551667" cy="76253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735" y="479057"/>
            <a:ext cx="4565050" cy="76253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2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6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87" y="2243241"/>
            <a:ext cx="6206669" cy="3742897"/>
          </a:xfrm>
        </p:spPr>
        <p:txBody>
          <a:bodyPr anchor="b"/>
          <a:lstStyle>
            <a:lvl1pPr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87" y="6021547"/>
            <a:ext cx="6206669" cy="1968301"/>
          </a:xfrm>
        </p:spPr>
        <p:txBody>
          <a:bodyPr/>
          <a:lstStyle>
            <a:lvl1pPr marL="0" indent="0">
              <a:buNone/>
              <a:defRPr sz="1889">
                <a:solidFill>
                  <a:schemeClr val="tx1"/>
                </a:solidFill>
              </a:defRPr>
            </a:lvl1pPr>
            <a:lvl2pPr marL="35981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2pPr>
            <a:lvl3pPr marL="71963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449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4pPr>
            <a:lvl5pPr marL="1439266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5pPr>
            <a:lvl6pPr marL="1799082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6pPr>
            <a:lvl7pPr marL="215889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7pPr>
            <a:lvl8pPr marL="2518715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8pPr>
            <a:lvl9pPr marL="287853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0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734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3045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64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479059"/>
            <a:ext cx="6206669" cy="1739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673" y="2205748"/>
            <a:ext cx="3044303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73" y="3286751"/>
            <a:ext cx="3044303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3045" y="2205748"/>
            <a:ext cx="3059296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3045" y="3286751"/>
            <a:ext cx="3059296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8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5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296" y="1295540"/>
            <a:ext cx="3643045" cy="6394377"/>
          </a:xfrm>
        </p:spPr>
        <p:txBody>
          <a:bodyPr/>
          <a:lstStyle>
            <a:lvl1pPr>
              <a:defRPr sz="2518"/>
            </a:lvl1pPr>
            <a:lvl2pPr>
              <a:defRPr sz="2204"/>
            </a:lvl2pPr>
            <a:lvl3pPr>
              <a:defRPr sz="188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5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59296" y="1295540"/>
            <a:ext cx="3643045" cy="6394377"/>
          </a:xfrm>
        </p:spPr>
        <p:txBody>
          <a:bodyPr anchor="t"/>
          <a:lstStyle>
            <a:lvl1pPr marL="0" indent="0">
              <a:buNone/>
              <a:defRPr sz="2518"/>
            </a:lvl1pPr>
            <a:lvl2pPr marL="359816" indent="0">
              <a:buNone/>
              <a:defRPr sz="2204"/>
            </a:lvl2pPr>
            <a:lvl3pPr marL="719633" indent="0">
              <a:buNone/>
              <a:defRPr sz="1889"/>
            </a:lvl3pPr>
            <a:lvl4pPr marL="1079449" indent="0">
              <a:buNone/>
              <a:defRPr sz="1574"/>
            </a:lvl4pPr>
            <a:lvl5pPr marL="1439266" indent="0">
              <a:buNone/>
              <a:defRPr sz="1574"/>
            </a:lvl5pPr>
            <a:lvl6pPr marL="1799082" indent="0">
              <a:buNone/>
              <a:defRPr sz="1574"/>
            </a:lvl6pPr>
            <a:lvl7pPr marL="2158898" indent="0">
              <a:buNone/>
              <a:defRPr sz="1574"/>
            </a:lvl7pPr>
            <a:lvl8pPr marL="2518715" indent="0">
              <a:buNone/>
              <a:defRPr sz="1574"/>
            </a:lvl8pPr>
            <a:lvl9pPr marL="2878531" indent="0">
              <a:buNone/>
              <a:defRPr sz="157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2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735" y="479059"/>
            <a:ext cx="6206669" cy="173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735" y="2395287"/>
            <a:ext cx="6206669" cy="5709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735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EF08-D3F8-B24B-B09A-E397032BF67B}" type="datetimeFigureOut">
              <a:rPr lang="en-US" smtClean="0"/>
              <a:t>11/2/18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3721" y="8339768"/>
            <a:ext cx="242869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2272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C35B-43C3-AE4B-8B06-C0A6E1D9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76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633" rtl="0" eaLnBrk="1" latinLnBrk="0" hangingPunct="1">
        <a:lnSpc>
          <a:spcPct val="90000"/>
        </a:lnSpc>
        <a:spcBef>
          <a:spcPct val="0"/>
        </a:spcBef>
        <a:buNone/>
        <a:defRPr sz="34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08" indent="-179908" algn="l" defTabSz="719633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725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899541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4" kern="1200">
          <a:solidFill>
            <a:schemeClr val="tx1"/>
          </a:solidFill>
          <a:latin typeface="+mn-lt"/>
          <a:ea typeface="+mn-ea"/>
          <a:cs typeface="+mn-cs"/>
        </a:defRPr>
      </a:lvl3pPr>
      <a:lvl4pPr marL="125935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174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8990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880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8623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8439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81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633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449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26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082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8898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8715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8531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BAEDCC1-5811-3940-8F50-9599C9D49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66" y="419149"/>
            <a:ext cx="2572512" cy="19293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F638916-8073-954E-A7B8-877E0AD27D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22" y="2996417"/>
            <a:ext cx="2572512" cy="192938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8D32568-C8D8-E146-84AA-07BC5EF86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5037" y="444882"/>
            <a:ext cx="2578481" cy="19293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55F05D-72F0-5040-A88B-3A5ECADCFAE8}"/>
              </a:ext>
            </a:extLst>
          </p:cNvPr>
          <p:cNvSpPr txBox="1"/>
          <p:nvPr/>
        </p:nvSpPr>
        <p:spPr>
          <a:xfrm rot="16200000">
            <a:off x="-830115" y="1082486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9F7F5A-6CAA-EE47-B24F-77F70F2727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48135" b="46715"/>
          <a:stretch/>
        </p:blipFill>
        <p:spPr>
          <a:xfrm>
            <a:off x="2224265" y="4967500"/>
            <a:ext cx="1246313" cy="2539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19C0F2-9457-AE45-9F68-3CFE8A1627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53972" r="496" b="40795"/>
          <a:stretch/>
        </p:blipFill>
        <p:spPr>
          <a:xfrm>
            <a:off x="3440012" y="4991327"/>
            <a:ext cx="1213633" cy="2581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4501CC-A5F7-D745-9557-8DA41D62568F}"/>
              </a:ext>
            </a:extLst>
          </p:cNvPr>
          <p:cNvSpPr txBox="1"/>
          <p:nvPr/>
        </p:nvSpPr>
        <p:spPr>
          <a:xfrm>
            <a:off x="358195" y="99899"/>
            <a:ext cx="2841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ft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no acute response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B2DA04-4A1B-6848-B168-29C090187BD9}"/>
              </a:ext>
            </a:extLst>
          </p:cNvPr>
          <p:cNvSpPr txBox="1"/>
          <p:nvPr/>
        </p:nvSpPr>
        <p:spPr>
          <a:xfrm>
            <a:off x="41810" y="9989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676707-40D4-4C40-86E5-BA847918B5B9}"/>
              </a:ext>
            </a:extLst>
          </p:cNvPr>
          <p:cNvSpPr txBox="1"/>
          <p:nvPr/>
        </p:nvSpPr>
        <p:spPr>
          <a:xfrm>
            <a:off x="3470578" y="9989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55D16C-7B37-B541-9B89-0F3CFC7D4E96}"/>
              </a:ext>
            </a:extLst>
          </p:cNvPr>
          <p:cNvSpPr txBox="1"/>
          <p:nvPr/>
        </p:nvSpPr>
        <p:spPr>
          <a:xfrm>
            <a:off x="3615858" y="99898"/>
            <a:ext cx="3172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/>
                <a:cs typeface="Times New Roman"/>
              </a:rPr>
              <a:t>MB-GAL4;</a:t>
            </a:r>
            <a:r>
              <a:rPr lang="en-US" sz="1200" i="1" dirty="0">
                <a:latin typeface="Times New Roman"/>
                <a:cs typeface="Times New Roman"/>
              </a:rPr>
              <a:t>knrl</a:t>
            </a:r>
            <a:r>
              <a:rPr lang="en-US" sz="1200" baseline="30000" dirty="0">
                <a:latin typeface="Times New Roman"/>
                <a:cs typeface="Times New Roman"/>
              </a:rPr>
              <a:t>RNAi </a:t>
            </a:r>
            <a:r>
              <a:rPr lang="en-US" sz="1200" dirty="0">
                <a:latin typeface="Times New Roman"/>
                <a:cs typeface="Times New Roman"/>
              </a:rPr>
              <a:t>shows no acute response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C838D1-B303-3745-98ED-04CD08024955}"/>
              </a:ext>
            </a:extLst>
          </p:cNvPr>
          <p:cNvSpPr txBox="1"/>
          <p:nvPr/>
        </p:nvSpPr>
        <p:spPr>
          <a:xfrm>
            <a:off x="1227320" y="33120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7A5858-657F-0746-B17D-1C22A6AD14EB}"/>
              </a:ext>
            </a:extLst>
          </p:cNvPr>
          <p:cNvSpPr txBox="1"/>
          <p:nvPr/>
        </p:nvSpPr>
        <p:spPr>
          <a:xfrm rot="16200000">
            <a:off x="-815281" y="3634020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Average number of eggs laid normalized to unexposed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32CAE3-997C-F246-B98B-4FFDA126AA1F}"/>
              </a:ext>
            </a:extLst>
          </p:cNvPr>
          <p:cNvSpPr txBox="1"/>
          <p:nvPr/>
        </p:nvSpPr>
        <p:spPr>
          <a:xfrm>
            <a:off x="373028" y="2526738"/>
            <a:ext cx="2826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>
                <a:latin typeface="Times New Roman"/>
                <a:cs typeface="Times New Roman"/>
              </a:rPr>
              <a:t>ft</a:t>
            </a:r>
            <a:r>
              <a:rPr lang="en-US" sz="1200" baseline="30000" dirty="0" err="1">
                <a:latin typeface="Times New Roman"/>
                <a:cs typeface="Times New Roman"/>
              </a:rPr>
              <a:t>RNAi</a:t>
            </a:r>
            <a:r>
              <a:rPr lang="en-US" sz="1200" dirty="0">
                <a:latin typeface="Times New Roman"/>
                <a:cs typeface="Times New Roman"/>
              </a:rPr>
              <a:t>/+ shows wild-type behavior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73B90A-3F4D-EE42-939F-813779CDC3C6}"/>
              </a:ext>
            </a:extLst>
          </p:cNvPr>
          <p:cNvSpPr txBox="1"/>
          <p:nvPr/>
        </p:nvSpPr>
        <p:spPr>
          <a:xfrm>
            <a:off x="56644" y="2526738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D7BC32-B8B1-C248-A172-AE512BE9D0B8}"/>
              </a:ext>
            </a:extLst>
          </p:cNvPr>
          <p:cNvSpPr txBox="1"/>
          <p:nvPr/>
        </p:nvSpPr>
        <p:spPr>
          <a:xfrm>
            <a:off x="4475785" y="47259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277104-8E64-7042-9188-20DE968668B7}"/>
              </a:ext>
            </a:extLst>
          </p:cNvPr>
          <p:cNvSpPr txBox="1"/>
          <p:nvPr/>
        </p:nvSpPr>
        <p:spPr>
          <a:xfrm>
            <a:off x="5653421" y="102391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84A8AB-C651-8242-9522-785B9B0F8C36}"/>
              </a:ext>
            </a:extLst>
          </p:cNvPr>
          <p:cNvSpPr txBox="1"/>
          <p:nvPr/>
        </p:nvSpPr>
        <p:spPr>
          <a:xfrm>
            <a:off x="1241079" y="441017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BBAD52-3B41-D64A-941C-45D6EEDEDB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45153" y="2996559"/>
            <a:ext cx="2572512" cy="192938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2C393E9-5677-8B4E-939E-B43F0D3522D8}"/>
              </a:ext>
            </a:extLst>
          </p:cNvPr>
          <p:cNvSpPr txBox="1"/>
          <p:nvPr/>
        </p:nvSpPr>
        <p:spPr>
          <a:xfrm>
            <a:off x="3615858" y="2546913"/>
            <a:ext cx="3172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>
                <a:latin typeface="Times New Roman"/>
                <a:cs typeface="Times New Roman"/>
              </a:rPr>
              <a:t>knrl</a:t>
            </a:r>
            <a:r>
              <a:rPr lang="en-US" sz="1200" baseline="30000" dirty="0" err="1">
                <a:latin typeface="Times New Roman"/>
                <a:cs typeface="Times New Roman"/>
              </a:rPr>
              <a:t>RNAi</a:t>
            </a:r>
            <a:r>
              <a:rPr lang="en-US" sz="1200" dirty="0">
                <a:latin typeface="Times New Roman"/>
                <a:cs typeface="Times New Roman"/>
              </a:rPr>
              <a:t>/+ shows wild-type behavior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31D970-73D6-8A45-8A70-073FB700F722}"/>
              </a:ext>
            </a:extLst>
          </p:cNvPr>
          <p:cNvSpPr txBox="1"/>
          <p:nvPr/>
        </p:nvSpPr>
        <p:spPr>
          <a:xfrm>
            <a:off x="3444695" y="252673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7B7C11-14C2-404B-922A-944F7F6AA033}"/>
              </a:ext>
            </a:extLst>
          </p:cNvPr>
          <p:cNvSpPr txBox="1"/>
          <p:nvPr/>
        </p:nvSpPr>
        <p:spPr>
          <a:xfrm>
            <a:off x="4516358" y="454428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1A4A61-C64B-F146-A585-8AD2AA375D82}"/>
              </a:ext>
            </a:extLst>
          </p:cNvPr>
          <p:cNvSpPr txBox="1"/>
          <p:nvPr/>
        </p:nvSpPr>
        <p:spPr>
          <a:xfrm>
            <a:off x="5673299" y="425403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1332CF-9681-CB44-B85B-9A1EFA69637A}"/>
              </a:ext>
            </a:extLst>
          </p:cNvPr>
          <p:cNvSpPr txBox="1"/>
          <p:nvPr/>
        </p:nvSpPr>
        <p:spPr>
          <a:xfrm>
            <a:off x="2411272" y="4311430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7DD3E2-598A-C249-8359-3253BCA09056}"/>
              </a:ext>
            </a:extLst>
          </p:cNvPr>
          <p:cNvSpPr txBox="1"/>
          <p:nvPr/>
        </p:nvSpPr>
        <p:spPr>
          <a:xfrm>
            <a:off x="2399591" y="736339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*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E38E37D-2BFF-3641-AF50-F2E2DD7071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5153" y="419149"/>
            <a:ext cx="2572512" cy="192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43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52</Words>
  <Application>Microsoft Macintosh PowerPoint</Application>
  <PresentationFormat>Custom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4</cp:revision>
  <dcterms:created xsi:type="dcterms:W3CDTF">2018-07-29T16:24:28Z</dcterms:created>
  <dcterms:modified xsi:type="dcterms:W3CDTF">2018-11-02T20:44:03Z</dcterms:modified>
</cp:coreProperties>
</file>