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7196138" cy="899795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1C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3"/>
    <p:restoredTop sz="91572"/>
  </p:normalViewPr>
  <p:slideViewPr>
    <p:cSldViewPr snapToGrid="0" snapToObjects="1">
      <p:cViewPr varScale="1">
        <p:scale>
          <a:sx n="97" d="100"/>
          <a:sy n="97" d="100"/>
        </p:scale>
        <p:origin x="300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71DF4-E6A7-404F-9935-B88D9198F246}" type="datetimeFigureOut">
              <a:rPr lang="en-US" smtClean="0"/>
              <a:t>11/5/18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5513" y="1143000"/>
            <a:ext cx="24669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C1F8AE-2E61-FB42-9CD0-31DD6A3FB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80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Supplementary Figure X. GFP expression of MB247 driver</a:t>
            </a:r>
            <a:endParaRPr lang="en-US" dirty="0"/>
          </a:p>
          <a:p>
            <a:r>
              <a:rPr lang="en-US" dirty="0"/>
              <a:t>Brains from flies expressing CD8GFP in conjunction with the MB247 driver line are shown. (A-C) correspond to individual channels of merged image shown in Figure 2 C. Additional brain sample with individual channels and merged image shown in (D-G). Additional brain with only merged image shown in (H). For merged images, teal corresponds to DAPI, magenta corresponds to nc82, and </a:t>
            </a:r>
            <a:r>
              <a:rPr lang="en-US"/>
              <a:t>green corresponds to GFP. 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1F8AE-2E61-FB42-9CD0-31DD6A3FB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1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711" y="1472582"/>
            <a:ext cx="6116717" cy="3132620"/>
          </a:xfrm>
        </p:spPr>
        <p:txBody>
          <a:bodyPr anchor="b"/>
          <a:lstStyle>
            <a:lvl1pPr algn="ctr">
              <a:defRPr sz="472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17" y="4726007"/>
            <a:ext cx="5397104" cy="2172421"/>
          </a:xfrm>
        </p:spPr>
        <p:txBody>
          <a:bodyPr/>
          <a:lstStyle>
            <a:lvl1pPr marL="0" indent="0" algn="ctr">
              <a:buNone/>
              <a:defRPr sz="1889"/>
            </a:lvl1pPr>
            <a:lvl2pPr marL="359816" indent="0" algn="ctr">
              <a:buNone/>
              <a:defRPr sz="1574"/>
            </a:lvl2pPr>
            <a:lvl3pPr marL="719633" indent="0" algn="ctr">
              <a:buNone/>
              <a:defRPr sz="1417"/>
            </a:lvl3pPr>
            <a:lvl4pPr marL="1079449" indent="0" algn="ctr">
              <a:buNone/>
              <a:defRPr sz="1259"/>
            </a:lvl4pPr>
            <a:lvl5pPr marL="1439266" indent="0" algn="ctr">
              <a:buNone/>
              <a:defRPr sz="1259"/>
            </a:lvl5pPr>
            <a:lvl6pPr marL="1799082" indent="0" algn="ctr">
              <a:buNone/>
              <a:defRPr sz="1259"/>
            </a:lvl6pPr>
            <a:lvl7pPr marL="2158898" indent="0" algn="ctr">
              <a:buNone/>
              <a:defRPr sz="1259"/>
            </a:lvl7pPr>
            <a:lvl8pPr marL="2518715" indent="0" algn="ctr">
              <a:buNone/>
              <a:defRPr sz="1259"/>
            </a:lvl8pPr>
            <a:lvl9pPr marL="2878531" indent="0" algn="ctr">
              <a:buNone/>
              <a:defRPr sz="125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895E2-22A9-3B42-859B-7AB2BDC4CFA7}" type="datetimeFigureOut">
              <a:rPr lang="en-US" smtClean="0"/>
              <a:t>11/5/18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080C9-B7F7-1547-9741-21E6E9EF5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350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895E2-22A9-3B42-859B-7AB2BDC4CFA7}" type="datetimeFigureOut">
              <a:rPr lang="en-US" smtClean="0"/>
              <a:t>11/5/18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080C9-B7F7-1547-9741-21E6E9EF5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926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49737" y="479057"/>
            <a:ext cx="1551667" cy="762534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4735" y="479057"/>
            <a:ext cx="4565050" cy="762534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895E2-22A9-3B42-859B-7AB2BDC4CFA7}" type="datetimeFigureOut">
              <a:rPr lang="en-US" smtClean="0"/>
              <a:t>11/5/18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080C9-B7F7-1547-9741-21E6E9EF5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461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895E2-22A9-3B42-859B-7AB2BDC4CFA7}" type="datetimeFigureOut">
              <a:rPr lang="en-US" smtClean="0"/>
              <a:t>11/5/18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080C9-B7F7-1547-9741-21E6E9EF5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821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87" y="2243241"/>
            <a:ext cx="6206669" cy="3742897"/>
          </a:xfrm>
        </p:spPr>
        <p:txBody>
          <a:bodyPr anchor="b"/>
          <a:lstStyle>
            <a:lvl1pPr>
              <a:defRPr sz="472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987" y="6021547"/>
            <a:ext cx="6206669" cy="1968301"/>
          </a:xfrm>
        </p:spPr>
        <p:txBody>
          <a:bodyPr/>
          <a:lstStyle>
            <a:lvl1pPr marL="0" indent="0">
              <a:buNone/>
              <a:defRPr sz="1889">
                <a:solidFill>
                  <a:schemeClr val="tx1"/>
                </a:solidFill>
              </a:defRPr>
            </a:lvl1pPr>
            <a:lvl2pPr marL="359816" indent="0">
              <a:buNone/>
              <a:defRPr sz="1574">
                <a:solidFill>
                  <a:schemeClr val="tx1">
                    <a:tint val="75000"/>
                  </a:schemeClr>
                </a:solidFill>
              </a:defRPr>
            </a:lvl2pPr>
            <a:lvl3pPr marL="719633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3pPr>
            <a:lvl4pPr marL="1079449" indent="0">
              <a:buNone/>
              <a:defRPr sz="1259">
                <a:solidFill>
                  <a:schemeClr val="tx1">
                    <a:tint val="75000"/>
                  </a:schemeClr>
                </a:solidFill>
              </a:defRPr>
            </a:lvl4pPr>
            <a:lvl5pPr marL="1439266" indent="0">
              <a:buNone/>
              <a:defRPr sz="1259">
                <a:solidFill>
                  <a:schemeClr val="tx1">
                    <a:tint val="75000"/>
                  </a:schemeClr>
                </a:solidFill>
              </a:defRPr>
            </a:lvl5pPr>
            <a:lvl6pPr marL="1799082" indent="0">
              <a:buNone/>
              <a:defRPr sz="1259">
                <a:solidFill>
                  <a:schemeClr val="tx1">
                    <a:tint val="75000"/>
                  </a:schemeClr>
                </a:solidFill>
              </a:defRPr>
            </a:lvl6pPr>
            <a:lvl7pPr marL="2158898" indent="0">
              <a:buNone/>
              <a:defRPr sz="1259">
                <a:solidFill>
                  <a:schemeClr val="tx1">
                    <a:tint val="75000"/>
                  </a:schemeClr>
                </a:solidFill>
              </a:defRPr>
            </a:lvl7pPr>
            <a:lvl8pPr marL="2518715" indent="0">
              <a:buNone/>
              <a:defRPr sz="1259">
                <a:solidFill>
                  <a:schemeClr val="tx1">
                    <a:tint val="75000"/>
                  </a:schemeClr>
                </a:solidFill>
              </a:defRPr>
            </a:lvl8pPr>
            <a:lvl9pPr marL="2878531" indent="0">
              <a:buNone/>
              <a:defRPr sz="125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895E2-22A9-3B42-859B-7AB2BDC4CFA7}" type="datetimeFigureOut">
              <a:rPr lang="en-US" smtClean="0"/>
              <a:t>11/5/18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080C9-B7F7-1547-9741-21E6E9EF5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10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734" y="2395287"/>
            <a:ext cx="3058359" cy="570911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3045" y="2395287"/>
            <a:ext cx="3058359" cy="570911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895E2-22A9-3B42-859B-7AB2BDC4CFA7}" type="datetimeFigureOut">
              <a:rPr lang="en-US" smtClean="0"/>
              <a:t>11/5/18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080C9-B7F7-1547-9741-21E6E9EF5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464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672" y="479059"/>
            <a:ext cx="6206669" cy="17391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673" y="2205748"/>
            <a:ext cx="3044303" cy="1081003"/>
          </a:xfrm>
        </p:spPr>
        <p:txBody>
          <a:bodyPr anchor="b"/>
          <a:lstStyle>
            <a:lvl1pPr marL="0" indent="0">
              <a:buNone/>
              <a:defRPr sz="1889" b="1"/>
            </a:lvl1pPr>
            <a:lvl2pPr marL="359816" indent="0">
              <a:buNone/>
              <a:defRPr sz="1574" b="1"/>
            </a:lvl2pPr>
            <a:lvl3pPr marL="719633" indent="0">
              <a:buNone/>
              <a:defRPr sz="1417" b="1"/>
            </a:lvl3pPr>
            <a:lvl4pPr marL="1079449" indent="0">
              <a:buNone/>
              <a:defRPr sz="1259" b="1"/>
            </a:lvl4pPr>
            <a:lvl5pPr marL="1439266" indent="0">
              <a:buNone/>
              <a:defRPr sz="1259" b="1"/>
            </a:lvl5pPr>
            <a:lvl6pPr marL="1799082" indent="0">
              <a:buNone/>
              <a:defRPr sz="1259" b="1"/>
            </a:lvl6pPr>
            <a:lvl7pPr marL="2158898" indent="0">
              <a:buNone/>
              <a:defRPr sz="1259" b="1"/>
            </a:lvl7pPr>
            <a:lvl8pPr marL="2518715" indent="0">
              <a:buNone/>
              <a:defRPr sz="1259" b="1"/>
            </a:lvl8pPr>
            <a:lvl9pPr marL="2878531" indent="0">
              <a:buNone/>
              <a:defRPr sz="1259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673" y="3286751"/>
            <a:ext cx="3044303" cy="4834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3045" y="2205748"/>
            <a:ext cx="3059296" cy="1081003"/>
          </a:xfrm>
        </p:spPr>
        <p:txBody>
          <a:bodyPr anchor="b"/>
          <a:lstStyle>
            <a:lvl1pPr marL="0" indent="0">
              <a:buNone/>
              <a:defRPr sz="1889" b="1"/>
            </a:lvl1pPr>
            <a:lvl2pPr marL="359816" indent="0">
              <a:buNone/>
              <a:defRPr sz="1574" b="1"/>
            </a:lvl2pPr>
            <a:lvl3pPr marL="719633" indent="0">
              <a:buNone/>
              <a:defRPr sz="1417" b="1"/>
            </a:lvl3pPr>
            <a:lvl4pPr marL="1079449" indent="0">
              <a:buNone/>
              <a:defRPr sz="1259" b="1"/>
            </a:lvl4pPr>
            <a:lvl5pPr marL="1439266" indent="0">
              <a:buNone/>
              <a:defRPr sz="1259" b="1"/>
            </a:lvl5pPr>
            <a:lvl6pPr marL="1799082" indent="0">
              <a:buNone/>
              <a:defRPr sz="1259" b="1"/>
            </a:lvl6pPr>
            <a:lvl7pPr marL="2158898" indent="0">
              <a:buNone/>
              <a:defRPr sz="1259" b="1"/>
            </a:lvl7pPr>
            <a:lvl8pPr marL="2518715" indent="0">
              <a:buNone/>
              <a:defRPr sz="1259" b="1"/>
            </a:lvl8pPr>
            <a:lvl9pPr marL="2878531" indent="0">
              <a:buNone/>
              <a:defRPr sz="1259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3045" y="3286751"/>
            <a:ext cx="3059296" cy="4834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895E2-22A9-3B42-859B-7AB2BDC4CFA7}" type="datetimeFigureOut">
              <a:rPr lang="en-US" smtClean="0"/>
              <a:t>11/5/18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080C9-B7F7-1547-9741-21E6E9EF5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867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895E2-22A9-3B42-859B-7AB2BDC4CFA7}" type="datetimeFigureOut">
              <a:rPr lang="en-US" smtClean="0"/>
              <a:t>11/5/18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080C9-B7F7-1547-9741-21E6E9EF5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55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895E2-22A9-3B42-859B-7AB2BDC4CFA7}" type="datetimeFigureOut">
              <a:rPr lang="en-US" smtClean="0"/>
              <a:t>11/5/18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080C9-B7F7-1547-9741-21E6E9EF5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089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672" y="599863"/>
            <a:ext cx="2320942" cy="2099522"/>
          </a:xfrm>
        </p:spPr>
        <p:txBody>
          <a:bodyPr anchor="b"/>
          <a:lstStyle>
            <a:lvl1pPr>
              <a:defRPr sz="251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9296" y="1295540"/>
            <a:ext cx="3643045" cy="6394377"/>
          </a:xfrm>
        </p:spPr>
        <p:txBody>
          <a:bodyPr/>
          <a:lstStyle>
            <a:lvl1pPr>
              <a:defRPr sz="2518"/>
            </a:lvl1pPr>
            <a:lvl2pPr>
              <a:defRPr sz="2204"/>
            </a:lvl2pPr>
            <a:lvl3pPr>
              <a:defRPr sz="1889"/>
            </a:lvl3pPr>
            <a:lvl4pPr>
              <a:defRPr sz="1574"/>
            </a:lvl4pPr>
            <a:lvl5pPr>
              <a:defRPr sz="1574"/>
            </a:lvl5pPr>
            <a:lvl6pPr>
              <a:defRPr sz="1574"/>
            </a:lvl6pPr>
            <a:lvl7pPr>
              <a:defRPr sz="1574"/>
            </a:lvl7pPr>
            <a:lvl8pPr>
              <a:defRPr sz="1574"/>
            </a:lvl8pPr>
            <a:lvl9pPr>
              <a:defRPr sz="1574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672" y="2699385"/>
            <a:ext cx="2320942" cy="5000945"/>
          </a:xfrm>
        </p:spPr>
        <p:txBody>
          <a:bodyPr/>
          <a:lstStyle>
            <a:lvl1pPr marL="0" indent="0">
              <a:buNone/>
              <a:defRPr sz="1259"/>
            </a:lvl1pPr>
            <a:lvl2pPr marL="359816" indent="0">
              <a:buNone/>
              <a:defRPr sz="1102"/>
            </a:lvl2pPr>
            <a:lvl3pPr marL="719633" indent="0">
              <a:buNone/>
              <a:defRPr sz="944"/>
            </a:lvl3pPr>
            <a:lvl4pPr marL="1079449" indent="0">
              <a:buNone/>
              <a:defRPr sz="787"/>
            </a:lvl4pPr>
            <a:lvl5pPr marL="1439266" indent="0">
              <a:buNone/>
              <a:defRPr sz="787"/>
            </a:lvl5pPr>
            <a:lvl6pPr marL="1799082" indent="0">
              <a:buNone/>
              <a:defRPr sz="787"/>
            </a:lvl6pPr>
            <a:lvl7pPr marL="2158898" indent="0">
              <a:buNone/>
              <a:defRPr sz="787"/>
            </a:lvl7pPr>
            <a:lvl8pPr marL="2518715" indent="0">
              <a:buNone/>
              <a:defRPr sz="787"/>
            </a:lvl8pPr>
            <a:lvl9pPr marL="2878531" indent="0">
              <a:buNone/>
              <a:defRPr sz="78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895E2-22A9-3B42-859B-7AB2BDC4CFA7}" type="datetimeFigureOut">
              <a:rPr lang="en-US" smtClean="0"/>
              <a:t>11/5/18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080C9-B7F7-1547-9741-21E6E9EF5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747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672" y="599863"/>
            <a:ext cx="2320942" cy="2099522"/>
          </a:xfrm>
        </p:spPr>
        <p:txBody>
          <a:bodyPr anchor="b"/>
          <a:lstStyle>
            <a:lvl1pPr>
              <a:defRPr sz="251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59296" y="1295540"/>
            <a:ext cx="3643045" cy="6394377"/>
          </a:xfrm>
        </p:spPr>
        <p:txBody>
          <a:bodyPr anchor="t"/>
          <a:lstStyle>
            <a:lvl1pPr marL="0" indent="0">
              <a:buNone/>
              <a:defRPr sz="2518"/>
            </a:lvl1pPr>
            <a:lvl2pPr marL="359816" indent="0">
              <a:buNone/>
              <a:defRPr sz="2204"/>
            </a:lvl2pPr>
            <a:lvl3pPr marL="719633" indent="0">
              <a:buNone/>
              <a:defRPr sz="1889"/>
            </a:lvl3pPr>
            <a:lvl4pPr marL="1079449" indent="0">
              <a:buNone/>
              <a:defRPr sz="1574"/>
            </a:lvl4pPr>
            <a:lvl5pPr marL="1439266" indent="0">
              <a:buNone/>
              <a:defRPr sz="1574"/>
            </a:lvl5pPr>
            <a:lvl6pPr marL="1799082" indent="0">
              <a:buNone/>
              <a:defRPr sz="1574"/>
            </a:lvl6pPr>
            <a:lvl7pPr marL="2158898" indent="0">
              <a:buNone/>
              <a:defRPr sz="1574"/>
            </a:lvl7pPr>
            <a:lvl8pPr marL="2518715" indent="0">
              <a:buNone/>
              <a:defRPr sz="1574"/>
            </a:lvl8pPr>
            <a:lvl9pPr marL="2878531" indent="0">
              <a:buNone/>
              <a:defRPr sz="157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672" y="2699385"/>
            <a:ext cx="2320942" cy="5000945"/>
          </a:xfrm>
        </p:spPr>
        <p:txBody>
          <a:bodyPr/>
          <a:lstStyle>
            <a:lvl1pPr marL="0" indent="0">
              <a:buNone/>
              <a:defRPr sz="1259"/>
            </a:lvl1pPr>
            <a:lvl2pPr marL="359816" indent="0">
              <a:buNone/>
              <a:defRPr sz="1102"/>
            </a:lvl2pPr>
            <a:lvl3pPr marL="719633" indent="0">
              <a:buNone/>
              <a:defRPr sz="944"/>
            </a:lvl3pPr>
            <a:lvl4pPr marL="1079449" indent="0">
              <a:buNone/>
              <a:defRPr sz="787"/>
            </a:lvl4pPr>
            <a:lvl5pPr marL="1439266" indent="0">
              <a:buNone/>
              <a:defRPr sz="787"/>
            </a:lvl5pPr>
            <a:lvl6pPr marL="1799082" indent="0">
              <a:buNone/>
              <a:defRPr sz="787"/>
            </a:lvl6pPr>
            <a:lvl7pPr marL="2158898" indent="0">
              <a:buNone/>
              <a:defRPr sz="787"/>
            </a:lvl7pPr>
            <a:lvl8pPr marL="2518715" indent="0">
              <a:buNone/>
              <a:defRPr sz="787"/>
            </a:lvl8pPr>
            <a:lvl9pPr marL="2878531" indent="0">
              <a:buNone/>
              <a:defRPr sz="78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895E2-22A9-3B42-859B-7AB2BDC4CFA7}" type="datetimeFigureOut">
              <a:rPr lang="en-US" smtClean="0"/>
              <a:t>11/5/18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080C9-B7F7-1547-9741-21E6E9EF5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46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735" y="479059"/>
            <a:ext cx="6206669" cy="1739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735" y="2395287"/>
            <a:ext cx="6206669" cy="570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735" y="8339768"/>
            <a:ext cx="1619131" cy="4790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895E2-22A9-3B42-859B-7AB2BDC4CFA7}" type="datetimeFigureOut">
              <a:rPr lang="en-US" smtClean="0"/>
              <a:t>11/5/18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3721" y="8339768"/>
            <a:ext cx="2428697" cy="4790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2272" y="8339768"/>
            <a:ext cx="1619131" cy="4790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080C9-B7F7-1547-9741-21E6E9EF5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1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19633" rtl="0" eaLnBrk="1" latinLnBrk="0" hangingPunct="1">
        <a:lnSpc>
          <a:spcPct val="90000"/>
        </a:lnSpc>
        <a:spcBef>
          <a:spcPct val="0"/>
        </a:spcBef>
        <a:buNone/>
        <a:defRPr sz="34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08" indent="-179908" algn="l" defTabSz="719633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725" indent="-179908" algn="l" defTabSz="719633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89" kern="1200">
          <a:solidFill>
            <a:schemeClr val="tx1"/>
          </a:solidFill>
          <a:latin typeface="+mn-lt"/>
          <a:ea typeface="+mn-ea"/>
          <a:cs typeface="+mn-cs"/>
        </a:defRPr>
      </a:lvl2pPr>
      <a:lvl3pPr marL="899541" indent="-179908" algn="l" defTabSz="719633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4" kern="1200">
          <a:solidFill>
            <a:schemeClr val="tx1"/>
          </a:solidFill>
          <a:latin typeface="+mn-lt"/>
          <a:ea typeface="+mn-ea"/>
          <a:cs typeface="+mn-cs"/>
        </a:defRPr>
      </a:lvl3pPr>
      <a:lvl4pPr marL="1259357" indent="-179908" algn="l" defTabSz="719633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174" indent="-179908" algn="l" defTabSz="719633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8990" indent="-179908" algn="l" defTabSz="719633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8807" indent="-179908" algn="l" defTabSz="719633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8623" indent="-179908" algn="l" defTabSz="719633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8439" indent="-179908" algn="l" defTabSz="719633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633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816" algn="l" defTabSz="719633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633" algn="l" defTabSz="719633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449" algn="l" defTabSz="719633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266" algn="l" defTabSz="719633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082" algn="l" defTabSz="719633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8898" algn="l" defTabSz="719633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8715" algn="l" defTabSz="719633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8531" algn="l" defTabSz="719633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tiff"/><Relationship Id="rId3" Type="http://schemas.openxmlformats.org/officeDocument/2006/relationships/image" Target="../media/image1.tiff"/><Relationship Id="rId7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3.tiff"/><Relationship Id="rId10" Type="http://schemas.openxmlformats.org/officeDocument/2006/relationships/image" Target="../media/image8.tiff"/><Relationship Id="rId4" Type="http://schemas.openxmlformats.org/officeDocument/2006/relationships/image" Target="../media/image2.tiff"/><Relationship Id="rId9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6204BD67-CE2C-874F-A5BF-DFCAD3F6EE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908" y="38765"/>
            <a:ext cx="3423035" cy="18288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85EAEA3-1512-ED4A-942B-EB77C48705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0946" y="26243"/>
            <a:ext cx="3423035" cy="18288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9E37C6E-D063-8341-9714-AB9C3AA9956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907" y="1997237"/>
            <a:ext cx="3423035" cy="18288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500D2CD-824B-EB40-9612-0C04D46D548C}"/>
              </a:ext>
            </a:extLst>
          </p:cNvPr>
          <p:cNvSpPr txBox="1"/>
          <p:nvPr/>
        </p:nvSpPr>
        <p:spPr>
          <a:xfrm>
            <a:off x="157419" y="1997237"/>
            <a:ext cx="2745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Times New Roman"/>
                <a:cs typeface="Times New Roman"/>
              </a:rPr>
              <a:t>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74343B-2B52-8E48-B3CA-5E45FB31E98E}"/>
              </a:ext>
            </a:extLst>
          </p:cNvPr>
          <p:cNvSpPr txBox="1"/>
          <p:nvPr/>
        </p:nvSpPr>
        <p:spPr>
          <a:xfrm>
            <a:off x="157418" y="44640"/>
            <a:ext cx="2745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Times New Roman"/>
                <a:cs typeface="Times New Roman"/>
              </a:rPr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8B9373-48F9-E14C-9498-114F506AFADC}"/>
              </a:ext>
            </a:extLst>
          </p:cNvPr>
          <p:cNvSpPr txBox="1"/>
          <p:nvPr/>
        </p:nvSpPr>
        <p:spPr>
          <a:xfrm>
            <a:off x="3710946" y="44640"/>
            <a:ext cx="2745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Times New Roman"/>
                <a:cs typeface="Times New Roman"/>
              </a:rPr>
              <a:t>B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F34E134-23CB-FC43-B3F8-5128B68F81DF}"/>
              </a:ext>
            </a:extLst>
          </p:cNvPr>
          <p:cNvSpPr txBox="1"/>
          <p:nvPr/>
        </p:nvSpPr>
        <p:spPr>
          <a:xfrm>
            <a:off x="6230915" y="1590566"/>
            <a:ext cx="903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Times New Roman"/>
                <a:cs typeface="Times New Roman"/>
              </a:rPr>
              <a:t>GFP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036ADD4-9CBC-8045-8066-73E0682E0E7F}"/>
              </a:ext>
            </a:extLst>
          </p:cNvPr>
          <p:cNvSpPr txBox="1"/>
          <p:nvPr/>
        </p:nvSpPr>
        <p:spPr>
          <a:xfrm>
            <a:off x="2638876" y="1590566"/>
            <a:ext cx="903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Times New Roman"/>
                <a:cs typeface="Times New Roman"/>
              </a:rPr>
              <a:t>nc82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F73334A-384F-2244-8C2B-52C4514218A0}"/>
              </a:ext>
            </a:extLst>
          </p:cNvPr>
          <p:cNvSpPr txBox="1"/>
          <p:nvPr/>
        </p:nvSpPr>
        <p:spPr>
          <a:xfrm>
            <a:off x="2638876" y="3549038"/>
            <a:ext cx="903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Times New Roman"/>
                <a:cs typeface="Times New Roman"/>
              </a:rPr>
              <a:t>DAPI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95DB4AD7-4859-C442-AA86-D9BC6418502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931313" y="5354438"/>
            <a:ext cx="1828800" cy="294828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6C3A5B7-24A7-4E4D-A31F-753C60EA834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595542" y="1437495"/>
            <a:ext cx="1828800" cy="294828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DF2427AE-B78B-AE4A-B747-D8FA370DF5F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931314" y="3395968"/>
            <a:ext cx="1828800" cy="294828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BFAE26E5-CC7F-244C-99CC-496F1682202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595542" y="3408489"/>
            <a:ext cx="1828800" cy="2948284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D8EAE513-468D-5340-B32E-708A21C88589}"/>
              </a:ext>
            </a:extLst>
          </p:cNvPr>
          <p:cNvSpPr txBox="1"/>
          <p:nvPr/>
        </p:nvSpPr>
        <p:spPr>
          <a:xfrm>
            <a:off x="6081018" y="3549038"/>
            <a:ext cx="903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Times New Roman"/>
                <a:cs typeface="Times New Roman"/>
              </a:rPr>
              <a:t>nc82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AEF1AF0-7B1C-3548-9E3A-C656CAFD80D5}"/>
              </a:ext>
            </a:extLst>
          </p:cNvPr>
          <p:cNvSpPr txBox="1"/>
          <p:nvPr/>
        </p:nvSpPr>
        <p:spPr>
          <a:xfrm>
            <a:off x="6081018" y="5520032"/>
            <a:ext cx="903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Times New Roman"/>
                <a:cs typeface="Times New Roman"/>
              </a:rPr>
              <a:t>DAPI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C513668-419B-2646-B1E5-2202325CB55C}"/>
              </a:ext>
            </a:extLst>
          </p:cNvPr>
          <p:cNvSpPr txBox="1"/>
          <p:nvPr/>
        </p:nvSpPr>
        <p:spPr>
          <a:xfrm>
            <a:off x="2416789" y="5520032"/>
            <a:ext cx="903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Times New Roman"/>
                <a:cs typeface="Times New Roman"/>
              </a:rPr>
              <a:t>GFP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DD1E7E8-2A56-0944-BD0D-120DCC09ACC6}"/>
              </a:ext>
            </a:extLst>
          </p:cNvPr>
          <p:cNvSpPr txBox="1"/>
          <p:nvPr/>
        </p:nvSpPr>
        <p:spPr>
          <a:xfrm>
            <a:off x="2416789" y="7465981"/>
            <a:ext cx="903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Times New Roman"/>
                <a:cs typeface="Times New Roman"/>
              </a:rPr>
              <a:t>merge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8353C08-584C-764A-98EE-8F96F0DE69BC}"/>
              </a:ext>
            </a:extLst>
          </p:cNvPr>
          <p:cNvSpPr txBox="1"/>
          <p:nvPr/>
        </p:nvSpPr>
        <p:spPr>
          <a:xfrm>
            <a:off x="4035799" y="1997236"/>
            <a:ext cx="2745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Times New Roman"/>
                <a:cs typeface="Times New Roman"/>
              </a:rPr>
              <a:t>D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B17B3BB-5E4D-1949-9EA3-3914C5DF0DF0}"/>
              </a:ext>
            </a:extLst>
          </p:cNvPr>
          <p:cNvSpPr txBox="1"/>
          <p:nvPr/>
        </p:nvSpPr>
        <p:spPr>
          <a:xfrm>
            <a:off x="394792" y="3968498"/>
            <a:ext cx="2745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Times New Roman"/>
                <a:cs typeface="Times New Roman"/>
              </a:rPr>
              <a:t>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A8EA0FF-56A4-4941-A664-4C8F9CFF80C5}"/>
              </a:ext>
            </a:extLst>
          </p:cNvPr>
          <p:cNvSpPr txBox="1"/>
          <p:nvPr/>
        </p:nvSpPr>
        <p:spPr>
          <a:xfrm>
            <a:off x="4035799" y="3968498"/>
            <a:ext cx="2745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Times New Roman"/>
                <a:cs typeface="Times New Roman"/>
              </a:rPr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C74BE1F-0AC5-164D-95D4-FFC9C876A3E9}"/>
              </a:ext>
            </a:extLst>
          </p:cNvPr>
          <p:cNvSpPr txBox="1"/>
          <p:nvPr/>
        </p:nvSpPr>
        <p:spPr>
          <a:xfrm>
            <a:off x="394792" y="5914180"/>
            <a:ext cx="2745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Times New Roman"/>
                <a:cs typeface="Times New Roman"/>
              </a:rPr>
              <a:t>G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92670709-9F59-0F42-A127-DA487992F04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628986" y="5317697"/>
            <a:ext cx="1828800" cy="3021766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3B0922CA-573C-A543-BAA7-2EF96D0D0FF3}"/>
              </a:ext>
            </a:extLst>
          </p:cNvPr>
          <p:cNvSpPr txBox="1"/>
          <p:nvPr/>
        </p:nvSpPr>
        <p:spPr>
          <a:xfrm>
            <a:off x="4032503" y="5925543"/>
            <a:ext cx="2745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Times New Roman"/>
                <a:cs typeface="Times New Roman"/>
              </a:rPr>
              <a:t>H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8EFF5D9-8FB2-1145-B84A-6C8E3E9BEC8F}"/>
              </a:ext>
            </a:extLst>
          </p:cNvPr>
          <p:cNvSpPr txBox="1"/>
          <p:nvPr/>
        </p:nvSpPr>
        <p:spPr>
          <a:xfrm>
            <a:off x="4051781" y="7465714"/>
            <a:ext cx="903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Times New Roman"/>
                <a:cs typeface="Times New Roman"/>
              </a:rPr>
              <a:t>merge</a:t>
            </a:r>
          </a:p>
        </p:txBody>
      </p:sp>
    </p:spTree>
    <p:extLst>
      <p:ext uri="{BB962C8B-B14F-4D97-AF65-F5344CB8AC3E}">
        <p14:creationId xmlns:p14="http://schemas.microsoft.com/office/powerpoint/2010/main" val="7712116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</TotalTime>
  <Words>102</Words>
  <Application>Microsoft Macintosh PowerPoint</Application>
  <PresentationFormat>Custom</PresentationFormat>
  <Paragraphs>19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Balint Kacsoh</dc:creator>
  <cp:lastModifiedBy>Balint Kacsoh</cp:lastModifiedBy>
  <cp:revision>12</cp:revision>
  <dcterms:created xsi:type="dcterms:W3CDTF">2018-07-28T19:43:06Z</dcterms:created>
  <dcterms:modified xsi:type="dcterms:W3CDTF">2018-11-05T21:28:07Z</dcterms:modified>
</cp:coreProperties>
</file>