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045"/>
    <p:restoredTop sz="94684"/>
  </p:normalViewPr>
  <p:slideViewPr>
    <p:cSldViewPr snapToGrid="0" snapToObjects="1">
      <p:cViewPr>
        <p:scale>
          <a:sx n="111" d="100"/>
          <a:sy n="111" d="100"/>
        </p:scale>
        <p:origin x="36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8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1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2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6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0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6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8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5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2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76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53ABE1-5F5D-3B45-A7A4-B63ADD666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257" y="3190886"/>
            <a:ext cx="2572512" cy="1929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BC0D565-1AB1-7444-808D-A21235407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242" y="5770164"/>
            <a:ext cx="2572512" cy="192938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B213C24-F0BE-8948-80B4-066ACF7A7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273" y="645751"/>
            <a:ext cx="2578481" cy="19293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55F05D-72F0-5040-A88B-3A5ECADCFAE8}"/>
              </a:ext>
            </a:extLst>
          </p:cNvPr>
          <p:cNvSpPr txBox="1"/>
          <p:nvPr/>
        </p:nvSpPr>
        <p:spPr>
          <a:xfrm rot="16200000">
            <a:off x="917492" y="1283355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9F7F5A-6CAA-EE47-B24F-77F70F2727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48135" b="46715"/>
          <a:stretch/>
        </p:blipFill>
        <p:spPr>
          <a:xfrm>
            <a:off x="2359274" y="7835716"/>
            <a:ext cx="1246313" cy="2539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19C0F2-9457-AE45-9F68-3CFE8A1627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53972" r="496" b="40795"/>
          <a:stretch/>
        </p:blipFill>
        <p:spPr>
          <a:xfrm>
            <a:off x="3571136" y="7866296"/>
            <a:ext cx="1213633" cy="2581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4501CC-A5F7-D745-9557-8DA41D62568F}"/>
              </a:ext>
            </a:extLst>
          </p:cNvPr>
          <p:cNvSpPr txBox="1"/>
          <p:nvPr/>
        </p:nvSpPr>
        <p:spPr>
          <a:xfrm>
            <a:off x="2105802" y="300768"/>
            <a:ext cx="284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</a:t>
            </a:r>
            <a:r>
              <a:rPr lang="en-US" sz="1200" baseline="30000" dirty="0">
                <a:latin typeface="Times New Roman"/>
                <a:cs typeface="Times New Roman"/>
              </a:rPr>
              <a:t>247</a:t>
            </a:r>
            <a:r>
              <a:rPr lang="en-US" sz="1200" dirty="0">
                <a:latin typeface="Times New Roman"/>
                <a:cs typeface="Times New Roman"/>
              </a:rPr>
              <a:t>-GAL4/+ </a:t>
            </a:r>
            <a:r>
              <a:rPr lang="en-US" sz="1200" baseline="30000" dirty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B2DA04-4A1B-6848-B168-29C090187BD9}"/>
              </a:ext>
            </a:extLst>
          </p:cNvPr>
          <p:cNvSpPr txBox="1"/>
          <p:nvPr/>
        </p:nvSpPr>
        <p:spPr>
          <a:xfrm>
            <a:off x="1789417" y="30076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C838D1-B303-3745-98ED-04CD08024955}"/>
              </a:ext>
            </a:extLst>
          </p:cNvPr>
          <p:cNvSpPr txBox="1"/>
          <p:nvPr/>
        </p:nvSpPr>
        <p:spPr>
          <a:xfrm>
            <a:off x="2974661" y="175989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B624BC-682E-E847-91EA-15811EE8A0F5}"/>
              </a:ext>
            </a:extLst>
          </p:cNvPr>
          <p:cNvSpPr txBox="1"/>
          <p:nvPr/>
        </p:nvSpPr>
        <p:spPr>
          <a:xfrm>
            <a:off x="4147932" y="181208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275168-5C72-A24C-82A0-3C27CE39A8F0}"/>
              </a:ext>
            </a:extLst>
          </p:cNvPr>
          <p:cNvSpPr txBox="1"/>
          <p:nvPr/>
        </p:nvSpPr>
        <p:spPr>
          <a:xfrm rot="16200000">
            <a:off x="917492" y="3862482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7790D0-C234-904A-8CFD-022562B8809E}"/>
              </a:ext>
            </a:extLst>
          </p:cNvPr>
          <p:cNvSpPr txBox="1"/>
          <p:nvPr/>
        </p:nvSpPr>
        <p:spPr>
          <a:xfrm>
            <a:off x="2105801" y="2801533"/>
            <a:ext cx="2841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</a:t>
            </a:r>
            <a:r>
              <a:rPr lang="en-US" sz="1200" baseline="30000" dirty="0">
                <a:latin typeface="Times New Roman"/>
                <a:cs typeface="Times New Roman"/>
              </a:rPr>
              <a:t>48571</a:t>
            </a:r>
            <a:r>
              <a:rPr lang="en-US" sz="1200" dirty="0">
                <a:latin typeface="Times New Roman"/>
                <a:cs typeface="Times New Roman"/>
              </a:rPr>
              <a:t>-GAL4/+ </a:t>
            </a:r>
            <a:r>
              <a:rPr lang="en-US" sz="1200" baseline="30000" dirty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0596DF-05E8-8D4C-802C-46D8B4994B90}"/>
              </a:ext>
            </a:extLst>
          </p:cNvPr>
          <p:cNvSpPr txBox="1"/>
          <p:nvPr/>
        </p:nvSpPr>
        <p:spPr>
          <a:xfrm>
            <a:off x="1789417" y="2879895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B39F1D-11D9-FE4A-BB68-5F415B1BF675}"/>
              </a:ext>
            </a:extLst>
          </p:cNvPr>
          <p:cNvSpPr txBox="1"/>
          <p:nvPr/>
        </p:nvSpPr>
        <p:spPr>
          <a:xfrm>
            <a:off x="2982431" y="468576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39A7AD-7023-FD42-AA36-D929E724BD5B}"/>
              </a:ext>
            </a:extLst>
          </p:cNvPr>
          <p:cNvSpPr txBox="1"/>
          <p:nvPr/>
        </p:nvSpPr>
        <p:spPr>
          <a:xfrm>
            <a:off x="4146276" y="453201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DF45FB-4FA8-0847-B7EF-26C89A11EE8B}"/>
              </a:ext>
            </a:extLst>
          </p:cNvPr>
          <p:cNvSpPr txBox="1"/>
          <p:nvPr/>
        </p:nvSpPr>
        <p:spPr>
          <a:xfrm rot="16200000">
            <a:off x="917492" y="6407767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818565-EEC8-B34F-BC72-BEBA07BF8C8A}"/>
              </a:ext>
            </a:extLst>
          </p:cNvPr>
          <p:cNvSpPr txBox="1"/>
          <p:nvPr/>
        </p:nvSpPr>
        <p:spPr>
          <a:xfrm>
            <a:off x="2105801" y="5342492"/>
            <a:ext cx="2678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</a:t>
            </a:r>
            <a:r>
              <a:rPr lang="en-US" sz="1200" baseline="30000" dirty="0">
                <a:latin typeface="Times New Roman"/>
                <a:cs typeface="Times New Roman"/>
              </a:rPr>
              <a:t>48571</a:t>
            </a:r>
            <a:r>
              <a:rPr lang="en-US" sz="1200" dirty="0">
                <a:latin typeface="Times New Roman"/>
                <a:cs typeface="Times New Roman"/>
              </a:rPr>
              <a:t>-GAL4;</a:t>
            </a:r>
            <a:r>
              <a:rPr lang="en-US" sz="1200" i="1" dirty="0">
                <a:latin typeface="Times New Roman"/>
                <a:cs typeface="Times New Roman"/>
              </a:rPr>
              <a:t>white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 wild-type behavior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E179A2-090E-B040-8D18-C1DC63923FCF}"/>
              </a:ext>
            </a:extLst>
          </p:cNvPr>
          <p:cNvSpPr txBox="1"/>
          <p:nvPr/>
        </p:nvSpPr>
        <p:spPr>
          <a:xfrm>
            <a:off x="1789417" y="5425180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64DDA6-90E2-484C-80E0-B3613B447F88}"/>
              </a:ext>
            </a:extLst>
          </p:cNvPr>
          <p:cNvSpPr txBox="1"/>
          <p:nvPr/>
        </p:nvSpPr>
        <p:spPr>
          <a:xfrm>
            <a:off x="2980136" y="717449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05B108-3EE0-CD40-A046-FEF551FD0261}"/>
              </a:ext>
            </a:extLst>
          </p:cNvPr>
          <p:cNvSpPr txBox="1"/>
          <p:nvPr/>
        </p:nvSpPr>
        <p:spPr>
          <a:xfrm>
            <a:off x="4147932" y="718288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31043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49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5</cp:revision>
  <dcterms:created xsi:type="dcterms:W3CDTF">2018-07-29T16:24:28Z</dcterms:created>
  <dcterms:modified xsi:type="dcterms:W3CDTF">2018-11-02T20:36:57Z</dcterms:modified>
</cp:coreProperties>
</file>