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45"/>
    <p:restoredTop sz="94684"/>
  </p:normalViewPr>
  <p:slideViewPr>
    <p:cSldViewPr snapToGrid="0" snapToObjects="1">
      <p:cViewPr>
        <p:scale>
          <a:sx n="161" d="100"/>
          <a:sy n="161" d="100"/>
        </p:scale>
        <p:origin x="25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F12E9-0483-DA44-82AA-331DFD8892C7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143000"/>
            <a:ext cx="2466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3DDAE-4983-8042-BD50-1FEEA24D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74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63DDAE-4983-8042-BD50-1FEEA24D8F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03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8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1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2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6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0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6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8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5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2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7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F22B55A-022E-4540-99DB-53EF778A4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469" y="416205"/>
            <a:ext cx="2572512" cy="19293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5118E7-BE34-9C49-92CC-CCEB97020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75" y="2996417"/>
            <a:ext cx="2572512" cy="192938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12EA19-0E37-1F47-BCC2-016E5994FE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5153" y="2996417"/>
            <a:ext cx="2572512" cy="19293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9E281D0-EF92-1D41-87C0-450498BE9B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24" y="416205"/>
            <a:ext cx="2572512" cy="1929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55F05D-72F0-5040-A88B-3A5ECADCFAE8}"/>
              </a:ext>
            </a:extLst>
          </p:cNvPr>
          <p:cNvSpPr txBox="1"/>
          <p:nvPr/>
        </p:nvSpPr>
        <p:spPr>
          <a:xfrm rot="16200000">
            <a:off x="-830115" y="1082486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F7F5A-6CAA-EE47-B24F-77F70F27273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2224265" y="4967500"/>
            <a:ext cx="1246313" cy="2539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19C0F2-9457-AE45-9F68-3CFE8A16277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3440012" y="4991327"/>
            <a:ext cx="1213633" cy="258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4501CC-A5F7-D745-9557-8DA41D62568F}"/>
              </a:ext>
            </a:extLst>
          </p:cNvPr>
          <p:cNvSpPr txBox="1"/>
          <p:nvPr/>
        </p:nvSpPr>
        <p:spPr>
          <a:xfrm>
            <a:off x="358195" y="99899"/>
            <a:ext cx="284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Dop1R1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no memory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B2DA04-4A1B-6848-B168-29C090187BD9}"/>
              </a:ext>
            </a:extLst>
          </p:cNvPr>
          <p:cNvSpPr txBox="1"/>
          <p:nvPr/>
        </p:nvSpPr>
        <p:spPr>
          <a:xfrm>
            <a:off x="41810" y="9989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676707-40D4-4C40-86E5-BA847918B5B9}"/>
              </a:ext>
            </a:extLst>
          </p:cNvPr>
          <p:cNvSpPr txBox="1"/>
          <p:nvPr/>
        </p:nvSpPr>
        <p:spPr>
          <a:xfrm>
            <a:off x="3470578" y="9989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55D16C-7B37-B541-9B89-0F3CFC7D4E96}"/>
              </a:ext>
            </a:extLst>
          </p:cNvPr>
          <p:cNvSpPr txBox="1"/>
          <p:nvPr/>
        </p:nvSpPr>
        <p:spPr>
          <a:xfrm>
            <a:off x="3615858" y="99898"/>
            <a:ext cx="3172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mnb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no memory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C838D1-B303-3745-98ED-04CD08024955}"/>
              </a:ext>
            </a:extLst>
          </p:cNvPr>
          <p:cNvSpPr txBox="1"/>
          <p:nvPr/>
        </p:nvSpPr>
        <p:spPr>
          <a:xfrm>
            <a:off x="1230446" y="1790655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7A5858-657F-0746-B17D-1C22A6AD14EB}"/>
              </a:ext>
            </a:extLst>
          </p:cNvPr>
          <p:cNvSpPr txBox="1"/>
          <p:nvPr/>
        </p:nvSpPr>
        <p:spPr>
          <a:xfrm rot="16200000">
            <a:off x="-815281" y="3634020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32CAE3-997C-F246-B98B-4FFDA126AA1F}"/>
              </a:ext>
            </a:extLst>
          </p:cNvPr>
          <p:cNvSpPr txBox="1"/>
          <p:nvPr/>
        </p:nvSpPr>
        <p:spPr>
          <a:xfrm>
            <a:off x="373028" y="2526738"/>
            <a:ext cx="2826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Times New Roman"/>
                <a:cs typeface="Times New Roman"/>
              </a:rPr>
              <a:t>Dop1R1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/+ shows wild-type behavior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73B90A-3F4D-EE42-939F-813779CDC3C6}"/>
              </a:ext>
            </a:extLst>
          </p:cNvPr>
          <p:cNvSpPr txBox="1"/>
          <p:nvPr/>
        </p:nvSpPr>
        <p:spPr>
          <a:xfrm>
            <a:off x="56644" y="252673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D7BC32-B8B1-C248-A172-AE512BE9D0B8}"/>
              </a:ext>
            </a:extLst>
          </p:cNvPr>
          <p:cNvSpPr txBox="1"/>
          <p:nvPr/>
        </p:nvSpPr>
        <p:spPr>
          <a:xfrm>
            <a:off x="4497049" y="170065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84A8AB-C651-8242-9522-785B9B0F8C36}"/>
              </a:ext>
            </a:extLst>
          </p:cNvPr>
          <p:cNvSpPr txBox="1"/>
          <p:nvPr/>
        </p:nvSpPr>
        <p:spPr>
          <a:xfrm>
            <a:off x="1225131" y="441017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C393E9-5677-8B4E-939E-B43F0D3522D8}"/>
              </a:ext>
            </a:extLst>
          </p:cNvPr>
          <p:cNvSpPr txBox="1"/>
          <p:nvPr/>
        </p:nvSpPr>
        <p:spPr>
          <a:xfrm>
            <a:off x="3615858" y="2546913"/>
            <a:ext cx="3172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latin typeface="Times New Roman"/>
                <a:cs typeface="Times New Roman"/>
              </a:rPr>
              <a:t>mnb</a:t>
            </a:r>
            <a:r>
              <a:rPr lang="en-US" sz="1200" baseline="30000" dirty="0" err="1">
                <a:latin typeface="Times New Roman"/>
                <a:cs typeface="Times New Roman"/>
              </a:rPr>
              <a:t>RNAi</a:t>
            </a:r>
            <a:r>
              <a:rPr lang="en-US" sz="1200" baseline="30000" dirty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/+ shows wild-type behavior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31D970-73D6-8A45-8A70-073FB700F722}"/>
              </a:ext>
            </a:extLst>
          </p:cNvPr>
          <p:cNvSpPr txBox="1"/>
          <p:nvPr/>
        </p:nvSpPr>
        <p:spPr>
          <a:xfrm>
            <a:off x="3444695" y="252673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B7C11-14C2-404B-922A-944F7F6AA033}"/>
              </a:ext>
            </a:extLst>
          </p:cNvPr>
          <p:cNvSpPr txBox="1"/>
          <p:nvPr/>
        </p:nvSpPr>
        <p:spPr>
          <a:xfrm>
            <a:off x="4499971" y="444992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1A4A61-C64B-F146-A585-8AD2AA375D82}"/>
              </a:ext>
            </a:extLst>
          </p:cNvPr>
          <p:cNvSpPr txBox="1"/>
          <p:nvPr/>
        </p:nvSpPr>
        <p:spPr>
          <a:xfrm>
            <a:off x="5673299" y="435584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1332CF-9681-CB44-B85B-9A1EFA69637A}"/>
              </a:ext>
            </a:extLst>
          </p:cNvPr>
          <p:cNvSpPr txBox="1"/>
          <p:nvPr/>
        </p:nvSpPr>
        <p:spPr>
          <a:xfrm>
            <a:off x="2405956" y="431143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31043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49</Words>
  <Application>Microsoft Macintosh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6</cp:revision>
  <dcterms:created xsi:type="dcterms:W3CDTF">2018-07-29T16:24:28Z</dcterms:created>
  <dcterms:modified xsi:type="dcterms:W3CDTF">2018-11-02T20:50:41Z</dcterms:modified>
</cp:coreProperties>
</file>