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476"/>
    <p:restoredTop sz="86478"/>
  </p:normalViewPr>
  <p:slideViewPr>
    <p:cSldViewPr snapToGrid="0" snapToObjects="1">
      <p:cViewPr varScale="1">
        <p:scale>
          <a:sx n="91" d="100"/>
          <a:sy n="91" d="100"/>
        </p:scale>
        <p:origin x="40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2FB62-5CEC-D74A-BEF7-DA90DA3C990B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143000"/>
            <a:ext cx="2466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1F878-672A-A244-B1B5-F5DC397814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59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4. GFP expression of 48571 MB driver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Brains from flies expressing CD8GFP in conjunction with the 48571 MB driver line are shown. (A-C) correspond to individual channels and a merged image (D). For merged image, teal corresponds to DAPI, magenta corresponds to nc82, and green corresponds to GFP.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1F878-672A-A244-B1B5-F5DC397814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8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6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66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2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52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21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4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7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6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80BF3-BD65-A047-BC0D-3C509CAA901A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A903C-F541-6B49-922C-3AC252FB0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7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7CDA6139-7D4E-AA49-9ACD-E08D44F75686}"/>
              </a:ext>
            </a:extLst>
          </p:cNvPr>
          <p:cNvSpPr txBox="1"/>
          <p:nvPr/>
        </p:nvSpPr>
        <p:spPr>
          <a:xfrm>
            <a:off x="28136" y="190212"/>
            <a:ext cx="3564804" cy="360168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025534A-1EB5-AF49-A0F7-EE5ED9F0F517}"/>
              </a:ext>
            </a:extLst>
          </p:cNvPr>
          <p:cNvSpPr txBox="1"/>
          <p:nvPr/>
        </p:nvSpPr>
        <p:spPr>
          <a:xfrm>
            <a:off x="3598601" y="190212"/>
            <a:ext cx="3564804" cy="360168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1FAA1C3-12F5-3244-AD89-4E1003813E8F}"/>
              </a:ext>
            </a:extLst>
          </p:cNvPr>
          <p:cNvSpPr txBox="1"/>
          <p:nvPr/>
        </p:nvSpPr>
        <p:spPr>
          <a:xfrm>
            <a:off x="3598600" y="4033171"/>
            <a:ext cx="3564804" cy="360168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C36A15-6299-3F44-B46D-EB095B735961}"/>
              </a:ext>
            </a:extLst>
          </p:cNvPr>
          <p:cNvSpPr txBox="1"/>
          <p:nvPr/>
        </p:nvSpPr>
        <p:spPr>
          <a:xfrm>
            <a:off x="28137" y="4033171"/>
            <a:ext cx="3564804" cy="360168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DC7927-2AB6-254A-BDE9-8E54B2DF2756}"/>
              </a:ext>
            </a:extLst>
          </p:cNvPr>
          <p:cNvSpPr txBox="1"/>
          <p:nvPr/>
        </p:nvSpPr>
        <p:spPr>
          <a:xfrm>
            <a:off x="6165131" y="6833140"/>
            <a:ext cx="903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B050"/>
                </a:solidFill>
                <a:latin typeface="Times New Roman"/>
                <a:cs typeface="Times New Roman"/>
              </a:rPr>
              <a:t>GFP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1FDE34-3F6B-D84E-9713-9B88B620EC42}"/>
              </a:ext>
            </a:extLst>
          </p:cNvPr>
          <p:cNvSpPr txBox="1"/>
          <p:nvPr/>
        </p:nvSpPr>
        <p:spPr>
          <a:xfrm>
            <a:off x="6165131" y="7064964"/>
            <a:ext cx="903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C71CBB"/>
                </a:solidFill>
                <a:latin typeface="Times New Roman"/>
                <a:cs typeface="Times New Roman"/>
              </a:rPr>
              <a:t>nc82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50FA25-4018-7347-B650-B7AF6921194B}"/>
              </a:ext>
            </a:extLst>
          </p:cNvPr>
          <p:cNvSpPr txBox="1"/>
          <p:nvPr/>
        </p:nvSpPr>
        <p:spPr>
          <a:xfrm>
            <a:off x="6165131" y="7277770"/>
            <a:ext cx="903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B0F0"/>
                </a:solidFill>
                <a:latin typeface="Times New Roman"/>
                <a:cs typeface="Times New Roman"/>
              </a:rPr>
              <a:t>DAPI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CC0E1A-6340-5A46-BDA3-FBC0A5DA8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81646">
            <a:off x="4096135" y="4566122"/>
            <a:ext cx="2560320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FE638F-3F4F-2A4E-B091-0B07AF0AD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584791">
            <a:off x="531663" y="4580072"/>
            <a:ext cx="2560320" cy="25603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0529B6-227A-ED4D-AA88-5BC8E22AA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607735">
            <a:off x="4087531" y="708831"/>
            <a:ext cx="2560320" cy="25603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C32E34-283D-F841-9457-B4B5AA9F1E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608441">
            <a:off x="529158" y="722823"/>
            <a:ext cx="2560320" cy="2560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AE518F-D4DF-B140-8DFB-4F3D364C05EC}"/>
              </a:ext>
            </a:extLst>
          </p:cNvPr>
          <p:cNvSpPr txBox="1"/>
          <p:nvPr/>
        </p:nvSpPr>
        <p:spPr>
          <a:xfrm>
            <a:off x="118966" y="26626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10C33F-48E5-4A41-A9EE-4E50627C3500}"/>
              </a:ext>
            </a:extLst>
          </p:cNvPr>
          <p:cNvSpPr txBox="1"/>
          <p:nvPr/>
        </p:nvSpPr>
        <p:spPr>
          <a:xfrm>
            <a:off x="2710849" y="7257961"/>
            <a:ext cx="903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DAPI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5A979C-0D97-254C-AE3A-10AF5D33B231}"/>
              </a:ext>
            </a:extLst>
          </p:cNvPr>
          <p:cNvSpPr txBox="1"/>
          <p:nvPr/>
        </p:nvSpPr>
        <p:spPr>
          <a:xfrm>
            <a:off x="6193264" y="3485586"/>
            <a:ext cx="903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GFP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D5123F-809C-6A4D-BC78-BF50AF20ADD5}"/>
              </a:ext>
            </a:extLst>
          </p:cNvPr>
          <p:cNvSpPr txBox="1"/>
          <p:nvPr/>
        </p:nvSpPr>
        <p:spPr>
          <a:xfrm>
            <a:off x="2734728" y="3499654"/>
            <a:ext cx="903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nc82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F6FA24-F61C-6C46-9318-817809A274A8}"/>
              </a:ext>
            </a:extLst>
          </p:cNvPr>
          <p:cNvSpPr txBox="1"/>
          <p:nvPr/>
        </p:nvSpPr>
        <p:spPr>
          <a:xfrm>
            <a:off x="3746087" y="26626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E02ACB-8ED2-A543-99DE-488ADBE58F39}"/>
              </a:ext>
            </a:extLst>
          </p:cNvPr>
          <p:cNvSpPr txBox="1"/>
          <p:nvPr/>
        </p:nvSpPr>
        <p:spPr>
          <a:xfrm>
            <a:off x="118966" y="412677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C13F6D-615B-8841-B8DD-FBA52D68526B}"/>
              </a:ext>
            </a:extLst>
          </p:cNvPr>
          <p:cNvSpPr txBox="1"/>
          <p:nvPr/>
        </p:nvSpPr>
        <p:spPr>
          <a:xfrm>
            <a:off x="3746086" y="412677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/>
                <a:cs typeface="Times New Roman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508997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71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5</cp:revision>
  <dcterms:created xsi:type="dcterms:W3CDTF">2018-10-17T16:33:06Z</dcterms:created>
  <dcterms:modified xsi:type="dcterms:W3CDTF">2018-10-17T18:01:25Z</dcterms:modified>
</cp:coreProperties>
</file>