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8" d="100"/>
          <a:sy n="68" d="100"/>
        </p:scale>
        <p:origin x="-600" y="-8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8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81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7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8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9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9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7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3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73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351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39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93021-EC16-A84B-BB75-70DD4146357A}" type="datetimeFigureOut">
              <a:rPr lang="en-US" smtClean="0"/>
              <a:t>3/28/18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03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90413" y="4989259"/>
            <a:ext cx="40490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Figure S2. </a:t>
            </a:r>
            <a:r>
              <a:rPr lang="en-US" sz="1200" b="1" dirty="0">
                <a:latin typeface="Times New Roman"/>
                <a:cs typeface="Times New Roman"/>
              </a:rPr>
              <a:t>An approach to identify DNA sequences from the tolerant 378604X strain that confer IIL-tolerance.</a:t>
            </a:r>
            <a:r>
              <a:rPr lang="en-US" sz="1200" dirty="0">
                <a:latin typeface="Times New Roman"/>
                <a:cs typeface="Times New Roman"/>
              </a:rPr>
              <a:t> A </a:t>
            </a:r>
            <a:r>
              <a:rPr lang="en-US" sz="1200" dirty="0" err="1">
                <a:latin typeface="Times New Roman"/>
                <a:cs typeface="Times New Roman"/>
              </a:rPr>
              <a:t>fosmid</a:t>
            </a:r>
            <a:r>
              <a:rPr lang="en-US" sz="1200" dirty="0">
                <a:latin typeface="Times New Roman"/>
                <a:cs typeface="Times New Roman"/>
              </a:rPr>
              <a:t> library containing fragments of 370604X </a:t>
            </a:r>
            <a:r>
              <a:rPr lang="en-US" sz="1200" dirty="0" err="1">
                <a:latin typeface="Times New Roman"/>
                <a:cs typeface="Times New Roman"/>
              </a:rPr>
              <a:t>gDNA</a:t>
            </a:r>
            <a:r>
              <a:rPr lang="en-US" sz="1200" dirty="0">
                <a:latin typeface="Times New Roman"/>
                <a:cs typeface="Times New Roman"/>
              </a:rPr>
              <a:t> was generated (</a:t>
            </a:r>
            <a:r>
              <a:rPr lang="en-US" sz="1200" b="1" dirty="0">
                <a:latin typeface="Times New Roman"/>
                <a:cs typeface="Times New Roman"/>
              </a:rPr>
              <a:t>1-3</a:t>
            </a:r>
            <a:r>
              <a:rPr lang="en-US" sz="1200" dirty="0">
                <a:latin typeface="Times New Roman"/>
                <a:cs typeface="Times New Roman"/>
              </a:rPr>
              <a:t>), transformed into the BY4741 strain (</a:t>
            </a:r>
            <a:r>
              <a:rPr lang="en-US" sz="1200" b="1" dirty="0">
                <a:latin typeface="Times New Roman"/>
                <a:cs typeface="Times New Roman"/>
              </a:rPr>
              <a:t>4</a:t>
            </a:r>
            <a:r>
              <a:rPr lang="en-US" sz="1200" dirty="0">
                <a:latin typeface="Times New Roman"/>
                <a:cs typeface="Times New Roman"/>
              </a:rPr>
              <a:t>), and selected on solid synthetic complete medium containing 140 </a:t>
            </a:r>
            <a:r>
              <a:rPr lang="en-US" sz="1200" dirty="0" err="1">
                <a:latin typeface="Times New Roman"/>
                <a:cs typeface="Times New Roman"/>
              </a:rPr>
              <a:t>mM</a:t>
            </a:r>
            <a:r>
              <a:rPr lang="en-US" sz="1200" dirty="0">
                <a:latin typeface="Times New Roman"/>
                <a:cs typeface="Times New Roman"/>
              </a:rPr>
              <a:t> [C</a:t>
            </a:r>
            <a:r>
              <a:rPr lang="en-US" sz="1200" baseline="-25000" dirty="0">
                <a:latin typeface="Times New Roman"/>
                <a:cs typeface="Times New Roman"/>
              </a:rPr>
              <a:t>2</a:t>
            </a:r>
            <a:r>
              <a:rPr lang="en-US" sz="1200" dirty="0">
                <a:latin typeface="Times New Roman"/>
                <a:cs typeface="Times New Roman"/>
              </a:rPr>
              <a:t>C</a:t>
            </a:r>
            <a:r>
              <a:rPr lang="en-US" sz="1200" baseline="-25000" dirty="0">
                <a:latin typeface="Times New Roman"/>
                <a:cs typeface="Times New Roman"/>
              </a:rPr>
              <a:t>1</a:t>
            </a:r>
            <a:r>
              <a:rPr lang="en-US" sz="1200" dirty="0">
                <a:latin typeface="Times New Roman"/>
                <a:cs typeface="Times New Roman"/>
              </a:rPr>
              <a:t>im]</a:t>
            </a:r>
            <a:r>
              <a:rPr lang="en-US" sz="1200" dirty="0" err="1">
                <a:latin typeface="Times New Roman"/>
                <a:cs typeface="Times New Roman"/>
              </a:rPr>
              <a:t>Cl</a:t>
            </a:r>
            <a:r>
              <a:rPr lang="en-US" sz="1200" dirty="0">
                <a:latin typeface="Times New Roman"/>
                <a:cs typeface="Times New Roman"/>
              </a:rPr>
              <a:t> (</a:t>
            </a:r>
            <a:r>
              <a:rPr lang="en-US" sz="1200" b="1" dirty="0">
                <a:latin typeface="Times New Roman"/>
                <a:cs typeface="Times New Roman"/>
              </a:rPr>
              <a:t>5</a:t>
            </a:r>
            <a:r>
              <a:rPr lang="en-US" sz="1200" dirty="0">
                <a:latin typeface="Times New Roman"/>
                <a:cs typeface="Times New Roman"/>
              </a:rPr>
              <a:t>). </a:t>
            </a:r>
            <a:r>
              <a:rPr lang="en-US" sz="1200" dirty="0" err="1">
                <a:latin typeface="Times New Roman"/>
                <a:cs typeface="Times New Roman"/>
              </a:rPr>
              <a:t>Fosmids</a:t>
            </a:r>
            <a:r>
              <a:rPr lang="en-US" sz="1200" dirty="0">
                <a:latin typeface="Times New Roman"/>
                <a:cs typeface="Times New Roman"/>
              </a:rPr>
              <a:t> from growing colonies were isolated and sequenced (</a:t>
            </a:r>
            <a:r>
              <a:rPr lang="en-US" sz="1200" b="1" dirty="0">
                <a:latin typeface="Times New Roman"/>
                <a:cs typeface="Times New Roman"/>
              </a:rPr>
              <a:t>6</a:t>
            </a:r>
            <a:r>
              <a:rPr lang="en-US" sz="1200" dirty="0">
                <a:latin typeface="Times New Roman"/>
                <a:cs typeface="Times New Roman"/>
              </a:rPr>
              <a:t>), identifying genome fragments that contained </a:t>
            </a:r>
            <a:r>
              <a:rPr lang="en-US" sz="1200" i="1" dirty="0">
                <a:latin typeface="Times New Roman"/>
                <a:cs typeface="Times New Roman"/>
              </a:rPr>
              <a:t>SGE1</a:t>
            </a:r>
            <a:r>
              <a:rPr lang="en-US" sz="1200" dirty="0">
                <a:latin typeface="Times New Roman"/>
                <a:cs typeface="Times New Roman"/>
              </a:rPr>
              <a:t> and </a:t>
            </a:r>
            <a:r>
              <a:rPr lang="en-US" sz="1200" i="1" dirty="0">
                <a:latin typeface="Times New Roman"/>
                <a:cs typeface="Times New Roman"/>
              </a:rPr>
              <a:t>YDR090C/ILT1</a:t>
            </a:r>
            <a:r>
              <a:rPr lang="en-US" sz="1200" dirty="0">
                <a:latin typeface="Times New Roman"/>
                <a:cs typeface="Times New Roman"/>
              </a:rPr>
              <a:t>.</a:t>
            </a:r>
            <a:r>
              <a:rPr lang="en-US" sz="1200" dirty="0" smtClean="0">
                <a:effectLst/>
                <a:latin typeface="Times New Roman"/>
                <a:cs typeface="Times New Roman"/>
              </a:rPr>
              <a:t> 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6" name="Picture 5" descr="S2_Fig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9845" y="2574290"/>
            <a:ext cx="4258310" cy="215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77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86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Trey Sato</dc:creator>
  <cp:lastModifiedBy>Trey Sato</cp:lastModifiedBy>
  <cp:revision>3</cp:revision>
  <dcterms:created xsi:type="dcterms:W3CDTF">2018-03-28T18:07:29Z</dcterms:created>
  <dcterms:modified xsi:type="dcterms:W3CDTF">2018-03-28T18:38:29Z</dcterms:modified>
</cp:coreProperties>
</file>