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1936" y="3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241293" y="2887923"/>
            <a:ext cx="4375414" cy="3368154"/>
            <a:chOff x="1264113" y="2996682"/>
            <a:chExt cx="4375414" cy="3368154"/>
          </a:xfrm>
        </p:grpSpPr>
        <p:sp>
          <p:nvSpPr>
            <p:cNvPr id="5" name="TextBox 4"/>
            <p:cNvSpPr txBox="1"/>
            <p:nvPr/>
          </p:nvSpPr>
          <p:spPr>
            <a:xfrm>
              <a:off x="1264113" y="2996682"/>
              <a:ext cx="437541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>
                  <a:latin typeface="Times New Roman"/>
                  <a:cs typeface="Times New Roman"/>
                </a:rPr>
                <a:t>Table S1.</a:t>
              </a:r>
              <a:r>
                <a:rPr lang="en-US" sz="1200" dirty="0">
                  <a:latin typeface="Times New Roman"/>
                  <a:cs typeface="Times New Roman"/>
                </a:rPr>
                <a:t> </a:t>
              </a:r>
              <a:r>
                <a:rPr lang="en-US" sz="1200" b="1" dirty="0">
                  <a:latin typeface="Times New Roman"/>
                  <a:cs typeface="Times New Roman"/>
                </a:rPr>
                <a:t>Deletion of </a:t>
              </a:r>
              <a:r>
                <a:rPr lang="en-US" sz="1200" b="1" i="1" dirty="0">
                  <a:latin typeface="Times New Roman"/>
                  <a:cs typeface="Times New Roman"/>
                </a:rPr>
                <a:t>YDR090C</a:t>
              </a:r>
              <a:r>
                <a:rPr lang="en-US" sz="1200" b="1" dirty="0">
                  <a:latin typeface="Times New Roman"/>
                  <a:cs typeface="Times New Roman"/>
                </a:rPr>
                <a:t> sensitizes yeast to [C</a:t>
              </a:r>
              <a:r>
                <a:rPr lang="en-US" sz="1200" b="1" baseline="-25000" dirty="0">
                  <a:latin typeface="Times New Roman"/>
                  <a:cs typeface="Times New Roman"/>
                </a:rPr>
                <a:t>2</a:t>
              </a:r>
              <a:r>
                <a:rPr lang="en-US" sz="1200" b="1" dirty="0">
                  <a:latin typeface="Times New Roman"/>
                  <a:cs typeface="Times New Roman"/>
                </a:rPr>
                <a:t>C</a:t>
              </a:r>
              <a:r>
                <a:rPr lang="en-US" sz="1200" b="1" baseline="-25000" dirty="0">
                  <a:latin typeface="Times New Roman"/>
                  <a:cs typeface="Times New Roman"/>
                </a:rPr>
                <a:t>1</a:t>
              </a:r>
              <a:r>
                <a:rPr lang="en-US" sz="1200" b="1" dirty="0">
                  <a:latin typeface="Times New Roman"/>
                  <a:cs typeface="Times New Roman"/>
                </a:rPr>
                <a:t>im]Cl.</a:t>
              </a:r>
              <a:r>
                <a:rPr lang="en-US" sz="1200" dirty="0">
                  <a:latin typeface="Times New Roman"/>
                  <a:cs typeface="Times New Roman"/>
                </a:rPr>
                <a:t> </a:t>
              </a:r>
            </a:p>
          </p:txBody>
        </p:sp>
        <p:pic>
          <p:nvPicPr>
            <p:cNvPr id="2" name="Picture 1" descr="tab-s1.eps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64113" y="3281887"/>
              <a:ext cx="4375414" cy="2040634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264113" y="5349173"/>
              <a:ext cx="4375414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Times New Roman"/>
                  <a:cs typeface="Times New Roman"/>
                </a:rPr>
                <a:t>The </a:t>
              </a:r>
              <a:r>
                <a:rPr lang="en-US" sz="1200" dirty="0">
                  <a:latin typeface="Times New Roman"/>
                  <a:cs typeface="Times New Roman"/>
                </a:rPr>
                <a:t>table displays relative qualitative growth of the indicated </a:t>
              </a:r>
              <a:r>
                <a:rPr lang="en-US" sz="1200" i="1" dirty="0">
                  <a:latin typeface="Times New Roman"/>
                  <a:cs typeface="Times New Roman"/>
                </a:rPr>
                <a:t>S. </a:t>
              </a:r>
              <a:r>
                <a:rPr lang="en-US" sz="1200" i="1" dirty="0" err="1">
                  <a:latin typeface="Times New Roman"/>
                  <a:cs typeface="Times New Roman"/>
                </a:rPr>
                <a:t>cerevisiae</a:t>
              </a:r>
              <a:r>
                <a:rPr lang="en-US" sz="1200" dirty="0">
                  <a:latin typeface="Times New Roman"/>
                  <a:cs typeface="Times New Roman"/>
                </a:rPr>
                <a:t> strains from the Yeast Deletion Collection on solid SC medium with or without 31 </a:t>
              </a:r>
              <a:r>
                <a:rPr lang="en-US" sz="1200" dirty="0" err="1">
                  <a:latin typeface="Times New Roman"/>
                  <a:cs typeface="Times New Roman"/>
                </a:rPr>
                <a:t>mM</a:t>
              </a:r>
              <a:r>
                <a:rPr lang="en-US" sz="1200" dirty="0">
                  <a:latin typeface="Times New Roman"/>
                  <a:cs typeface="Times New Roman"/>
                </a:rPr>
                <a:t> [C</a:t>
              </a:r>
              <a:r>
                <a:rPr lang="en-US" sz="1200" baseline="-25000" dirty="0">
                  <a:latin typeface="Times New Roman"/>
                  <a:cs typeface="Times New Roman"/>
                </a:rPr>
                <a:t>2</a:t>
              </a:r>
              <a:r>
                <a:rPr lang="en-US" sz="1200" dirty="0">
                  <a:latin typeface="Times New Roman"/>
                  <a:cs typeface="Times New Roman"/>
                </a:rPr>
                <a:t>C</a:t>
              </a:r>
              <a:r>
                <a:rPr lang="en-US" sz="1200" baseline="-25000" dirty="0">
                  <a:latin typeface="Times New Roman"/>
                  <a:cs typeface="Times New Roman"/>
                </a:rPr>
                <a:t>1</a:t>
              </a:r>
              <a:r>
                <a:rPr lang="en-US" sz="1200" dirty="0">
                  <a:latin typeface="Times New Roman"/>
                  <a:cs typeface="Times New Roman"/>
                </a:rPr>
                <a:t>im]Cl.  “+++” denotes the strongest colony growth observed, while “-” denotes minimal or no colony growth.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69</Words>
  <Application>Microsoft Macintosh PowerPoint</Application>
  <PresentationFormat>Letter Paper (8.5x11 in)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6</cp:revision>
  <dcterms:created xsi:type="dcterms:W3CDTF">2018-03-28T18:07:29Z</dcterms:created>
  <dcterms:modified xsi:type="dcterms:W3CDTF">2018-03-28T19:47:20Z</dcterms:modified>
</cp:coreProperties>
</file>