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68" d="100"/>
          <a:sy n="68" d="100"/>
        </p:scale>
        <p:origin x="-952" y="63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3021-EC16-A84B-BB75-70DD4146357A}" type="datetimeFigureOut">
              <a:rPr lang="en-US" smtClean="0"/>
              <a:t>6/10/18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11A98-ECE5-CE4B-A7AE-74ED7154F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5861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3021-EC16-A84B-BB75-70DD4146357A}" type="datetimeFigureOut">
              <a:rPr lang="en-US" smtClean="0"/>
              <a:t>6/10/18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11A98-ECE5-CE4B-A7AE-74ED7154F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8816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3021-EC16-A84B-BB75-70DD4146357A}" type="datetimeFigureOut">
              <a:rPr lang="en-US" smtClean="0"/>
              <a:t>6/10/18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11A98-ECE5-CE4B-A7AE-74ED7154F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479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3021-EC16-A84B-BB75-70DD4146357A}" type="datetimeFigureOut">
              <a:rPr lang="en-US" smtClean="0"/>
              <a:t>6/10/18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11A98-ECE5-CE4B-A7AE-74ED7154F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889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3021-EC16-A84B-BB75-70DD4146357A}" type="datetimeFigureOut">
              <a:rPr lang="en-US" smtClean="0"/>
              <a:t>6/10/18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11A98-ECE5-CE4B-A7AE-74ED7154F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7980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3021-EC16-A84B-BB75-70DD4146357A}" type="datetimeFigureOut">
              <a:rPr lang="en-US" smtClean="0"/>
              <a:t>6/10/18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11A98-ECE5-CE4B-A7AE-74ED7154F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4906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3021-EC16-A84B-BB75-70DD4146357A}" type="datetimeFigureOut">
              <a:rPr lang="en-US" smtClean="0"/>
              <a:t>6/10/18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11A98-ECE5-CE4B-A7AE-74ED7154F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1780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3021-EC16-A84B-BB75-70DD4146357A}" type="datetimeFigureOut">
              <a:rPr lang="en-US" smtClean="0"/>
              <a:t>6/10/18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11A98-ECE5-CE4B-A7AE-74ED7154F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3313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3021-EC16-A84B-BB75-70DD4146357A}" type="datetimeFigureOut">
              <a:rPr lang="en-US" smtClean="0"/>
              <a:t>6/10/18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11A98-ECE5-CE4B-A7AE-74ED7154F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1373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3021-EC16-A84B-BB75-70DD4146357A}" type="datetimeFigureOut">
              <a:rPr lang="en-US" smtClean="0"/>
              <a:t>6/10/18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11A98-ECE5-CE4B-A7AE-74ED7154F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351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3021-EC16-A84B-BB75-70DD4146357A}" type="datetimeFigureOut">
              <a:rPr lang="en-US" smtClean="0"/>
              <a:t>6/10/18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11A98-ECE5-CE4B-A7AE-74ED7154F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394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E93021-EC16-A84B-BB75-70DD4146357A}" type="datetimeFigureOut">
              <a:rPr lang="en-US" smtClean="0"/>
              <a:t>6/10/18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511A98-ECE5-CE4B-A7AE-74ED7154F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0324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24560" y="6283942"/>
            <a:ext cx="500888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Times New Roman"/>
                <a:cs typeface="Times New Roman"/>
              </a:rPr>
              <a:t>Figure </a:t>
            </a:r>
            <a:r>
              <a:rPr lang="en-US" sz="1200" b="1" dirty="0" smtClean="0">
                <a:latin typeface="Times New Roman"/>
                <a:cs typeface="Times New Roman"/>
              </a:rPr>
              <a:t>S8. </a:t>
            </a:r>
            <a:r>
              <a:rPr lang="en-US" sz="1200" b="1" dirty="0">
                <a:latin typeface="Times New Roman"/>
                <a:cs typeface="Times New Roman"/>
              </a:rPr>
              <a:t>Doxycycline-inducible expression of Sge1 alleles impact cell growth and Sge1 protein levels in the presence of [C</a:t>
            </a:r>
            <a:r>
              <a:rPr lang="en-US" sz="1200" b="1" baseline="-25000" dirty="0">
                <a:latin typeface="Times New Roman"/>
                <a:cs typeface="Times New Roman"/>
              </a:rPr>
              <a:t>2</a:t>
            </a:r>
            <a:r>
              <a:rPr lang="en-US" sz="1200" b="1" dirty="0">
                <a:latin typeface="Times New Roman"/>
                <a:cs typeface="Times New Roman"/>
              </a:rPr>
              <a:t>C</a:t>
            </a:r>
            <a:r>
              <a:rPr lang="en-US" sz="1200" b="1" baseline="-25000" dirty="0">
                <a:latin typeface="Times New Roman"/>
                <a:cs typeface="Times New Roman"/>
              </a:rPr>
              <a:t>1</a:t>
            </a:r>
            <a:r>
              <a:rPr lang="en-US" sz="1200" b="1" dirty="0">
                <a:latin typeface="Times New Roman"/>
                <a:cs typeface="Times New Roman"/>
              </a:rPr>
              <a:t>im]Cl.</a:t>
            </a:r>
            <a:r>
              <a:rPr lang="en-US" sz="1200" dirty="0">
                <a:latin typeface="Times New Roman"/>
                <a:cs typeface="Times New Roman"/>
              </a:rPr>
              <a:t> Mutant </a:t>
            </a:r>
            <a:r>
              <a:rPr lang="en-US" sz="1200" i="1" dirty="0">
                <a:latin typeface="Times New Roman"/>
                <a:cs typeface="Times New Roman"/>
              </a:rPr>
              <a:t>sge1Δ</a:t>
            </a:r>
            <a:r>
              <a:rPr lang="en-US" sz="1200" dirty="0">
                <a:latin typeface="Times New Roman"/>
                <a:cs typeface="Times New Roman"/>
              </a:rPr>
              <a:t> cells containing empty vector (</a:t>
            </a:r>
            <a:r>
              <a:rPr lang="en-US" sz="1200" b="1" dirty="0">
                <a:latin typeface="Times New Roman"/>
                <a:cs typeface="Times New Roman"/>
              </a:rPr>
              <a:t>A</a:t>
            </a:r>
            <a:r>
              <a:rPr lang="en-US" sz="1200" dirty="0">
                <a:latin typeface="Times New Roman"/>
                <a:cs typeface="Times New Roman"/>
              </a:rPr>
              <a:t>), or alleles of </a:t>
            </a:r>
            <a:r>
              <a:rPr lang="en-US" sz="1200" i="1" dirty="0">
                <a:latin typeface="Times New Roman"/>
                <a:cs typeface="Times New Roman"/>
              </a:rPr>
              <a:t>SGE1-MYC</a:t>
            </a:r>
            <a:r>
              <a:rPr lang="en-US" sz="1200" dirty="0">
                <a:latin typeface="Times New Roman"/>
                <a:cs typeface="Times New Roman"/>
              </a:rPr>
              <a:t> driven by a tetracycline-inducible promoter (</a:t>
            </a:r>
            <a:r>
              <a:rPr lang="en-US" sz="1200" b="1" dirty="0">
                <a:latin typeface="Times New Roman"/>
                <a:cs typeface="Times New Roman"/>
              </a:rPr>
              <a:t>B-C</a:t>
            </a:r>
            <a:r>
              <a:rPr lang="en-US" sz="1200" dirty="0">
                <a:latin typeface="Times New Roman"/>
                <a:cs typeface="Times New Roman"/>
              </a:rPr>
              <a:t>) were cultured in YPD pH5 media containing 0, 40, 160 or 625 </a:t>
            </a:r>
            <a:r>
              <a:rPr lang="en-US" sz="1200" dirty="0" err="1">
                <a:latin typeface="Times New Roman"/>
                <a:cs typeface="Times New Roman"/>
              </a:rPr>
              <a:t>ng</a:t>
            </a:r>
            <a:r>
              <a:rPr lang="en-US" sz="1200" dirty="0">
                <a:latin typeface="Times New Roman"/>
                <a:cs typeface="Times New Roman"/>
              </a:rPr>
              <a:t>/mL doxycycline and 125 </a:t>
            </a:r>
            <a:r>
              <a:rPr lang="en-US" sz="1200" dirty="0" err="1">
                <a:latin typeface="Times New Roman"/>
                <a:cs typeface="Times New Roman"/>
              </a:rPr>
              <a:t>mM</a:t>
            </a:r>
            <a:r>
              <a:rPr lang="en-US" sz="1200" dirty="0">
                <a:latin typeface="Times New Roman"/>
                <a:cs typeface="Times New Roman"/>
              </a:rPr>
              <a:t> [C</a:t>
            </a:r>
            <a:r>
              <a:rPr lang="en-US" sz="1200" baseline="-25000" dirty="0">
                <a:latin typeface="Times New Roman"/>
                <a:cs typeface="Times New Roman"/>
              </a:rPr>
              <a:t>2</a:t>
            </a:r>
            <a:r>
              <a:rPr lang="en-US" sz="1200" dirty="0">
                <a:latin typeface="Times New Roman"/>
                <a:cs typeface="Times New Roman"/>
              </a:rPr>
              <a:t>C</a:t>
            </a:r>
            <a:r>
              <a:rPr lang="en-US" sz="1200" baseline="-25000" dirty="0">
                <a:latin typeface="Times New Roman"/>
                <a:cs typeface="Times New Roman"/>
              </a:rPr>
              <a:t>1</a:t>
            </a:r>
            <a:r>
              <a:rPr lang="en-US" sz="1200" dirty="0">
                <a:latin typeface="Times New Roman"/>
                <a:cs typeface="Times New Roman"/>
              </a:rPr>
              <a:t>im]</a:t>
            </a:r>
            <a:r>
              <a:rPr lang="en-US" sz="1200" dirty="0" err="1">
                <a:latin typeface="Times New Roman"/>
                <a:cs typeface="Times New Roman"/>
              </a:rPr>
              <a:t>Cl</a:t>
            </a:r>
            <a:r>
              <a:rPr lang="en-US" sz="1200" dirty="0">
                <a:latin typeface="Times New Roman"/>
                <a:cs typeface="Times New Roman"/>
              </a:rPr>
              <a:t> for 24 h.  Cell densities were recorded and cells were harvested for total cellular protein lysates after 24 h. A representative Western blot to detect Sge1-Myc protein is shown from 5 independent biological experiments (</a:t>
            </a:r>
            <a:r>
              <a:rPr lang="en-US" sz="1200" b="1" dirty="0">
                <a:latin typeface="Times New Roman"/>
                <a:cs typeface="Times New Roman"/>
              </a:rPr>
              <a:t>D</a:t>
            </a:r>
            <a:r>
              <a:rPr lang="en-US" sz="1200" dirty="0">
                <a:latin typeface="Times New Roman"/>
                <a:cs typeface="Times New Roman"/>
              </a:rPr>
              <a:t>).  Sge1-Myc protein was detected by Western blotting with anti-</a:t>
            </a:r>
            <a:r>
              <a:rPr lang="en-US" sz="1200" dirty="0" err="1">
                <a:latin typeface="Times New Roman"/>
                <a:cs typeface="Times New Roman"/>
              </a:rPr>
              <a:t>Myc</a:t>
            </a:r>
            <a:r>
              <a:rPr lang="en-US" sz="1200" dirty="0">
                <a:latin typeface="Times New Roman"/>
                <a:cs typeface="Times New Roman"/>
              </a:rPr>
              <a:t>, while actin and a non-specific (NS) protein bands were also detected for protein loading controls.</a:t>
            </a:r>
            <a:r>
              <a:rPr lang="en-US" sz="1200" dirty="0" smtClean="0">
                <a:effectLst/>
                <a:latin typeface="Times New Roman"/>
                <a:cs typeface="Times New Roman"/>
              </a:rPr>
              <a:t> </a:t>
            </a:r>
            <a:endParaRPr lang="en-US" sz="1200" dirty="0">
              <a:latin typeface="Times New Roman"/>
              <a:cs typeface="Times New Roman"/>
            </a:endParaRPr>
          </a:p>
        </p:txBody>
      </p:sp>
      <p:pic>
        <p:nvPicPr>
          <p:cNvPr id="11" name="Picture 10" descr="S7_Fig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560" y="2568383"/>
            <a:ext cx="5008880" cy="3464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97704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155</Words>
  <Application>Microsoft Macintosh PowerPoint</Application>
  <PresentationFormat>Letter Paper (8.5x11 in)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of Wisconsin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Trey Sato</dc:creator>
  <cp:lastModifiedBy>Trey Sato</cp:lastModifiedBy>
  <cp:revision>11</cp:revision>
  <dcterms:created xsi:type="dcterms:W3CDTF">2018-03-28T18:07:29Z</dcterms:created>
  <dcterms:modified xsi:type="dcterms:W3CDTF">2018-06-10T20:54:43Z</dcterms:modified>
</cp:coreProperties>
</file>