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9" d="100"/>
          <a:sy n="209" d="100"/>
        </p:scale>
        <p:origin x="-56" y="760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586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48816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14798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3889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9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906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178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3313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373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351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2394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E93021-EC16-A84B-BB75-70DD4146357A}" type="datetimeFigureOut">
              <a:rPr lang="en-US" smtClean="0"/>
              <a:t>5/22/18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511A98-ECE5-CE4B-A7AE-74ED7154F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0324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7530" y="7597535"/>
            <a:ext cx="430669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Figure S3. Overexpression of </a:t>
            </a:r>
            <a:r>
              <a:rPr lang="en-US" sz="1200" b="1" i="1" dirty="0">
                <a:latin typeface="Times New Roman"/>
                <a:cs typeface="Times New Roman"/>
              </a:rPr>
              <a:t>SGE1</a:t>
            </a:r>
            <a:r>
              <a:rPr lang="en-US" sz="1200" b="1" dirty="0">
                <a:latin typeface="Times New Roman"/>
                <a:cs typeface="Times New Roman"/>
              </a:rPr>
              <a:t> confers tolerance to [</a:t>
            </a:r>
            <a:r>
              <a:rPr lang="en-US" sz="1200" b="1" dirty="0" smtClean="0">
                <a:latin typeface="Times New Roman"/>
                <a:cs typeface="Times New Roman"/>
              </a:rPr>
              <a:t>C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2</a:t>
            </a:r>
            <a:r>
              <a:rPr lang="en-US" sz="1200" b="1" dirty="0" smtClean="0">
                <a:latin typeface="Times New Roman"/>
                <a:cs typeface="Times New Roman"/>
              </a:rPr>
              <a:t>C</a:t>
            </a:r>
            <a:r>
              <a:rPr lang="en-US" sz="1200" b="1" baseline="-25000" dirty="0" smtClean="0">
                <a:latin typeface="Times New Roman"/>
                <a:cs typeface="Times New Roman"/>
              </a:rPr>
              <a:t>1</a:t>
            </a:r>
            <a:r>
              <a:rPr lang="en-US" sz="1200" b="1" dirty="0" smtClean="0">
                <a:latin typeface="Times New Roman"/>
                <a:cs typeface="Times New Roman"/>
              </a:rPr>
              <a:t>im</a:t>
            </a:r>
            <a:r>
              <a:rPr lang="en-US" sz="1200" b="1" dirty="0">
                <a:latin typeface="Times New Roman"/>
                <a:cs typeface="Times New Roman"/>
              </a:rPr>
              <a:t>][</a:t>
            </a:r>
            <a:r>
              <a:rPr lang="en-US" sz="1200" b="1" dirty="0" err="1">
                <a:latin typeface="Times New Roman"/>
                <a:cs typeface="Times New Roman"/>
              </a:rPr>
              <a:t>OAc</a:t>
            </a:r>
            <a:r>
              <a:rPr lang="en-US" sz="1200" b="1" dirty="0">
                <a:latin typeface="Times New Roman"/>
                <a:cs typeface="Times New Roman"/>
              </a:rPr>
              <a:t>] and higher concentrations of [C</a:t>
            </a:r>
            <a:r>
              <a:rPr lang="en-US" sz="1200" b="1" baseline="-25000" dirty="0">
                <a:latin typeface="Times New Roman"/>
                <a:cs typeface="Times New Roman"/>
              </a:rPr>
              <a:t>2</a:t>
            </a:r>
            <a:r>
              <a:rPr lang="en-US" sz="1200" b="1" dirty="0">
                <a:latin typeface="Times New Roman"/>
                <a:cs typeface="Times New Roman"/>
              </a:rPr>
              <a:t>C</a:t>
            </a:r>
            <a:r>
              <a:rPr lang="en-US" sz="1200" b="1" baseline="-25000" dirty="0">
                <a:latin typeface="Times New Roman"/>
                <a:cs typeface="Times New Roman"/>
              </a:rPr>
              <a:t>1</a:t>
            </a:r>
            <a:r>
              <a:rPr lang="en-US" sz="1200" b="1" dirty="0">
                <a:latin typeface="Times New Roman"/>
                <a:cs typeface="Times New Roman"/>
              </a:rPr>
              <a:t>im]Cl.</a:t>
            </a:r>
            <a:r>
              <a:rPr lang="en-US" sz="1200" dirty="0">
                <a:latin typeface="Times New Roman"/>
                <a:cs typeface="Times New Roman"/>
              </a:rPr>
              <a:t> Representative aerobic growth curves from triplicate experiments of the BY strain transformed with low copy plasmids containing the indicated genes cultured in SC pH 5 </a:t>
            </a:r>
            <a:r>
              <a:rPr lang="en-US" sz="1200" dirty="0" smtClean="0">
                <a:latin typeface="Times New Roman"/>
                <a:cs typeface="Times New Roman"/>
              </a:rPr>
              <a:t>medium lacking uracil and containing </a:t>
            </a:r>
            <a:r>
              <a:rPr lang="en-US" sz="1200" dirty="0">
                <a:latin typeface="Times New Roman"/>
                <a:cs typeface="Times New Roman"/>
              </a:rPr>
              <a:t>250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</a:t>
            </a:r>
            <a:r>
              <a:rPr lang="en-US" sz="1200" dirty="0" err="1">
                <a:latin typeface="Times New Roman"/>
                <a:cs typeface="Times New Roman"/>
              </a:rPr>
              <a:t>Cl</a:t>
            </a:r>
            <a:r>
              <a:rPr lang="en-US" sz="1200" dirty="0">
                <a:latin typeface="Times New Roman"/>
                <a:cs typeface="Times New Roman"/>
              </a:rPr>
              <a:t> (</a:t>
            </a:r>
            <a:r>
              <a:rPr lang="en-US" sz="1200" b="1" dirty="0">
                <a:latin typeface="Times New Roman"/>
                <a:cs typeface="Times New Roman"/>
              </a:rPr>
              <a:t>A</a:t>
            </a:r>
            <a:r>
              <a:rPr lang="en-US" sz="1200" dirty="0">
                <a:latin typeface="Times New Roman"/>
                <a:cs typeface="Times New Roman"/>
              </a:rPr>
              <a:t>) or 125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im][</a:t>
            </a:r>
            <a:r>
              <a:rPr lang="en-US" sz="1200" dirty="0" err="1">
                <a:latin typeface="Times New Roman"/>
                <a:cs typeface="Times New Roman"/>
              </a:rPr>
              <a:t>OAc</a:t>
            </a:r>
            <a:r>
              <a:rPr lang="en-US" sz="1200" dirty="0">
                <a:latin typeface="Times New Roman"/>
                <a:cs typeface="Times New Roman"/>
              </a:rPr>
              <a:t>] (</a:t>
            </a:r>
            <a:r>
              <a:rPr lang="en-US" sz="1200" b="1" dirty="0" smtClean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) or lacking </a:t>
            </a:r>
            <a:r>
              <a:rPr lang="en-US" sz="1200" dirty="0" err="1" smtClean="0">
                <a:latin typeface="Times New Roman"/>
                <a:cs typeface="Times New Roman"/>
              </a:rPr>
              <a:t>leucine</a:t>
            </a:r>
            <a:r>
              <a:rPr lang="en-US" sz="1200" dirty="0" smtClean="0">
                <a:latin typeface="Times New Roman"/>
                <a:cs typeface="Times New Roman"/>
              </a:rPr>
              <a:t> and </a:t>
            </a:r>
            <a:r>
              <a:rPr lang="en-US" sz="1200" dirty="0">
                <a:latin typeface="Times New Roman"/>
                <a:cs typeface="Times New Roman"/>
              </a:rPr>
              <a:t>containing 125 </a:t>
            </a:r>
            <a:r>
              <a:rPr lang="en-US" sz="1200" dirty="0" err="1">
                <a:latin typeface="Times New Roman"/>
                <a:cs typeface="Times New Roman"/>
              </a:rPr>
              <a:t>mM</a:t>
            </a:r>
            <a:r>
              <a:rPr lang="en-US" sz="1200" dirty="0">
                <a:latin typeface="Times New Roman"/>
                <a:cs typeface="Times New Roman"/>
              </a:rPr>
              <a:t> [C</a:t>
            </a:r>
            <a:r>
              <a:rPr lang="en-US" sz="1200" baseline="-25000" dirty="0">
                <a:latin typeface="Times New Roman"/>
                <a:cs typeface="Times New Roman"/>
              </a:rPr>
              <a:t>2</a:t>
            </a:r>
            <a:r>
              <a:rPr lang="en-US" sz="1200" dirty="0">
                <a:latin typeface="Times New Roman"/>
                <a:cs typeface="Times New Roman"/>
              </a:rPr>
              <a:t>C</a:t>
            </a:r>
            <a:r>
              <a:rPr lang="en-US" sz="1200" baseline="-25000" dirty="0">
                <a:latin typeface="Times New Roman"/>
                <a:cs typeface="Times New Roman"/>
              </a:rPr>
              <a:t>1</a:t>
            </a:r>
            <a:r>
              <a:rPr lang="en-US" sz="1200" dirty="0">
                <a:latin typeface="Times New Roman"/>
                <a:cs typeface="Times New Roman"/>
              </a:rPr>
              <a:t>im][</a:t>
            </a:r>
            <a:r>
              <a:rPr lang="en-US" sz="1200" dirty="0" err="1">
                <a:latin typeface="Times New Roman"/>
                <a:cs typeface="Times New Roman"/>
              </a:rPr>
              <a:t>OAc</a:t>
            </a:r>
            <a:r>
              <a:rPr lang="en-US" sz="1200" dirty="0">
                <a:latin typeface="Times New Roman"/>
                <a:cs typeface="Times New Roman"/>
              </a:rPr>
              <a:t>] .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9" name="Picture 8" descr="S3_Fig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0400" y="1029456"/>
            <a:ext cx="2997200" cy="637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704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89</Words>
  <Application>Microsoft Macintosh PowerPoint</Application>
  <PresentationFormat>Letter Paper (8.5x11 in)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Wisconsin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Trey Sato</dc:creator>
  <cp:lastModifiedBy>Trey Sato</cp:lastModifiedBy>
  <cp:revision>7</cp:revision>
  <dcterms:created xsi:type="dcterms:W3CDTF">2018-03-28T18:07:29Z</dcterms:created>
  <dcterms:modified xsi:type="dcterms:W3CDTF">2018-05-22T18:36:26Z</dcterms:modified>
</cp:coreProperties>
</file>