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6" d="100"/>
          <a:sy n="116" d="100"/>
        </p:scale>
        <p:origin x="-1448" y="37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9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3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65632" y="7553893"/>
            <a:ext cx="4526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b="1" dirty="0">
                <a:latin typeface="Times New Roman"/>
                <a:cs typeface="Times New Roman"/>
              </a:rPr>
              <a:t>Figure S7. </a:t>
            </a:r>
            <a:r>
              <a:rPr lang="en-US" sz="1200" b="1" dirty="0" err="1">
                <a:latin typeface="Times New Roman"/>
                <a:cs typeface="Times New Roman"/>
              </a:rPr>
              <a:t>Myc</a:t>
            </a:r>
            <a:r>
              <a:rPr lang="en-US" sz="1200" b="1" dirty="0">
                <a:latin typeface="Times New Roman"/>
                <a:cs typeface="Times New Roman"/>
              </a:rPr>
              <a:t>-tagged </a:t>
            </a:r>
            <a:r>
              <a:rPr lang="en-US" sz="1200" b="1" i="1" dirty="0">
                <a:latin typeface="Times New Roman"/>
                <a:cs typeface="Times New Roman"/>
              </a:rPr>
              <a:t>SGE1</a:t>
            </a:r>
            <a:r>
              <a:rPr lang="en-US" sz="1200" b="1" dirty="0">
                <a:latin typeface="Times New Roman"/>
                <a:cs typeface="Times New Roman"/>
              </a:rPr>
              <a:t> variant strains also display a range of IL-tolerance phenotypes.</a:t>
            </a:r>
            <a:r>
              <a:rPr lang="en-US" sz="1200" dirty="0">
                <a:latin typeface="Times New Roman"/>
                <a:cs typeface="Times New Roman"/>
              </a:rPr>
              <a:t> Aerobic growth profiles of BY cells containing unmodified </a:t>
            </a:r>
            <a:r>
              <a:rPr lang="en-US" sz="1200" i="1" dirty="0">
                <a:latin typeface="Times New Roman"/>
                <a:cs typeface="Times New Roman"/>
              </a:rPr>
              <a:t>SGE1</a:t>
            </a:r>
            <a:r>
              <a:rPr lang="en-US" sz="1200" i="1" baseline="30000" dirty="0">
                <a:latin typeface="Times New Roman"/>
                <a:cs typeface="Times New Roman"/>
              </a:rPr>
              <a:t>SLS</a:t>
            </a:r>
            <a:r>
              <a:rPr lang="en-US" sz="1200" dirty="0">
                <a:latin typeface="Times New Roman"/>
                <a:cs typeface="Times New Roman"/>
              </a:rPr>
              <a:t> or the indicated </a:t>
            </a:r>
            <a:r>
              <a:rPr lang="en-US" sz="1200" i="1" dirty="0">
                <a:latin typeface="Times New Roman"/>
                <a:cs typeface="Times New Roman"/>
              </a:rPr>
              <a:t>SGE1</a:t>
            </a:r>
            <a:r>
              <a:rPr lang="en-US" sz="1200" dirty="0">
                <a:latin typeface="Times New Roman"/>
                <a:cs typeface="Times New Roman"/>
              </a:rPr>
              <a:t> mutants introduced into the genome by CRISPR/Cas9 and cultured aerobically in YPD pH 5 media containing 0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(</a:t>
            </a:r>
            <a:r>
              <a:rPr lang="en-US" sz="1200" b="1" dirty="0">
                <a:latin typeface="Times New Roman"/>
                <a:cs typeface="Times New Roman"/>
              </a:rPr>
              <a:t>A</a:t>
            </a:r>
            <a:r>
              <a:rPr lang="en-US" sz="1200" dirty="0">
                <a:latin typeface="Times New Roman"/>
                <a:cs typeface="Times New Roman"/>
              </a:rPr>
              <a:t>), 62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(</a:t>
            </a:r>
            <a:r>
              <a:rPr lang="en-US" sz="1200" b="1" dirty="0">
                <a:latin typeface="Times New Roman"/>
                <a:cs typeface="Times New Roman"/>
              </a:rPr>
              <a:t>B</a:t>
            </a:r>
            <a:r>
              <a:rPr lang="en-US" sz="1200" dirty="0">
                <a:latin typeface="Times New Roman"/>
                <a:cs typeface="Times New Roman"/>
              </a:rPr>
              <a:t>), or 125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(</a:t>
            </a:r>
            <a:r>
              <a:rPr lang="en-US" sz="1200" b="1" dirty="0">
                <a:latin typeface="Times New Roman"/>
                <a:cs typeface="Times New Roman"/>
              </a:rPr>
              <a:t>C</a:t>
            </a:r>
            <a:r>
              <a:rPr lang="en-US" sz="1200" dirty="0">
                <a:latin typeface="Times New Roman"/>
                <a:cs typeface="Times New Roman"/>
              </a:rPr>
              <a:t>)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im]Cl. Average cell density + SEM is plotted from 3 independent biological replicates.</a:t>
            </a:r>
          </a:p>
        </p:txBody>
      </p:sp>
      <p:pic>
        <p:nvPicPr>
          <p:cNvPr id="2" name="Picture 1" descr="fig-s7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00" y="398944"/>
            <a:ext cx="3149600" cy="717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7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86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Sato</dc:creator>
  <cp:lastModifiedBy>Trey Sato</cp:lastModifiedBy>
  <cp:revision>13</cp:revision>
  <dcterms:created xsi:type="dcterms:W3CDTF">2018-03-28T18:07:29Z</dcterms:created>
  <dcterms:modified xsi:type="dcterms:W3CDTF">2018-06-25T00:54:47Z</dcterms:modified>
</cp:coreProperties>
</file>