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3" d="100"/>
          <a:sy n="63" d="100"/>
        </p:scale>
        <p:origin x="-2392" y="64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4769" y="6280983"/>
            <a:ext cx="469883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</a:t>
            </a:r>
            <a:r>
              <a:rPr lang="en-US" sz="1200" b="1" dirty="0" smtClean="0">
                <a:latin typeface="Times New Roman"/>
                <a:cs typeface="Times New Roman"/>
              </a:rPr>
              <a:t>S6. </a:t>
            </a:r>
            <a:r>
              <a:rPr lang="en-US" sz="1200" b="1" dirty="0">
                <a:latin typeface="Times New Roman"/>
                <a:cs typeface="Times New Roman"/>
              </a:rPr>
              <a:t>The </a:t>
            </a:r>
            <a:r>
              <a:rPr lang="en-US" sz="1200" b="1" i="1" dirty="0">
                <a:latin typeface="Times New Roman"/>
                <a:cs typeface="Times New Roman"/>
              </a:rPr>
              <a:t>SGE1</a:t>
            </a:r>
            <a:r>
              <a:rPr lang="en-US" sz="1200" b="1" i="1" baseline="30000" dirty="0">
                <a:latin typeface="Times New Roman"/>
                <a:cs typeface="Times New Roman"/>
              </a:rPr>
              <a:t>PLL</a:t>
            </a:r>
            <a:r>
              <a:rPr lang="en-US" sz="1200" b="1" dirty="0">
                <a:latin typeface="Times New Roman"/>
                <a:cs typeface="Times New Roman"/>
              </a:rPr>
              <a:t> allele maintains IIL tolerance across a wide pH range. </a:t>
            </a:r>
            <a:r>
              <a:rPr lang="en-US" sz="1200" dirty="0">
                <a:latin typeface="Times New Roman"/>
                <a:cs typeface="Times New Roman"/>
              </a:rPr>
              <a:t>Average total cell growth for BY </a:t>
            </a:r>
            <a:r>
              <a:rPr lang="en-US" sz="1200" i="1" dirty="0">
                <a:latin typeface="Times New Roman"/>
                <a:cs typeface="Times New Roman"/>
              </a:rPr>
              <a:t>sge1Δ</a:t>
            </a:r>
            <a:r>
              <a:rPr lang="en-US" sz="1200" dirty="0">
                <a:latin typeface="Times New Roman"/>
                <a:cs typeface="Times New Roman"/>
              </a:rPr>
              <a:t> strains transformed with empty plasmid or plasmids containing unmodified </a:t>
            </a:r>
            <a:r>
              <a:rPr lang="en-US" sz="1200" i="1" dirty="0">
                <a:latin typeface="Times New Roman"/>
                <a:cs typeface="Times New Roman"/>
              </a:rPr>
              <a:t>SGE1</a:t>
            </a:r>
            <a:r>
              <a:rPr lang="en-US" sz="1200" i="1" baseline="30000" dirty="0">
                <a:latin typeface="Times New Roman"/>
                <a:cs typeface="Times New Roman"/>
              </a:rPr>
              <a:t>SLS</a:t>
            </a:r>
            <a:r>
              <a:rPr lang="en-US" sz="1200" dirty="0">
                <a:latin typeface="Times New Roman"/>
                <a:cs typeface="Times New Roman"/>
              </a:rPr>
              <a:t> or mutant </a:t>
            </a:r>
            <a:r>
              <a:rPr lang="en-US" sz="1200" i="1" dirty="0">
                <a:latin typeface="Times New Roman"/>
                <a:cs typeface="Times New Roman"/>
              </a:rPr>
              <a:t>SGE1</a:t>
            </a:r>
            <a:r>
              <a:rPr lang="en-US" sz="1200" i="1" baseline="30000" dirty="0">
                <a:latin typeface="Times New Roman"/>
                <a:cs typeface="Times New Roman"/>
              </a:rPr>
              <a:t>PLL</a:t>
            </a:r>
            <a:r>
              <a:rPr lang="en-US" sz="1200" dirty="0">
                <a:latin typeface="Times New Roman"/>
                <a:cs typeface="Times New Roman"/>
              </a:rPr>
              <a:t> alleles after 20 h of culturing in YPD pH 5 media containing 125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</a:t>
            </a:r>
            <a:r>
              <a:rPr lang="en-US" sz="1200" dirty="0" err="1">
                <a:latin typeface="Times New Roman"/>
                <a:cs typeface="Times New Roman"/>
              </a:rPr>
              <a:t>Cl</a:t>
            </a:r>
            <a:r>
              <a:rPr lang="en-US" sz="1200" dirty="0">
                <a:latin typeface="Times New Roman"/>
                <a:cs typeface="Times New Roman"/>
              </a:rPr>
              <a:t> at the indicated pH relative to media lacking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</a:t>
            </a:r>
            <a:r>
              <a:rPr lang="en-US" sz="1200" dirty="0" err="1">
                <a:latin typeface="Times New Roman"/>
                <a:cs typeface="Times New Roman"/>
              </a:rPr>
              <a:t>Cl</a:t>
            </a:r>
            <a:r>
              <a:rPr lang="en-US" sz="1200" dirty="0">
                <a:latin typeface="Times New Roman"/>
                <a:cs typeface="Times New Roman"/>
              </a:rPr>
              <a:t> at the same pH is shown. Results shown are averages + SD from 3 independent biological replicates. Asterisks denote statistical significance by Student’s t-test (</a:t>
            </a:r>
            <a:r>
              <a:rPr lang="en-US" sz="1200" i="1" dirty="0">
                <a:latin typeface="Times New Roman"/>
                <a:cs typeface="Times New Roman"/>
              </a:rPr>
              <a:t>P</a:t>
            </a:r>
            <a:r>
              <a:rPr lang="en-US" sz="1200" dirty="0">
                <a:latin typeface="Times New Roman"/>
                <a:cs typeface="Times New Roman"/>
              </a:rPr>
              <a:t>&lt;0.05).</a:t>
            </a:r>
            <a:r>
              <a:rPr lang="en-US" sz="1200" dirty="0" smtClean="0">
                <a:effectLst/>
                <a:latin typeface="Times New Roman"/>
                <a:cs typeface="Times New Roman"/>
              </a:rPr>
              <a:t> 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3" name="Picture 2" descr="S4_Fi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750" y="3177139"/>
            <a:ext cx="40005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99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10</cp:revision>
  <dcterms:created xsi:type="dcterms:W3CDTF">2018-03-28T18:07:29Z</dcterms:created>
  <dcterms:modified xsi:type="dcterms:W3CDTF">2018-06-25T00:56:57Z</dcterms:modified>
</cp:coreProperties>
</file>