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6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DAD0BA-4B28-4899-9478-9E16CFF414C7}" type="datetimeFigureOut">
              <a:rPr kumimoji="1" lang="ja-JP" altLang="en-US" smtClean="0"/>
              <a:t>2018/5/17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EBF11-DF21-48D8-910D-E556E1C461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257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EBF11-DF21-48D8-910D-E556E1C4618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525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5148C-1E84-4F68-AAD9-67A3FF860994}" type="datetimeFigureOut">
              <a:rPr kumimoji="1" lang="ja-JP" altLang="en-US" smtClean="0"/>
              <a:t>2018/5/17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90726-54CB-4527-83CE-FD8A0C3A2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3876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5148C-1E84-4F68-AAD9-67A3FF860994}" type="datetimeFigureOut">
              <a:rPr kumimoji="1" lang="ja-JP" altLang="en-US" smtClean="0"/>
              <a:t>2018/5/17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90726-54CB-4527-83CE-FD8A0C3A2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5255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5148C-1E84-4F68-AAD9-67A3FF860994}" type="datetimeFigureOut">
              <a:rPr kumimoji="1" lang="ja-JP" altLang="en-US" smtClean="0"/>
              <a:t>2018/5/17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90726-54CB-4527-83CE-FD8A0C3A2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5669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5148C-1E84-4F68-AAD9-67A3FF860994}" type="datetimeFigureOut">
              <a:rPr kumimoji="1" lang="ja-JP" altLang="en-US" smtClean="0"/>
              <a:t>2018/5/17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90726-54CB-4527-83CE-FD8A0C3A2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4039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5148C-1E84-4F68-AAD9-67A3FF860994}" type="datetimeFigureOut">
              <a:rPr kumimoji="1" lang="ja-JP" altLang="en-US" smtClean="0"/>
              <a:t>2018/5/17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90726-54CB-4527-83CE-FD8A0C3A2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5505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5148C-1E84-4F68-AAD9-67A3FF860994}" type="datetimeFigureOut">
              <a:rPr kumimoji="1" lang="ja-JP" altLang="en-US" smtClean="0"/>
              <a:t>2018/5/17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90726-54CB-4527-83CE-FD8A0C3A2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5463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5148C-1E84-4F68-AAD9-67A3FF860994}" type="datetimeFigureOut">
              <a:rPr kumimoji="1" lang="ja-JP" altLang="en-US" smtClean="0"/>
              <a:t>2018/5/17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90726-54CB-4527-83CE-FD8A0C3A2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6398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5148C-1E84-4F68-AAD9-67A3FF860994}" type="datetimeFigureOut">
              <a:rPr kumimoji="1" lang="ja-JP" altLang="en-US" smtClean="0"/>
              <a:t>2018/5/17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90726-54CB-4527-83CE-FD8A0C3A2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0798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5148C-1E84-4F68-AAD9-67A3FF860994}" type="datetimeFigureOut">
              <a:rPr kumimoji="1" lang="ja-JP" altLang="en-US" smtClean="0"/>
              <a:t>2018/5/17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90726-54CB-4527-83CE-FD8A0C3A2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8081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5148C-1E84-4F68-AAD9-67A3FF860994}" type="datetimeFigureOut">
              <a:rPr kumimoji="1" lang="ja-JP" altLang="en-US" smtClean="0"/>
              <a:t>2018/5/17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90726-54CB-4527-83CE-FD8A0C3A2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6480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5148C-1E84-4F68-AAD9-67A3FF860994}" type="datetimeFigureOut">
              <a:rPr kumimoji="1" lang="ja-JP" altLang="en-US" smtClean="0"/>
              <a:t>2018/5/17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90726-54CB-4527-83CE-FD8A0C3A2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0589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5148C-1E84-4F68-AAD9-67A3FF860994}" type="datetimeFigureOut">
              <a:rPr kumimoji="1" lang="ja-JP" altLang="en-US" smtClean="0"/>
              <a:t>2018/5/17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90726-54CB-4527-83CE-FD8A0C3A2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8312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6200" y="1846263"/>
            <a:ext cx="6450013" cy="317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8358207" y="6488668"/>
            <a:ext cx="7857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Fig. S1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38166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4</Words>
  <Application>Microsoft Office PowerPoint</Application>
  <PresentationFormat>画面に合わせる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sa</dc:creator>
  <cp:lastModifiedBy>sa</cp:lastModifiedBy>
  <cp:revision>5</cp:revision>
  <dcterms:created xsi:type="dcterms:W3CDTF">2017-05-02T02:55:37Z</dcterms:created>
  <dcterms:modified xsi:type="dcterms:W3CDTF">2018-05-17T00:09:43Z</dcterms:modified>
</cp:coreProperties>
</file>