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6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AD0BA-4B28-4899-9478-9E16CFF414C7}" type="datetimeFigureOut">
              <a:rPr kumimoji="1" lang="ja-JP" altLang="en-US" smtClean="0"/>
              <a:t>2018/5/17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EBF11-DF21-48D8-910D-E556E1C461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257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148C-1E84-4F68-AAD9-67A3FF860994}" type="datetimeFigureOut">
              <a:rPr kumimoji="1" lang="ja-JP" altLang="en-US" smtClean="0"/>
              <a:t>2018/5/17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90726-54CB-4527-83CE-FD8A0C3A2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3876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148C-1E84-4F68-AAD9-67A3FF860994}" type="datetimeFigureOut">
              <a:rPr kumimoji="1" lang="ja-JP" altLang="en-US" smtClean="0"/>
              <a:t>2018/5/17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90726-54CB-4527-83CE-FD8A0C3A2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5255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148C-1E84-4F68-AAD9-67A3FF860994}" type="datetimeFigureOut">
              <a:rPr kumimoji="1" lang="ja-JP" altLang="en-US" smtClean="0"/>
              <a:t>2018/5/17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90726-54CB-4527-83CE-FD8A0C3A2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5669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148C-1E84-4F68-AAD9-67A3FF860994}" type="datetimeFigureOut">
              <a:rPr kumimoji="1" lang="ja-JP" altLang="en-US" smtClean="0"/>
              <a:t>2018/5/17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90726-54CB-4527-83CE-FD8A0C3A2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4039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148C-1E84-4F68-AAD9-67A3FF860994}" type="datetimeFigureOut">
              <a:rPr kumimoji="1" lang="ja-JP" altLang="en-US" smtClean="0"/>
              <a:t>2018/5/17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90726-54CB-4527-83CE-FD8A0C3A2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505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148C-1E84-4F68-AAD9-67A3FF860994}" type="datetimeFigureOut">
              <a:rPr kumimoji="1" lang="ja-JP" altLang="en-US" smtClean="0"/>
              <a:t>2018/5/17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90726-54CB-4527-83CE-FD8A0C3A2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5463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148C-1E84-4F68-AAD9-67A3FF860994}" type="datetimeFigureOut">
              <a:rPr kumimoji="1" lang="ja-JP" altLang="en-US" smtClean="0"/>
              <a:t>2018/5/17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90726-54CB-4527-83CE-FD8A0C3A2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6398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148C-1E84-4F68-AAD9-67A3FF860994}" type="datetimeFigureOut">
              <a:rPr kumimoji="1" lang="ja-JP" altLang="en-US" smtClean="0"/>
              <a:t>2018/5/17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90726-54CB-4527-83CE-FD8A0C3A2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0798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148C-1E84-4F68-AAD9-67A3FF860994}" type="datetimeFigureOut">
              <a:rPr kumimoji="1" lang="ja-JP" altLang="en-US" smtClean="0"/>
              <a:t>2018/5/17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90726-54CB-4527-83CE-FD8A0C3A2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8081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148C-1E84-4F68-AAD9-67A3FF860994}" type="datetimeFigureOut">
              <a:rPr kumimoji="1" lang="ja-JP" altLang="en-US" smtClean="0"/>
              <a:t>2018/5/17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90726-54CB-4527-83CE-FD8A0C3A2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480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148C-1E84-4F68-AAD9-67A3FF860994}" type="datetimeFigureOut">
              <a:rPr kumimoji="1" lang="ja-JP" altLang="en-US" smtClean="0"/>
              <a:t>2018/5/17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90726-54CB-4527-83CE-FD8A0C3A2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0589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5148C-1E84-4F68-AAD9-67A3FF860994}" type="datetimeFigureOut">
              <a:rPr kumimoji="1" lang="ja-JP" altLang="en-US" smtClean="0"/>
              <a:t>2018/5/17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90726-54CB-4527-83CE-FD8A0C3A2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8312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395536" y="2350908"/>
            <a:ext cx="2013175" cy="4137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5" name="グループ化 104"/>
          <p:cNvGrpSpPr/>
          <p:nvPr/>
        </p:nvGrpSpPr>
        <p:grpSpPr>
          <a:xfrm>
            <a:off x="577090" y="202235"/>
            <a:ext cx="8074977" cy="6278728"/>
            <a:chOff x="582695" y="300723"/>
            <a:chExt cx="8074977" cy="6278728"/>
          </a:xfrm>
        </p:grpSpPr>
        <p:sp>
          <p:nvSpPr>
            <p:cNvPr id="4" name="正方形/長方形 3"/>
            <p:cNvSpPr/>
            <p:nvPr/>
          </p:nvSpPr>
          <p:spPr>
            <a:xfrm>
              <a:off x="2763933" y="675358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2763933" y="1008812"/>
              <a:ext cx="720080" cy="216024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3636413" y="675358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3636413" y="1008812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4910330" y="675358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4910330" y="1008812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5782810" y="675358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5782810" y="1008812"/>
              <a:ext cx="720080" cy="216024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 flipH="1">
              <a:off x="4910330" y="1224836"/>
              <a:ext cx="720080" cy="2426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正方形/長方形 12"/>
            <p:cNvSpPr/>
            <p:nvPr/>
          </p:nvSpPr>
          <p:spPr>
            <a:xfrm>
              <a:off x="2839062" y="306026"/>
              <a:ext cx="5421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i="1" dirty="0"/>
                <a:t>Elys</a:t>
              </a:r>
              <a:endParaRPr lang="ja-JP" altLang="en-US" i="1" dirty="0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5681826" y="300723"/>
              <a:ext cx="92204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i="1" dirty="0"/>
                <a:t>Nup160</a:t>
              </a:r>
              <a:endParaRPr lang="ja-JP" altLang="en-US" i="1" dirty="0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2750090" y="1232683"/>
              <a:ext cx="70083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i="1" dirty="0" smtClean="0"/>
                <a:t>FM7c</a:t>
              </a:r>
              <a:endParaRPr lang="ja-JP" altLang="en-US" i="1" dirty="0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5863766" y="1224836"/>
              <a:ext cx="55816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i="1" dirty="0" smtClean="0"/>
                <a:t>CyO</a:t>
              </a:r>
              <a:endParaRPr lang="ja-JP" altLang="en-US" i="1" dirty="0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3832569" y="323555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/>
                <a:t>+</a:t>
              </a:r>
              <a:endParaRPr lang="ja-JP" altLang="en-US" dirty="0"/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3817268" y="1239782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/>
                <a:t>+</a:t>
              </a:r>
              <a:endParaRPr lang="ja-JP" altLang="en-US" dirty="0"/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5120329" y="335207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/>
                <a:t>+</a:t>
              </a:r>
              <a:endParaRPr lang="ja-JP" altLang="en-US" dirty="0"/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4440271" y="745601"/>
              <a:ext cx="3048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/>
                <a:t>X</a:t>
              </a:r>
              <a:endParaRPr lang="ja-JP" altLang="en-US" dirty="0"/>
            </a:p>
          </p:txBody>
        </p:sp>
        <p:cxnSp>
          <p:nvCxnSpPr>
            <p:cNvPr id="21" name="直線矢印コネクタ 20"/>
            <p:cNvCxnSpPr/>
            <p:nvPr/>
          </p:nvCxnSpPr>
          <p:spPr>
            <a:xfrm>
              <a:off x="4592717" y="1409502"/>
              <a:ext cx="0" cy="103989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正方形/長方形 21"/>
            <p:cNvSpPr/>
            <p:nvPr/>
          </p:nvSpPr>
          <p:spPr>
            <a:xfrm>
              <a:off x="584392" y="2831439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584392" y="3164893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1456872" y="2831439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1456872" y="3164893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1337613" y="3358549"/>
              <a:ext cx="92204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i="1" dirty="0"/>
                <a:t>Nup160</a:t>
              </a:r>
              <a:endParaRPr lang="ja-JP" altLang="en-US" i="1" dirty="0"/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673364" y="2449396"/>
              <a:ext cx="5421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i="1" dirty="0"/>
                <a:t>Elys</a:t>
              </a:r>
              <a:endParaRPr lang="ja-JP" altLang="en-US" i="1" dirty="0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1666871" y="2455273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/>
                <a:t>+</a:t>
              </a:r>
              <a:endParaRPr lang="ja-JP" altLang="en-US" dirty="0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794391" y="3355433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/>
                <a:t>+</a:t>
              </a:r>
              <a:endParaRPr lang="ja-JP" altLang="en-US" dirty="0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582695" y="4231888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582695" y="4565342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1455175" y="4231888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1455175" y="4565342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1335916" y="4758998"/>
              <a:ext cx="92204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i="1" dirty="0"/>
                <a:t>Nup160</a:t>
              </a:r>
              <a:endParaRPr lang="ja-JP" altLang="en-US" i="1" dirty="0"/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671667" y="3849845"/>
              <a:ext cx="5421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i="1" dirty="0"/>
                <a:t>Elys</a:t>
              </a:r>
              <a:endParaRPr lang="ja-JP" altLang="en-US" i="1" dirty="0"/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1665174" y="3855722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/>
                <a:t>+</a:t>
              </a:r>
              <a:endParaRPr lang="ja-JP" altLang="en-US" dirty="0"/>
            </a:p>
          </p:txBody>
        </p:sp>
        <p:cxnSp>
          <p:nvCxnSpPr>
            <p:cNvPr id="37" name="直線コネクタ 36"/>
            <p:cNvCxnSpPr/>
            <p:nvPr/>
          </p:nvCxnSpPr>
          <p:spPr>
            <a:xfrm flipH="1">
              <a:off x="582695" y="4778869"/>
              <a:ext cx="720080" cy="2426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正方形/長方形 37"/>
            <p:cNvSpPr/>
            <p:nvPr/>
          </p:nvSpPr>
          <p:spPr>
            <a:xfrm>
              <a:off x="587486" y="5683009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1459966" y="5683009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1459966" y="6016463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1340707" y="6210119"/>
              <a:ext cx="92204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i="1" dirty="0"/>
                <a:t>Nup160</a:t>
              </a:r>
              <a:endParaRPr lang="ja-JP" altLang="en-US" i="1" dirty="0"/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1669965" y="5306843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/>
                <a:t>+</a:t>
              </a:r>
              <a:endParaRPr lang="ja-JP" altLang="en-US" dirty="0"/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794391" y="5316118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/>
                <a:t>+</a:t>
              </a:r>
              <a:endParaRPr lang="ja-JP" altLang="en-US" dirty="0"/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2744632" y="2844448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2744632" y="3177902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3617112" y="2844448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3617112" y="3177902"/>
              <a:ext cx="720080" cy="216024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3698069" y="3371558"/>
              <a:ext cx="55816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i="1" dirty="0" smtClean="0"/>
                <a:t>CyO</a:t>
              </a:r>
              <a:endParaRPr lang="ja-JP" altLang="en-US" i="1" dirty="0"/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2833604" y="2468282"/>
              <a:ext cx="5421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i="1" dirty="0"/>
                <a:t>Elys</a:t>
              </a:r>
              <a:endParaRPr lang="ja-JP" altLang="en-US" i="1" dirty="0"/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3827111" y="2488125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/>
                <a:t>+</a:t>
              </a:r>
              <a:endParaRPr lang="ja-JP" altLang="en-US" dirty="0"/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2954631" y="3384677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/>
                <a:t>+</a:t>
              </a:r>
              <a:endParaRPr lang="ja-JP" altLang="en-US" dirty="0"/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2742935" y="4244897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2742935" y="4578351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3615415" y="4244897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3615415" y="4578351"/>
              <a:ext cx="720080" cy="216024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3696372" y="4772007"/>
              <a:ext cx="55816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i="1" dirty="0" smtClean="0"/>
                <a:t>CyO</a:t>
              </a:r>
              <a:endParaRPr lang="ja-JP" altLang="en-US" i="1" dirty="0"/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2831907" y="3868731"/>
              <a:ext cx="5421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i="1" dirty="0"/>
                <a:t>Elys</a:t>
              </a:r>
              <a:endParaRPr lang="ja-JP" altLang="en-US" i="1" dirty="0"/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3825414" y="3888574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/>
                <a:t>+</a:t>
              </a:r>
              <a:endParaRPr lang="ja-JP" altLang="en-US" dirty="0"/>
            </a:p>
          </p:txBody>
        </p:sp>
        <p:cxnSp>
          <p:nvCxnSpPr>
            <p:cNvPr id="59" name="直線コネクタ 58"/>
            <p:cNvCxnSpPr/>
            <p:nvPr/>
          </p:nvCxnSpPr>
          <p:spPr>
            <a:xfrm flipH="1">
              <a:off x="2742935" y="4791878"/>
              <a:ext cx="720080" cy="2426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正方形/長方形 59"/>
            <p:cNvSpPr/>
            <p:nvPr/>
          </p:nvSpPr>
          <p:spPr>
            <a:xfrm>
              <a:off x="4904872" y="2857433"/>
              <a:ext cx="720080" cy="216024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4904872" y="3190887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5777352" y="2857433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5777352" y="3190887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5664810" y="3391377"/>
              <a:ext cx="92204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i="1" dirty="0"/>
                <a:t>Nup160</a:t>
              </a:r>
              <a:endParaRPr lang="ja-JP" altLang="en-US" i="1" dirty="0"/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4889795" y="2494935"/>
              <a:ext cx="70083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i="1" dirty="0" smtClean="0"/>
                <a:t>FM7c</a:t>
              </a:r>
              <a:endParaRPr lang="ja-JP" altLang="en-US" i="1" dirty="0"/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5975792" y="2509544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/>
                <a:t>+</a:t>
              </a:r>
              <a:endParaRPr lang="ja-JP" altLang="en-US" dirty="0"/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5119727" y="3390676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/>
                <a:t>+</a:t>
              </a:r>
              <a:endParaRPr lang="ja-JP" altLang="en-US" dirty="0"/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4903175" y="4257882"/>
              <a:ext cx="720080" cy="216024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4903175" y="4591336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5775655" y="4257882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5775655" y="4591336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5663113" y="4791826"/>
              <a:ext cx="92204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i="1" dirty="0"/>
                <a:t>Nup160</a:t>
              </a:r>
              <a:endParaRPr lang="ja-JP" altLang="en-US" i="1" dirty="0"/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4888098" y="3895384"/>
              <a:ext cx="70083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i="1" dirty="0" smtClean="0"/>
                <a:t>FM7c</a:t>
              </a:r>
              <a:endParaRPr lang="ja-JP" altLang="en-US" i="1" dirty="0"/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5974095" y="3909993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/>
                <a:t>+</a:t>
              </a:r>
              <a:endParaRPr lang="ja-JP" altLang="en-US" dirty="0"/>
            </a:p>
          </p:txBody>
        </p:sp>
        <p:cxnSp>
          <p:nvCxnSpPr>
            <p:cNvPr id="75" name="直線コネクタ 74"/>
            <p:cNvCxnSpPr/>
            <p:nvPr/>
          </p:nvCxnSpPr>
          <p:spPr>
            <a:xfrm flipH="1">
              <a:off x="4888098" y="4825765"/>
              <a:ext cx="720080" cy="2426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正方形/長方形 75"/>
            <p:cNvSpPr/>
            <p:nvPr/>
          </p:nvSpPr>
          <p:spPr>
            <a:xfrm>
              <a:off x="7065112" y="2846048"/>
              <a:ext cx="720080" cy="216024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7065112" y="3179502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7937592" y="2846048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7937592" y="3179502"/>
              <a:ext cx="720080" cy="216024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7992751" y="3388692"/>
              <a:ext cx="55816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i="1" dirty="0" smtClean="0"/>
                <a:t>CyO</a:t>
              </a:r>
              <a:endParaRPr lang="ja-JP" altLang="en-US" i="1" dirty="0"/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7078791" y="2491325"/>
              <a:ext cx="70083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i="1" dirty="0" smtClean="0"/>
                <a:t>FM7c</a:t>
              </a:r>
              <a:endParaRPr lang="ja-JP" altLang="en-US" i="1" dirty="0"/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8147591" y="2489725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/>
                <a:t>+</a:t>
              </a:r>
              <a:endParaRPr lang="ja-JP" altLang="en-US" dirty="0"/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7275111" y="3373158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/>
                <a:t>+</a:t>
              </a:r>
              <a:endParaRPr lang="ja-JP" altLang="en-US" dirty="0"/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7063415" y="4246497"/>
              <a:ext cx="720080" cy="216024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7063415" y="4579951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7935895" y="4246497"/>
              <a:ext cx="7200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7935895" y="4579951"/>
              <a:ext cx="720080" cy="216024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7991054" y="4789141"/>
              <a:ext cx="55816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i="1" dirty="0" smtClean="0"/>
                <a:t>CyO</a:t>
              </a:r>
              <a:endParaRPr lang="ja-JP" altLang="en-US" i="1" dirty="0"/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7077094" y="3891774"/>
              <a:ext cx="70083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i="1" dirty="0" smtClean="0"/>
                <a:t>FM7c</a:t>
              </a:r>
              <a:endParaRPr lang="ja-JP" altLang="en-US" i="1" dirty="0"/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8145894" y="3890174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/>
                <a:t>+</a:t>
              </a:r>
              <a:endParaRPr lang="ja-JP" altLang="en-US" dirty="0"/>
            </a:p>
          </p:txBody>
        </p:sp>
        <p:cxnSp>
          <p:nvCxnSpPr>
            <p:cNvPr id="91" name="直線コネクタ 90"/>
            <p:cNvCxnSpPr/>
            <p:nvPr/>
          </p:nvCxnSpPr>
          <p:spPr>
            <a:xfrm flipH="1">
              <a:off x="7057847" y="4793478"/>
              <a:ext cx="720080" cy="2426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正方形/長方形 91"/>
            <p:cNvSpPr/>
            <p:nvPr/>
          </p:nvSpPr>
          <p:spPr>
            <a:xfrm>
              <a:off x="2496120" y="5596769"/>
              <a:ext cx="20965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dirty="0" smtClean="0"/>
                <a:t>maternal </a:t>
              </a:r>
              <a:r>
                <a:rPr lang="en-US" altLang="ja-JP" dirty="0" err="1" smtClean="0"/>
                <a:t>nondisjunctional</a:t>
              </a:r>
              <a:endParaRPr lang="ja-JP" altLang="en-US" dirty="0"/>
            </a:p>
          </p:txBody>
        </p:sp>
        <p:cxnSp>
          <p:nvCxnSpPr>
            <p:cNvPr id="94" name="直線コネクタ 93"/>
            <p:cNvCxnSpPr>
              <a:stCxn id="4" idx="0"/>
              <a:endCxn id="4" idx="2"/>
            </p:cNvCxnSpPr>
            <p:nvPr/>
          </p:nvCxnSpPr>
          <p:spPr>
            <a:xfrm>
              <a:off x="3123973" y="675358"/>
              <a:ext cx="0" cy="216024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/>
            <p:cNvCxnSpPr/>
            <p:nvPr/>
          </p:nvCxnSpPr>
          <p:spPr>
            <a:xfrm>
              <a:off x="6162899" y="674039"/>
              <a:ext cx="0" cy="216024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コネクタ 95"/>
            <p:cNvCxnSpPr/>
            <p:nvPr/>
          </p:nvCxnSpPr>
          <p:spPr>
            <a:xfrm>
              <a:off x="967575" y="2839014"/>
              <a:ext cx="0" cy="216024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コネクタ 96"/>
            <p:cNvCxnSpPr/>
            <p:nvPr/>
          </p:nvCxnSpPr>
          <p:spPr>
            <a:xfrm>
              <a:off x="3129954" y="2843855"/>
              <a:ext cx="0" cy="216024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コネクタ 97"/>
            <p:cNvCxnSpPr/>
            <p:nvPr/>
          </p:nvCxnSpPr>
          <p:spPr>
            <a:xfrm>
              <a:off x="967575" y="4230578"/>
              <a:ext cx="0" cy="216024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/>
            <p:cNvCxnSpPr/>
            <p:nvPr/>
          </p:nvCxnSpPr>
          <p:spPr>
            <a:xfrm>
              <a:off x="3106487" y="4246497"/>
              <a:ext cx="0" cy="216024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コネクタ 99"/>
            <p:cNvCxnSpPr/>
            <p:nvPr/>
          </p:nvCxnSpPr>
          <p:spPr>
            <a:xfrm>
              <a:off x="1820006" y="3153958"/>
              <a:ext cx="0" cy="216024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コネクタ 100"/>
            <p:cNvCxnSpPr/>
            <p:nvPr/>
          </p:nvCxnSpPr>
          <p:spPr>
            <a:xfrm>
              <a:off x="6162899" y="3190887"/>
              <a:ext cx="0" cy="216024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線コネクタ 101"/>
            <p:cNvCxnSpPr/>
            <p:nvPr/>
          </p:nvCxnSpPr>
          <p:spPr>
            <a:xfrm>
              <a:off x="6162899" y="4586985"/>
              <a:ext cx="0" cy="216024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コネクタ 102"/>
            <p:cNvCxnSpPr/>
            <p:nvPr/>
          </p:nvCxnSpPr>
          <p:spPr>
            <a:xfrm>
              <a:off x="1825987" y="4567735"/>
              <a:ext cx="0" cy="216024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/>
            <p:cNvCxnSpPr/>
            <p:nvPr/>
          </p:nvCxnSpPr>
          <p:spPr>
            <a:xfrm>
              <a:off x="1815215" y="6024778"/>
              <a:ext cx="0" cy="216024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正方形/長方形 105"/>
          <p:cNvSpPr/>
          <p:nvPr/>
        </p:nvSpPr>
        <p:spPr>
          <a:xfrm>
            <a:off x="8358207" y="6488668"/>
            <a:ext cx="785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Fig. </a:t>
            </a:r>
            <a:r>
              <a:rPr lang="en-US" altLang="ja-JP" dirty="0" smtClean="0"/>
              <a:t>S2</a:t>
            </a:r>
            <a:endParaRPr lang="ja-JP" altLang="en-US" dirty="0"/>
          </a:p>
        </p:txBody>
      </p:sp>
      <p:sp>
        <p:nvSpPr>
          <p:cNvPr id="107" name="正方形/長方形 106"/>
          <p:cNvSpPr/>
          <p:nvPr/>
        </p:nvSpPr>
        <p:spPr>
          <a:xfrm>
            <a:off x="367085" y="1981576"/>
            <a:ext cx="2070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not </a:t>
            </a:r>
            <a:r>
              <a:rPr lang="en-US" altLang="ja-JP" dirty="0"/>
              <a:t>expressing </a:t>
            </a:r>
            <a:r>
              <a:rPr lang="en-US" altLang="ja-JP" dirty="0" smtClean="0"/>
              <a:t>GFP</a:t>
            </a:r>
            <a:endParaRPr lang="ja-JP" altLang="en-US" dirty="0"/>
          </a:p>
        </p:txBody>
      </p:sp>
      <p:sp>
        <p:nvSpPr>
          <p:cNvPr id="108" name="正方形/長方形 107"/>
          <p:cNvSpPr/>
          <p:nvPr/>
        </p:nvSpPr>
        <p:spPr>
          <a:xfrm>
            <a:off x="2647633" y="1987453"/>
            <a:ext cx="891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control</a:t>
            </a:r>
            <a:endParaRPr lang="ja-JP" altLang="en-US" dirty="0"/>
          </a:p>
        </p:txBody>
      </p:sp>
      <p:cxnSp>
        <p:nvCxnSpPr>
          <p:cNvPr id="110" name="直線矢印コネクタ 109"/>
          <p:cNvCxnSpPr>
            <a:stCxn id="108" idx="1"/>
          </p:cNvCxnSpPr>
          <p:nvPr/>
        </p:nvCxnSpPr>
        <p:spPr>
          <a:xfrm flipH="1">
            <a:off x="2257149" y="2172119"/>
            <a:ext cx="390484" cy="8028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線矢印コネクタ 111"/>
          <p:cNvCxnSpPr/>
          <p:nvPr/>
        </p:nvCxnSpPr>
        <p:spPr>
          <a:xfrm flipH="1" flipV="1">
            <a:off x="2252358" y="5800545"/>
            <a:ext cx="422828" cy="209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7106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48</Words>
  <Application>Microsoft Office PowerPoint</Application>
  <PresentationFormat>画面に合わせる (4:3)</PresentationFormat>
  <Paragraphs>43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sa</dc:creator>
  <cp:lastModifiedBy>sa</cp:lastModifiedBy>
  <cp:revision>5</cp:revision>
  <dcterms:created xsi:type="dcterms:W3CDTF">2017-05-02T02:55:37Z</dcterms:created>
  <dcterms:modified xsi:type="dcterms:W3CDTF">2018-05-17T00:23:46Z</dcterms:modified>
</cp:coreProperties>
</file>