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9" r:id="rId3"/>
    <p:sldId id="256" r:id="rId4"/>
    <p:sldId id="260" r:id="rId5"/>
    <p:sldId id="25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688" y="-392"/>
      </p:cViewPr>
      <p:guideLst>
        <p:guide orient="horz" pos="177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6C066-B93B-44DC-BA6C-3FDD14972D17}" type="datetimeFigureOut">
              <a:rPr lang="en-US" smtClean="0"/>
              <a:t>5/7/18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5266-AA76-4234-BCFF-4C987AEC7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950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6C066-B93B-44DC-BA6C-3FDD14972D17}" type="datetimeFigureOut">
              <a:rPr lang="en-US" smtClean="0"/>
              <a:t>5/7/18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5266-AA76-4234-BCFF-4C987AEC7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345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6C066-B93B-44DC-BA6C-3FDD14972D17}" type="datetimeFigureOut">
              <a:rPr lang="en-US" smtClean="0"/>
              <a:t>5/7/18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5266-AA76-4234-BCFF-4C987AEC7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692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6C066-B93B-44DC-BA6C-3FDD14972D17}" type="datetimeFigureOut">
              <a:rPr lang="en-US" smtClean="0"/>
              <a:t>5/7/18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5266-AA76-4234-BCFF-4C987AEC7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58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6C066-B93B-44DC-BA6C-3FDD14972D17}" type="datetimeFigureOut">
              <a:rPr lang="en-US" smtClean="0"/>
              <a:t>5/7/18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5266-AA76-4234-BCFF-4C987AEC7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678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6C066-B93B-44DC-BA6C-3FDD14972D17}" type="datetimeFigureOut">
              <a:rPr lang="en-US" smtClean="0"/>
              <a:t>5/7/18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5266-AA76-4234-BCFF-4C987AEC7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65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6C066-B93B-44DC-BA6C-3FDD14972D17}" type="datetimeFigureOut">
              <a:rPr lang="en-US" smtClean="0"/>
              <a:t>5/7/18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5266-AA76-4234-BCFF-4C987AEC7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205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6C066-B93B-44DC-BA6C-3FDD14972D17}" type="datetimeFigureOut">
              <a:rPr lang="en-US" smtClean="0"/>
              <a:t>5/7/18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5266-AA76-4234-BCFF-4C987AEC7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72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6C066-B93B-44DC-BA6C-3FDD14972D17}" type="datetimeFigureOut">
              <a:rPr lang="en-US" smtClean="0"/>
              <a:t>5/7/18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5266-AA76-4234-BCFF-4C987AEC7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470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6C066-B93B-44DC-BA6C-3FDD14972D17}" type="datetimeFigureOut">
              <a:rPr lang="en-US" smtClean="0"/>
              <a:t>5/7/18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5266-AA76-4234-BCFF-4C987AEC7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950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6C066-B93B-44DC-BA6C-3FDD14972D17}" type="datetimeFigureOut">
              <a:rPr lang="en-US" smtClean="0"/>
              <a:t>5/7/18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5266-AA76-4234-BCFF-4C987AEC7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143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6C066-B93B-44DC-BA6C-3FDD14972D17}" type="datetimeFigureOut">
              <a:rPr lang="en-US" smtClean="0"/>
              <a:t>5/7/18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C5266-AA76-4234-BCFF-4C987AEC7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060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3.tiff"/><Relationship Id="rId5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tiff"/><Relationship Id="rId3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4" Type="http://schemas.openxmlformats.org/officeDocument/2006/relationships/image" Target="../media/image4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877136" y="674177"/>
            <a:ext cx="415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A. 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01801" y="351806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/>
                <a:cs typeface="Arial"/>
              </a:rPr>
              <a:t>B</a:t>
            </a:r>
            <a:r>
              <a:rPr lang="en-US" b="1" dirty="0" smtClean="0">
                <a:latin typeface="Arial"/>
                <a:cs typeface="Arial"/>
              </a:rPr>
              <a:t>. </a:t>
            </a:r>
            <a:endParaRPr lang="en-US" b="1" dirty="0">
              <a:latin typeface="Arial"/>
              <a:cs typeface="Arial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2030401" y="1003464"/>
            <a:ext cx="4065599" cy="2072873"/>
            <a:chOff x="2030401" y="1003464"/>
            <a:chExt cx="4065599" cy="2072873"/>
          </a:xfrm>
        </p:grpSpPr>
        <p:grpSp>
          <p:nvGrpSpPr>
            <p:cNvPr id="4" name="Group 3"/>
            <p:cNvGrpSpPr/>
            <p:nvPr/>
          </p:nvGrpSpPr>
          <p:grpSpPr>
            <a:xfrm>
              <a:off x="2030401" y="1003464"/>
              <a:ext cx="3428135" cy="1956713"/>
              <a:chOff x="229465" y="2362200"/>
              <a:chExt cx="3428135" cy="1956713"/>
            </a:xfrm>
          </p:grpSpPr>
          <p:pic>
            <p:nvPicPr>
              <p:cNvPr id="5" name="Picture 2" descr="C:\Users\CEberly\Desktop\current ppt\161025_Cnb.tif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503" t="57998" r="42062" b="32862"/>
              <a:stretch/>
            </p:blipFill>
            <p:spPr bwMode="auto">
              <a:xfrm>
                <a:off x="229465" y="2718122"/>
                <a:ext cx="3351936" cy="73955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" name="Picture 3" descr="C:\Users\CEberly\Desktop\current ppt\161025_PGK.tif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056" t="39092" r="38649" b="51846"/>
              <a:stretch/>
            </p:blipFill>
            <p:spPr bwMode="auto">
              <a:xfrm>
                <a:off x="229466" y="3581400"/>
                <a:ext cx="3354736" cy="73751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420265" y="2362200"/>
                <a:ext cx="323733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EV     WT    EF1    EF2    EF3    EF4</a:t>
                </a:r>
                <a:endParaRPr lang="en-US" dirty="0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2715336" y="1765464"/>
              <a:ext cx="2667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1        0.5    </a:t>
              </a:r>
              <a:r>
                <a:rPr lang="en-US" dirty="0" smtClean="0"/>
                <a:t>0 </a:t>
              </a:r>
              <a:r>
                <a:rPr lang="en-US" dirty="0" smtClean="0"/>
                <a:t>.6     0.5     0.8</a:t>
              </a:r>
              <a:endParaRPr lang="en-US" dirty="0"/>
            </a:p>
          </p:txBody>
        </p:sp>
        <p:sp>
          <p:nvSpPr>
            <p:cNvPr id="2" name="Rectangle 1"/>
            <p:cNvSpPr/>
            <p:nvPr/>
          </p:nvSpPr>
          <p:spPr>
            <a:xfrm>
              <a:off x="5307001" y="1235436"/>
              <a:ext cx="78899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-25 </a:t>
              </a:r>
              <a:r>
                <a:rPr lang="en-US" dirty="0" err="1" smtClean="0"/>
                <a:t>kD</a:t>
              </a:r>
              <a:endParaRPr lang="en-US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307001" y="1841664"/>
              <a:ext cx="78899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-15 </a:t>
              </a:r>
              <a:r>
                <a:rPr lang="en-US" dirty="0" err="1" smtClean="0"/>
                <a:t>kD</a:t>
              </a:r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307001" y="2363396"/>
              <a:ext cx="78899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-50 </a:t>
              </a:r>
              <a:r>
                <a:rPr lang="en-US" dirty="0" err="1" smtClean="0"/>
                <a:t>kD</a:t>
              </a:r>
              <a:endParaRPr lang="en-US" dirty="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307001" y="2707005"/>
              <a:ext cx="78899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-40 </a:t>
              </a:r>
              <a:r>
                <a:rPr lang="en-US" dirty="0" err="1" smtClean="0"/>
                <a:t>kD</a:t>
              </a:r>
              <a:endParaRPr lang="en-US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106601" y="3822864"/>
            <a:ext cx="4598999" cy="2577936"/>
            <a:chOff x="2106601" y="3822864"/>
            <a:chExt cx="4598999" cy="2577936"/>
          </a:xfrm>
        </p:grpSpPr>
        <p:grpSp>
          <p:nvGrpSpPr>
            <p:cNvPr id="11" name="Group 10"/>
            <p:cNvGrpSpPr/>
            <p:nvPr/>
          </p:nvGrpSpPr>
          <p:grpSpPr>
            <a:xfrm>
              <a:off x="2106601" y="3822864"/>
              <a:ext cx="3886200" cy="2577936"/>
              <a:chOff x="304800" y="2057400"/>
              <a:chExt cx="3886200" cy="2577936"/>
            </a:xfrm>
          </p:grpSpPr>
          <p:pic>
            <p:nvPicPr>
              <p:cNvPr id="12" name="Picture 5" descr="C:\Users\CEberly\Desktop\current ppt\ExpTK5a_Cnb.tif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615" t="50000" r="35688" b="32656"/>
              <a:stretch/>
            </p:blipFill>
            <p:spPr bwMode="auto">
              <a:xfrm>
                <a:off x="319715" y="2691182"/>
                <a:ext cx="3825676" cy="111881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6" descr="C:\Users\CEberly\Desktop\current ppt\ExpTK5a_PGK.tif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543" t="27812" r="36396" b="60728"/>
              <a:stretch/>
            </p:blipFill>
            <p:spPr bwMode="auto">
              <a:xfrm>
                <a:off x="316864" y="3899628"/>
                <a:ext cx="3825678" cy="73570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" name="TextBox 13"/>
              <p:cNvSpPr txBox="1"/>
              <p:nvPr/>
            </p:nvSpPr>
            <p:spPr>
              <a:xfrm>
                <a:off x="304800" y="2057400"/>
                <a:ext cx="38862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u="sng" dirty="0" smtClean="0">
                    <a:latin typeface="Arial"/>
                    <a:cs typeface="Arial"/>
                  </a:rPr>
                  <a:t>CEN</a:t>
                </a:r>
                <a:r>
                  <a:rPr lang="en-US" dirty="0">
                    <a:latin typeface="Arial"/>
                    <a:cs typeface="Arial"/>
                  </a:rPr>
                  <a:t> </a:t>
                </a:r>
                <a:r>
                  <a:rPr lang="en-US" dirty="0" smtClean="0">
                    <a:latin typeface="Arial"/>
                    <a:cs typeface="Arial"/>
                  </a:rPr>
                  <a:t>   </a:t>
                </a:r>
                <a:r>
                  <a:rPr lang="en-US" u="sng" dirty="0" smtClean="0">
                    <a:latin typeface="Arial"/>
                    <a:cs typeface="Arial"/>
                  </a:rPr>
                  <a:t>	 	2</a:t>
                </a:r>
                <a:r>
                  <a:rPr lang="en-US" u="sng" dirty="0" smtClean="0">
                    <a:latin typeface="Symbol" charset="2"/>
                    <a:cs typeface="Symbol" charset="2"/>
                  </a:rPr>
                  <a:t>m</a:t>
                </a:r>
                <a:r>
                  <a:rPr lang="en-US" u="sng" dirty="0" smtClean="0">
                    <a:latin typeface="Arial"/>
                    <a:cs typeface="Arial"/>
                  </a:rPr>
                  <a:t>m</a:t>
                </a:r>
                <a:r>
                  <a:rPr lang="en-US" u="sng" dirty="0" smtClean="0"/>
                  <a:t>		</a:t>
                </a:r>
                <a:endParaRPr lang="en-US" u="sng" dirty="0"/>
              </a:p>
              <a:p>
                <a:r>
                  <a:rPr lang="en-US" dirty="0" smtClean="0">
                    <a:latin typeface="Arial"/>
                    <a:cs typeface="Arial"/>
                  </a:rPr>
                  <a:t> WT     WT     EF1   EF2   EF3   EF4</a:t>
                </a:r>
                <a:endParaRPr lang="en-US" dirty="0">
                  <a:latin typeface="Arial"/>
                  <a:cs typeface="Arial"/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2182801" y="5270664"/>
              <a:ext cx="36229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  1          2.5      1.5      2.1        1.9       2</a:t>
              </a:r>
              <a:endParaRPr lang="en-US" dirty="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916601" y="5053732"/>
              <a:ext cx="78899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-15 </a:t>
              </a:r>
              <a:r>
                <a:rPr lang="en-US" dirty="0" err="1" smtClean="0"/>
                <a:t>kD</a:t>
              </a:r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916601" y="5848280"/>
              <a:ext cx="78899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-40 </a:t>
              </a:r>
              <a:r>
                <a:rPr lang="en-US" dirty="0" err="1" smtClean="0"/>
                <a:t>kD</a:t>
              </a:r>
              <a:endParaRPr lang="en-US" dirty="0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52400" y="228600"/>
            <a:ext cx="2660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Supplemental Figure 1</a:t>
            </a:r>
            <a:endParaRPr lang="en-US"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8562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67905" y="58457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161025 (CEN)</a:t>
            </a:r>
            <a:endParaRPr lang="en-US" sz="1400" dirty="0" smtClean="0"/>
          </a:p>
        </p:txBody>
      </p:sp>
      <p:pic>
        <p:nvPicPr>
          <p:cNvPr id="3076" name="Picture 4" descr="C:\Users\CEberly\Desktop\current ppt\161025_Cnb qua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752600"/>
            <a:ext cx="3452813" cy="371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229465" y="2362200"/>
            <a:ext cx="3428135" cy="1956713"/>
            <a:chOff x="229465" y="2362200"/>
            <a:chExt cx="3428135" cy="1956713"/>
          </a:xfrm>
        </p:grpSpPr>
        <p:pic>
          <p:nvPicPr>
            <p:cNvPr id="3074" name="Picture 2" descr="C:\Users\CEberly\Desktop\current ppt\161025_Cnb.tif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03" t="57998" r="42062" b="32862"/>
            <a:stretch/>
          </p:blipFill>
          <p:spPr bwMode="auto">
            <a:xfrm>
              <a:off x="229465" y="2718122"/>
              <a:ext cx="3351936" cy="73955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5" name="Picture 3" descr="C:\Users\CEberly\Desktop\current ppt\161025_PGK.tif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56" t="39092" r="38649" b="51846"/>
            <a:stretch/>
          </p:blipFill>
          <p:spPr bwMode="auto">
            <a:xfrm>
              <a:off x="229466" y="3581400"/>
              <a:ext cx="3354736" cy="73751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420265" y="2362200"/>
              <a:ext cx="32373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EV     WT    EF1    EF2    EF3    EF4</a:t>
              </a:r>
              <a:endParaRPr lang="en-US" dirty="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914400" y="31242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1        0.5    0 .6     0.5     0.8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174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67905" y="58457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Figure 1A</a:t>
            </a:r>
            <a:endParaRPr lang="en-US" sz="1400" dirty="0" smtClean="0"/>
          </a:p>
        </p:txBody>
      </p:sp>
      <p:grpSp>
        <p:nvGrpSpPr>
          <p:cNvPr id="30" name="Group 29"/>
          <p:cNvGrpSpPr/>
          <p:nvPr/>
        </p:nvGrpSpPr>
        <p:grpSpPr>
          <a:xfrm>
            <a:off x="674688" y="1688068"/>
            <a:ext cx="6317207" cy="2553957"/>
            <a:chOff x="674688" y="1688068"/>
            <a:chExt cx="6317207" cy="2553957"/>
          </a:xfrm>
        </p:grpSpPr>
        <p:pic>
          <p:nvPicPr>
            <p:cNvPr id="1026" name="Picture 2" descr="C:\Users\CEberly\Desktop\current ppt\ExpTK4a_Cnb.tif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6" t="53207" r="8935" b="26022"/>
            <a:stretch/>
          </p:blipFill>
          <p:spPr bwMode="auto">
            <a:xfrm>
              <a:off x="674688" y="2307264"/>
              <a:ext cx="5649912" cy="99970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CEberly\Desktop\current ppt\ExpTK4a_PGK.tif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5" t="27550" r="11042" b="55281"/>
            <a:stretch/>
          </p:blipFill>
          <p:spPr bwMode="auto">
            <a:xfrm>
              <a:off x="685800" y="3392274"/>
              <a:ext cx="5665787" cy="84975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7" name="Straight Connector 16"/>
            <p:cNvCxnSpPr/>
            <p:nvPr/>
          </p:nvCxnSpPr>
          <p:spPr>
            <a:xfrm>
              <a:off x="1371600" y="1981200"/>
              <a:ext cx="221685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3733800" y="1992868"/>
              <a:ext cx="22860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1524000" y="1688068"/>
              <a:ext cx="19456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Arial"/>
                  <a:cs typeface="Arial"/>
                </a:rPr>
                <a:t>CaCl</a:t>
              </a:r>
              <a:r>
                <a:rPr lang="en-US" sz="1200" dirty="0" smtClean="0">
                  <a:latin typeface="Arial"/>
                  <a:cs typeface="Arial"/>
                </a:rPr>
                <a:t>2</a:t>
              </a:r>
              <a:endParaRPr lang="en-US" sz="1200" dirty="0">
                <a:latin typeface="Arial"/>
                <a:cs typeface="Arial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038600" y="1688068"/>
              <a:ext cx="182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Arial"/>
                  <a:cs typeface="Arial"/>
                </a:rPr>
                <a:t>EGTA</a:t>
              </a:r>
              <a:endParaRPr lang="en-US" sz="1200" dirty="0">
                <a:latin typeface="Arial"/>
                <a:cs typeface="Arial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852316" y="1992868"/>
              <a:ext cx="54722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EV   WT   EF1  EF2   EF3   EF4   WT   EF1   EF2    EF3   EF4 </a:t>
              </a:r>
              <a:endParaRPr 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6324600" y="2602468"/>
              <a:ext cx="6672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Cnb1</a:t>
              </a:r>
              <a:endParaRPr lang="en-U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324600" y="3593068"/>
              <a:ext cx="6344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Pgk1</a:t>
              </a:r>
              <a:endParaRPr lang="en-US" dirty="0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81000" y="5486400"/>
            <a:ext cx="40484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Need MW markers indicated on blots</a:t>
            </a:r>
          </a:p>
          <a:p>
            <a:r>
              <a:rPr lang="en-US" dirty="0" smtClean="0"/>
              <a:t>Remove shadow from lines under writing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414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67904" y="58457"/>
            <a:ext cx="3284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Supplemental Figure 1</a:t>
            </a:r>
            <a:endParaRPr lang="en-US" sz="1400" dirty="0" smtClean="0"/>
          </a:p>
        </p:txBody>
      </p:sp>
      <p:pic>
        <p:nvPicPr>
          <p:cNvPr id="4100" name="Picture 4" descr="C:\Users\CEberly\Desktop\current ppt\ExpTK5a_band qua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828800"/>
            <a:ext cx="3343275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304800" y="2057400"/>
            <a:ext cx="3886200" cy="2577936"/>
            <a:chOff x="304800" y="2057400"/>
            <a:chExt cx="3886200" cy="2577936"/>
          </a:xfrm>
        </p:grpSpPr>
        <p:pic>
          <p:nvPicPr>
            <p:cNvPr id="4101" name="Picture 5" descr="C:\Users\CEberly\Desktop\current ppt\ExpTK5a_Cnb.tif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615" t="50000" r="35688" b="32656"/>
            <a:stretch/>
          </p:blipFill>
          <p:spPr bwMode="auto">
            <a:xfrm>
              <a:off x="319715" y="2691182"/>
              <a:ext cx="3825676" cy="111881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2" name="Picture 6" descr="C:\Users\CEberly\Desktop\current ppt\ExpTK5a_PGK.tif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43" t="27812" r="36396" b="60728"/>
            <a:stretch/>
          </p:blipFill>
          <p:spPr bwMode="auto">
            <a:xfrm>
              <a:off x="316864" y="3899628"/>
              <a:ext cx="3825678" cy="7357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304800" y="2057400"/>
              <a:ext cx="3886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u="sng" dirty="0" smtClean="0">
                  <a:latin typeface="Arial"/>
                  <a:cs typeface="Arial"/>
                </a:rPr>
                <a:t>CEN</a:t>
              </a:r>
              <a:r>
                <a:rPr lang="en-US" dirty="0">
                  <a:latin typeface="Arial"/>
                  <a:cs typeface="Arial"/>
                </a:rPr>
                <a:t> </a:t>
              </a:r>
              <a:r>
                <a:rPr lang="en-US" dirty="0" smtClean="0">
                  <a:latin typeface="Arial"/>
                  <a:cs typeface="Arial"/>
                </a:rPr>
                <a:t>   </a:t>
              </a:r>
              <a:r>
                <a:rPr lang="en-US" u="sng" dirty="0" smtClean="0">
                  <a:latin typeface="Arial"/>
                  <a:cs typeface="Arial"/>
                </a:rPr>
                <a:t>	 	2</a:t>
              </a:r>
              <a:r>
                <a:rPr lang="en-US" u="sng" dirty="0" smtClean="0">
                  <a:latin typeface="Symbol" charset="2"/>
                  <a:cs typeface="Symbol" charset="2"/>
                </a:rPr>
                <a:t>m</a:t>
              </a:r>
              <a:r>
                <a:rPr lang="en-US" u="sng" dirty="0" smtClean="0">
                  <a:latin typeface="Arial"/>
                  <a:cs typeface="Arial"/>
                </a:rPr>
                <a:t>m</a:t>
              </a:r>
              <a:r>
                <a:rPr lang="en-US" u="sng" dirty="0" smtClean="0"/>
                <a:t>		</a:t>
              </a:r>
              <a:endParaRPr lang="en-US" u="sng" dirty="0"/>
            </a:p>
            <a:p>
              <a:r>
                <a:rPr lang="en-US" dirty="0" smtClean="0">
                  <a:latin typeface="Arial"/>
                  <a:cs typeface="Arial"/>
                </a:rPr>
                <a:t> WT     WT     EF1   EF2   EF3   EF4</a:t>
              </a:r>
              <a:endParaRPr lang="en-US" dirty="0">
                <a:latin typeface="Arial"/>
                <a:cs typeface="Arial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81000" y="3505200"/>
            <a:ext cx="3622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1          2.5      1.4      2.1        1.9       2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486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18692659">
            <a:off x="798372" y="187646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EV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 rot="18692659">
            <a:off x="3236774" y="187646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WT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 rot="18692659">
            <a:off x="1255572" y="187646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EF1</a:t>
            </a:r>
          </a:p>
        </p:txBody>
      </p:sp>
      <p:sp>
        <p:nvSpPr>
          <p:cNvPr id="9" name="TextBox 8"/>
          <p:cNvSpPr txBox="1"/>
          <p:nvPr/>
        </p:nvSpPr>
        <p:spPr>
          <a:xfrm rot="18692659">
            <a:off x="1794060" y="187646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EF2</a:t>
            </a:r>
          </a:p>
        </p:txBody>
      </p:sp>
      <p:sp>
        <p:nvSpPr>
          <p:cNvPr id="10" name="TextBox 9"/>
          <p:cNvSpPr txBox="1"/>
          <p:nvPr/>
        </p:nvSpPr>
        <p:spPr>
          <a:xfrm rot="18692659">
            <a:off x="2251261" y="187646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EF3</a:t>
            </a:r>
          </a:p>
        </p:txBody>
      </p:sp>
      <p:sp>
        <p:nvSpPr>
          <p:cNvPr id="11" name="TextBox 10"/>
          <p:cNvSpPr txBox="1"/>
          <p:nvPr/>
        </p:nvSpPr>
        <p:spPr>
          <a:xfrm rot="18692659">
            <a:off x="2708461" y="187646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EF4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762816" y="1783996"/>
            <a:ext cx="28956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810816" y="1783996"/>
            <a:ext cx="247395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62817" y="1414664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CEN</a:t>
            </a:r>
            <a:endParaRPr lang="en-US"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3810817" y="1414664"/>
            <a:ext cx="2477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2u</a:t>
            </a:r>
            <a:endParaRPr lang="en-US" sz="1200" dirty="0"/>
          </a:p>
        </p:txBody>
      </p:sp>
      <p:pic>
        <p:nvPicPr>
          <p:cNvPr id="2050" name="Picture 2" descr="C:\Users\CEberly\Desktop\current ppt\ExpTK4b_Cnb.t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0" t="47323" r="7721" b="32602"/>
          <a:stretch/>
        </p:blipFill>
        <p:spPr bwMode="auto">
          <a:xfrm>
            <a:off x="610416" y="2283176"/>
            <a:ext cx="5866584" cy="103527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CEberly\Desktop\current ppt\ExpTK4b_PGK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8" t="25300" r="9105" b="57485"/>
          <a:stretch/>
        </p:blipFill>
        <p:spPr bwMode="auto">
          <a:xfrm>
            <a:off x="610416" y="3363611"/>
            <a:ext cx="5866583" cy="89724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 rot="18692659">
            <a:off x="5675172" y="1858771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WT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 rot="18692659">
            <a:off x="3693972" y="187646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EF1</a:t>
            </a:r>
          </a:p>
        </p:txBody>
      </p:sp>
      <p:sp>
        <p:nvSpPr>
          <p:cNvPr id="31" name="TextBox 30"/>
          <p:cNvSpPr txBox="1"/>
          <p:nvPr/>
        </p:nvSpPr>
        <p:spPr>
          <a:xfrm rot="18692659">
            <a:off x="4232460" y="187646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EF2</a:t>
            </a:r>
          </a:p>
        </p:txBody>
      </p:sp>
      <p:sp>
        <p:nvSpPr>
          <p:cNvPr id="32" name="TextBox 31"/>
          <p:cNvSpPr txBox="1"/>
          <p:nvPr/>
        </p:nvSpPr>
        <p:spPr>
          <a:xfrm rot="18692659">
            <a:off x="4689661" y="187646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EF3</a:t>
            </a:r>
          </a:p>
        </p:txBody>
      </p:sp>
      <p:sp>
        <p:nvSpPr>
          <p:cNvPr id="33" name="TextBox 32"/>
          <p:cNvSpPr txBox="1"/>
          <p:nvPr/>
        </p:nvSpPr>
        <p:spPr>
          <a:xfrm rot="18692659">
            <a:off x="5223060" y="187646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EF4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7905" y="58457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ExpTK4b</a:t>
            </a:r>
            <a:endParaRPr lang="en-US" sz="1400" dirty="0" smtClean="0"/>
          </a:p>
        </p:txBody>
      </p:sp>
      <p:sp>
        <p:nvSpPr>
          <p:cNvPr id="36" name="TextBox 35"/>
          <p:cNvSpPr txBox="1"/>
          <p:nvPr/>
        </p:nvSpPr>
        <p:spPr>
          <a:xfrm>
            <a:off x="-151584" y="3050290"/>
            <a:ext cx="76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err="1" smtClean="0"/>
              <a:t>Rab</a:t>
            </a:r>
            <a:r>
              <a:rPr lang="en-US" sz="1200" dirty="0" smtClean="0"/>
              <a:t> </a:t>
            </a:r>
            <a:r>
              <a:rPr lang="en-US" sz="1200" dirty="0" err="1" smtClean="0"/>
              <a:t>Cnb</a:t>
            </a:r>
            <a:endParaRPr lang="en-US" sz="1200" dirty="0" smtClean="0"/>
          </a:p>
        </p:txBody>
      </p:sp>
      <p:sp>
        <p:nvSpPr>
          <p:cNvPr id="37" name="TextBox 36"/>
          <p:cNvSpPr txBox="1"/>
          <p:nvPr/>
        </p:nvSpPr>
        <p:spPr>
          <a:xfrm>
            <a:off x="-151584" y="3990201"/>
            <a:ext cx="762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err="1" smtClean="0"/>
              <a:t>Ms</a:t>
            </a:r>
            <a:r>
              <a:rPr lang="en-US" sz="1200" dirty="0" smtClean="0"/>
              <a:t> PGK</a:t>
            </a:r>
          </a:p>
        </p:txBody>
      </p:sp>
      <p:pic>
        <p:nvPicPr>
          <p:cNvPr id="2052" name="Picture 4" descr="C:\Users\CEberly\Desktop\current ppt\ExpTK4b_band quan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472" y="2283176"/>
            <a:ext cx="2699587" cy="2764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745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1775</TotalTime>
  <Words>121</Words>
  <Application>Microsoft Macintosh PowerPoint</Application>
  <PresentationFormat>On-screen Show (4:3)</PresentationFormat>
  <Paragraphs>45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Eberly, Christian</dc:creator>
  <cp:lastModifiedBy>Tami Kingsbury</cp:lastModifiedBy>
  <cp:revision>27</cp:revision>
  <cp:lastPrinted>2018-04-26T19:20:00Z</cp:lastPrinted>
  <dcterms:created xsi:type="dcterms:W3CDTF">2018-04-25T13:45:35Z</dcterms:created>
  <dcterms:modified xsi:type="dcterms:W3CDTF">2018-05-07T13:23:27Z</dcterms:modified>
</cp:coreProperties>
</file>