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slides/slide415.xml" ContentType="application/vnd.openxmlformats-officedocument.presentationml.slide+xml"/>
  <Override PartName="/ppt/slides/slide416.xml" ContentType="application/vnd.openxmlformats-officedocument.presentationml.slide+xml"/>
  <Override PartName="/ppt/slides/slide417.xml" ContentType="application/vnd.openxmlformats-officedocument.presentationml.slide+xml"/>
  <Override PartName="/ppt/slides/slide418.xml" ContentType="application/vnd.openxmlformats-officedocument.presentationml.slide+xml"/>
  <Override PartName="/ppt/slides/slide419.xml" ContentType="application/vnd.openxmlformats-officedocument.presentationml.slide+xml"/>
  <Override PartName="/ppt/slides/slide420.xml" ContentType="application/vnd.openxmlformats-officedocument.presentationml.slide+xml"/>
  <Override PartName="/ppt/slides/slide421.xml" ContentType="application/vnd.openxmlformats-officedocument.presentationml.slide+xml"/>
  <Override PartName="/ppt/slides/slide422.xml" ContentType="application/vnd.openxmlformats-officedocument.presentationml.slide+xml"/>
  <Override PartName="/ppt/slides/slide423.xml" ContentType="application/vnd.openxmlformats-officedocument.presentationml.slide+xml"/>
  <Override PartName="/ppt/slides/slide424.xml" ContentType="application/vnd.openxmlformats-officedocument.presentationml.slide+xml"/>
  <Override PartName="/ppt/slides/slide425.xml" ContentType="application/vnd.openxmlformats-officedocument.presentationml.slide+xml"/>
  <Override PartName="/ppt/slides/slide426.xml" ContentType="application/vnd.openxmlformats-officedocument.presentationml.slide+xml"/>
  <Override PartName="/ppt/slides/slide427.xml" ContentType="application/vnd.openxmlformats-officedocument.presentationml.slide+xml"/>
  <Override PartName="/ppt/slides/slide428.xml" ContentType="application/vnd.openxmlformats-officedocument.presentationml.slide+xml"/>
  <Override PartName="/ppt/slides/slide429.xml" ContentType="application/vnd.openxmlformats-officedocument.presentationml.slide+xml"/>
  <Override PartName="/ppt/slides/slide430.xml" ContentType="application/vnd.openxmlformats-officedocument.presentationml.slide+xml"/>
  <Override PartName="/ppt/slides/slide431.xml" ContentType="application/vnd.openxmlformats-officedocument.presentationml.slide+xml"/>
  <Override PartName="/ppt/slides/slide432.xml" ContentType="application/vnd.openxmlformats-officedocument.presentationml.slide+xml"/>
  <Override PartName="/ppt/slides/slide433.xml" ContentType="application/vnd.openxmlformats-officedocument.presentationml.slide+xml"/>
  <Override PartName="/ppt/slides/slide434.xml" ContentType="application/vnd.openxmlformats-officedocument.presentationml.slide+xml"/>
  <Override PartName="/ppt/slides/slide435.xml" ContentType="application/vnd.openxmlformats-officedocument.presentationml.slide+xml"/>
  <Override PartName="/ppt/slides/slide436.xml" ContentType="application/vnd.openxmlformats-officedocument.presentationml.slide+xml"/>
  <Override PartName="/ppt/slides/slide437.xml" ContentType="application/vnd.openxmlformats-officedocument.presentationml.slide+xml"/>
  <Override PartName="/ppt/slides/slide438.xml" ContentType="application/vnd.openxmlformats-officedocument.presentationml.slide+xml"/>
  <Override PartName="/ppt/slides/slide439.xml" ContentType="application/vnd.openxmlformats-officedocument.presentationml.slide+xml"/>
  <Override PartName="/ppt/slides/slide440.xml" ContentType="application/vnd.openxmlformats-officedocument.presentationml.slide+xml"/>
  <Override PartName="/ppt/slides/slide441.xml" ContentType="application/vnd.openxmlformats-officedocument.presentationml.slide+xml"/>
  <Override PartName="/ppt/slides/slide442.xml" ContentType="application/vnd.openxmlformats-officedocument.presentationml.slide+xml"/>
  <Override PartName="/ppt/slides/slide443.xml" ContentType="application/vnd.openxmlformats-officedocument.presentationml.slide+xml"/>
  <Override PartName="/ppt/slides/slide444.xml" ContentType="application/vnd.openxmlformats-officedocument.presentationml.slide+xml"/>
  <Override PartName="/ppt/slides/slide445.xml" ContentType="application/vnd.openxmlformats-officedocument.presentationml.slide+xml"/>
  <Override PartName="/ppt/slides/slide446.xml" ContentType="application/vnd.openxmlformats-officedocument.presentationml.slide+xml"/>
  <Override PartName="/ppt/slides/slide447.xml" ContentType="application/vnd.openxmlformats-officedocument.presentationml.slide+xml"/>
  <Override PartName="/ppt/slides/slide448.xml" ContentType="application/vnd.openxmlformats-officedocument.presentationml.slide+xml"/>
  <Override PartName="/ppt/slides/slide449.xml" ContentType="application/vnd.openxmlformats-officedocument.presentationml.slide+xml"/>
  <Override PartName="/ppt/slides/slide450.xml" ContentType="application/vnd.openxmlformats-officedocument.presentationml.slide+xml"/>
  <Override PartName="/ppt/slides/slide451.xml" ContentType="application/vnd.openxmlformats-officedocument.presentationml.slide+xml"/>
  <Override PartName="/ppt/slides/slide452.xml" ContentType="application/vnd.openxmlformats-officedocument.presentationml.slide+xml"/>
  <Override PartName="/ppt/slides/slide453.xml" ContentType="application/vnd.openxmlformats-officedocument.presentationml.slide+xml"/>
  <Override PartName="/ppt/slides/slide454.xml" ContentType="application/vnd.openxmlformats-officedocument.presentationml.slide+xml"/>
  <Override PartName="/ppt/slides/slide455.xml" ContentType="application/vnd.openxmlformats-officedocument.presentationml.slide+xml"/>
  <Override PartName="/ppt/slides/slide456.xml" ContentType="application/vnd.openxmlformats-officedocument.presentationml.slide+xml"/>
  <Override PartName="/ppt/slides/slide457.xml" ContentType="application/vnd.openxmlformats-officedocument.presentationml.slide+xml"/>
  <Override PartName="/ppt/slides/slide458.xml" ContentType="application/vnd.openxmlformats-officedocument.presentationml.slide+xml"/>
  <Override PartName="/ppt/slides/slide459.xml" ContentType="application/vnd.openxmlformats-officedocument.presentationml.slide+xml"/>
  <Override PartName="/ppt/slides/slide460.xml" ContentType="application/vnd.openxmlformats-officedocument.presentationml.slide+xml"/>
  <Override PartName="/ppt/slides/slide461.xml" ContentType="application/vnd.openxmlformats-officedocument.presentationml.slide+xml"/>
  <Override PartName="/ppt/slides/slide462.xml" ContentType="application/vnd.openxmlformats-officedocument.presentationml.slide+xml"/>
  <Override PartName="/ppt/slides/slide463.xml" ContentType="application/vnd.openxmlformats-officedocument.presentationml.slide+xml"/>
  <Override PartName="/ppt/slides/slide464.xml" ContentType="application/vnd.openxmlformats-officedocument.presentationml.slide+xml"/>
  <Override PartName="/ppt/slides/slide465.xml" ContentType="application/vnd.openxmlformats-officedocument.presentationml.slide+xml"/>
  <Override PartName="/ppt/slides/slide466.xml" ContentType="application/vnd.openxmlformats-officedocument.presentationml.slide+xml"/>
  <Override PartName="/ppt/slides/slide467.xml" ContentType="application/vnd.openxmlformats-officedocument.presentationml.slide+xml"/>
  <Override PartName="/ppt/slides/slide468.xml" ContentType="application/vnd.openxmlformats-officedocument.presentationml.slide+xml"/>
  <Override PartName="/ppt/slides/slide469.xml" ContentType="application/vnd.openxmlformats-officedocument.presentationml.slide+xml"/>
  <Override PartName="/ppt/slides/slide470.xml" ContentType="application/vnd.openxmlformats-officedocument.presentationml.slide+xml"/>
  <Override PartName="/ppt/slides/slide471.xml" ContentType="application/vnd.openxmlformats-officedocument.presentationml.slide+xml"/>
  <Override PartName="/ppt/slides/slide472.xml" ContentType="application/vnd.openxmlformats-officedocument.presentationml.slide+xml"/>
  <Override PartName="/ppt/slides/slide473.xml" ContentType="application/vnd.openxmlformats-officedocument.presentationml.slide+xml"/>
  <Override PartName="/ppt/slides/slide474.xml" ContentType="application/vnd.openxmlformats-officedocument.presentationml.slide+xml"/>
  <Override PartName="/ppt/slides/slide475.xml" ContentType="application/vnd.openxmlformats-officedocument.presentationml.slide+xml"/>
  <Override PartName="/ppt/slides/slide476.xml" ContentType="application/vnd.openxmlformats-officedocument.presentationml.slide+xml"/>
  <Override PartName="/ppt/slides/slide477.xml" ContentType="application/vnd.openxmlformats-officedocument.presentationml.slide+xml"/>
  <Override PartName="/ppt/slides/slide478.xml" ContentType="application/vnd.openxmlformats-officedocument.presentationml.slide+xml"/>
  <Override PartName="/ppt/slides/slide479.xml" ContentType="application/vnd.openxmlformats-officedocument.presentationml.slide+xml"/>
  <Override PartName="/ppt/slides/slide480.xml" ContentType="application/vnd.openxmlformats-officedocument.presentationml.slide+xml"/>
  <Override PartName="/ppt/slides/slide481.xml" ContentType="application/vnd.openxmlformats-officedocument.presentationml.slide+xml"/>
  <Override PartName="/ppt/slides/slide482.xml" ContentType="application/vnd.openxmlformats-officedocument.presentationml.slide+xml"/>
  <Override PartName="/ppt/slides/slide483.xml" ContentType="application/vnd.openxmlformats-officedocument.presentationml.slide+xml"/>
  <Override PartName="/ppt/slides/slide484.xml" ContentType="application/vnd.openxmlformats-officedocument.presentationml.slide+xml"/>
  <Override PartName="/ppt/slides/slide485.xml" ContentType="application/vnd.openxmlformats-officedocument.presentationml.slide+xml"/>
  <Override PartName="/ppt/slides/slide486.xml" ContentType="application/vnd.openxmlformats-officedocument.presentationml.slide+xml"/>
  <Override PartName="/ppt/slides/slide487.xml" ContentType="application/vnd.openxmlformats-officedocument.presentationml.slide+xml"/>
  <Override PartName="/ppt/slides/slide488.xml" ContentType="application/vnd.openxmlformats-officedocument.presentationml.slide+xml"/>
  <Override PartName="/ppt/slides/slide489.xml" ContentType="application/vnd.openxmlformats-officedocument.presentationml.slide+xml"/>
  <Override PartName="/ppt/slides/slide490.xml" ContentType="application/vnd.openxmlformats-officedocument.presentationml.slide+xml"/>
  <Override PartName="/ppt/slides/slide491.xml" ContentType="application/vnd.openxmlformats-officedocument.presentationml.slide+xml"/>
  <Override PartName="/ppt/slides/slide492.xml" ContentType="application/vnd.openxmlformats-officedocument.presentationml.slide+xml"/>
  <Override PartName="/ppt/slides/slide493.xml" ContentType="application/vnd.openxmlformats-officedocument.presentationml.slide+xml"/>
  <Override PartName="/ppt/slides/slide494.xml" ContentType="application/vnd.openxmlformats-officedocument.presentationml.slide+xml"/>
  <Override PartName="/ppt/slides/slide495.xml" ContentType="application/vnd.openxmlformats-officedocument.presentationml.slide+xml"/>
  <Override PartName="/ppt/slides/slide496.xml" ContentType="application/vnd.openxmlformats-officedocument.presentationml.slide+xml"/>
  <Override PartName="/ppt/slides/slide497.xml" ContentType="application/vnd.openxmlformats-officedocument.presentationml.slide+xml"/>
  <Override PartName="/ppt/slides/slide498.xml" ContentType="application/vnd.openxmlformats-officedocument.presentationml.slide+xml"/>
  <Override PartName="/ppt/slides/slide499.xml" ContentType="application/vnd.openxmlformats-officedocument.presentationml.slide+xml"/>
  <Override PartName="/ppt/slides/slide500.xml" ContentType="application/vnd.openxmlformats-officedocument.presentationml.slide+xml"/>
  <Override PartName="/ppt/slides/slide501.xml" ContentType="application/vnd.openxmlformats-officedocument.presentationml.slide+xml"/>
  <Override PartName="/ppt/slides/slide502.xml" ContentType="application/vnd.openxmlformats-officedocument.presentationml.slide+xml"/>
  <Override PartName="/ppt/slides/slide503.xml" ContentType="application/vnd.openxmlformats-officedocument.presentationml.slide+xml"/>
  <Override PartName="/ppt/slides/slide504.xml" ContentType="application/vnd.openxmlformats-officedocument.presentationml.slide+xml"/>
  <Override PartName="/ppt/slides/slide505.xml" ContentType="application/vnd.openxmlformats-officedocument.presentationml.slide+xml"/>
  <Override PartName="/ppt/slides/slide506.xml" ContentType="application/vnd.openxmlformats-officedocument.presentationml.slide+xml"/>
  <Override PartName="/ppt/slides/slide507.xml" ContentType="application/vnd.openxmlformats-officedocument.presentationml.slide+xml"/>
  <Override PartName="/ppt/slides/slide508.xml" ContentType="application/vnd.openxmlformats-officedocument.presentationml.slide+xml"/>
  <Override PartName="/ppt/slides/slide509.xml" ContentType="application/vnd.openxmlformats-officedocument.presentationml.slide+xml"/>
  <Override PartName="/ppt/slides/slide510.xml" ContentType="application/vnd.openxmlformats-officedocument.presentationml.slide+xml"/>
  <Override PartName="/ppt/slides/slide511.xml" ContentType="application/vnd.openxmlformats-officedocument.presentationml.slide+xml"/>
  <Override PartName="/ppt/slides/slide512.xml" ContentType="application/vnd.openxmlformats-officedocument.presentationml.slide+xml"/>
  <Override PartName="/ppt/slides/slide513.xml" ContentType="application/vnd.openxmlformats-officedocument.presentationml.slide+xml"/>
  <Override PartName="/ppt/slides/slide514.xml" ContentType="application/vnd.openxmlformats-officedocument.presentationml.slide+xml"/>
  <Override PartName="/ppt/slides/slide515.xml" ContentType="application/vnd.openxmlformats-officedocument.presentationml.slide+xml"/>
  <Override PartName="/ppt/slides/slide516.xml" ContentType="application/vnd.openxmlformats-officedocument.presentationml.slide+xml"/>
  <Override PartName="/ppt/slides/slide517.xml" ContentType="application/vnd.openxmlformats-officedocument.presentationml.slide+xml"/>
  <Override PartName="/ppt/slides/slide518.xml" ContentType="application/vnd.openxmlformats-officedocument.presentationml.slide+xml"/>
  <Override PartName="/ppt/slides/slide519.xml" ContentType="application/vnd.openxmlformats-officedocument.presentationml.slide+xml"/>
  <Override PartName="/ppt/slides/slide520.xml" ContentType="application/vnd.openxmlformats-officedocument.presentationml.slide+xml"/>
  <Override PartName="/ppt/slides/slide521.xml" ContentType="application/vnd.openxmlformats-officedocument.presentationml.slide+xml"/>
  <Override PartName="/ppt/slides/slide522.xml" ContentType="application/vnd.openxmlformats-officedocument.presentationml.slide+xml"/>
  <Override PartName="/ppt/slides/slide523.xml" ContentType="application/vnd.openxmlformats-officedocument.presentationml.slide+xml"/>
  <Override PartName="/ppt/slides/slide524.xml" ContentType="application/vnd.openxmlformats-officedocument.presentationml.slide+xml"/>
  <Override PartName="/ppt/slides/slide525.xml" ContentType="application/vnd.openxmlformats-officedocument.presentationml.slide+xml"/>
  <Override PartName="/ppt/slides/slide526.xml" ContentType="application/vnd.openxmlformats-officedocument.presentationml.slide+xml"/>
  <Override PartName="/ppt/slides/slide527.xml" ContentType="application/vnd.openxmlformats-officedocument.presentationml.slide+xml"/>
  <Override PartName="/ppt/slides/slide528.xml" ContentType="application/vnd.openxmlformats-officedocument.presentationml.slide+xml"/>
  <Override PartName="/ppt/slides/slide529.xml" ContentType="application/vnd.openxmlformats-officedocument.presentationml.slide+xml"/>
  <Override PartName="/ppt/slides/slide530.xml" ContentType="application/vnd.openxmlformats-officedocument.presentationml.slide+xml"/>
  <Override PartName="/ppt/slides/slide531.xml" ContentType="application/vnd.openxmlformats-officedocument.presentationml.slide+xml"/>
  <Override PartName="/ppt/slides/slide532.xml" ContentType="application/vnd.openxmlformats-officedocument.presentationml.slide+xml"/>
  <Override PartName="/ppt/slides/slide533.xml" ContentType="application/vnd.openxmlformats-officedocument.presentationml.slide+xml"/>
  <Override PartName="/ppt/slides/slide534.xml" ContentType="application/vnd.openxmlformats-officedocument.presentationml.slide+xml"/>
  <Override PartName="/ppt/slides/slide535.xml" ContentType="application/vnd.openxmlformats-officedocument.presentationml.slide+xml"/>
  <Override PartName="/ppt/slides/slide536.xml" ContentType="application/vnd.openxmlformats-officedocument.presentationml.slide+xml"/>
  <Override PartName="/ppt/slides/slide537.xml" ContentType="application/vnd.openxmlformats-officedocument.presentationml.slide+xml"/>
  <Override PartName="/ppt/slides/slide538.xml" ContentType="application/vnd.openxmlformats-officedocument.presentationml.slide+xml"/>
  <Override PartName="/ppt/slides/slide539.xml" ContentType="application/vnd.openxmlformats-officedocument.presentationml.slide+xml"/>
  <Override PartName="/ppt/slides/slide540.xml" ContentType="application/vnd.openxmlformats-officedocument.presentationml.slide+xml"/>
  <Override PartName="/ppt/slides/slide541.xml" ContentType="application/vnd.openxmlformats-officedocument.presentationml.slide+xml"/>
  <Override PartName="/ppt/slides/slide5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  <p:sldId id="502" r:id="rId248"/>
    <p:sldId id="503" r:id="rId249"/>
    <p:sldId id="504" r:id="rId250"/>
    <p:sldId id="505" r:id="rId251"/>
    <p:sldId id="506" r:id="rId252"/>
    <p:sldId id="507" r:id="rId253"/>
    <p:sldId id="508" r:id="rId254"/>
    <p:sldId id="509" r:id="rId255"/>
    <p:sldId id="510" r:id="rId256"/>
    <p:sldId id="511" r:id="rId257"/>
    <p:sldId id="512" r:id="rId258"/>
    <p:sldId id="513" r:id="rId259"/>
    <p:sldId id="514" r:id="rId260"/>
    <p:sldId id="515" r:id="rId261"/>
    <p:sldId id="516" r:id="rId262"/>
    <p:sldId id="517" r:id="rId263"/>
    <p:sldId id="518" r:id="rId264"/>
    <p:sldId id="519" r:id="rId265"/>
    <p:sldId id="520" r:id="rId266"/>
    <p:sldId id="521" r:id="rId267"/>
    <p:sldId id="522" r:id="rId268"/>
    <p:sldId id="523" r:id="rId269"/>
    <p:sldId id="524" r:id="rId270"/>
    <p:sldId id="525" r:id="rId271"/>
    <p:sldId id="526" r:id="rId272"/>
    <p:sldId id="527" r:id="rId273"/>
    <p:sldId id="528" r:id="rId274"/>
    <p:sldId id="529" r:id="rId275"/>
    <p:sldId id="530" r:id="rId276"/>
    <p:sldId id="531" r:id="rId277"/>
    <p:sldId id="532" r:id="rId278"/>
    <p:sldId id="533" r:id="rId279"/>
    <p:sldId id="534" r:id="rId280"/>
    <p:sldId id="535" r:id="rId281"/>
    <p:sldId id="536" r:id="rId282"/>
    <p:sldId id="537" r:id="rId283"/>
    <p:sldId id="538" r:id="rId284"/>
    <p:sldId id="539" r:id="rId285"/>
    <p:sldId id="540" r:id="rId286"/>
    <p:sldId id="541" r:id="rId287"/>
    <p:sldId id="542" r:id="rId288"/>
    <p:sldId id="543" r:id="rId289"/>
    <p:sldId id="544" r:id="rId290"/>
    <p:sldId id="545" r:id="rId291"/>
    <p:sldId id="546" r:id="rId292"/>
    <p:sldId id="547" r:id="rId293"/>
    <p:sldId id="548" r:id="rId294"/>
    <p:sldId id="549" r:id="rId295"/>
    <p:sldId id="550" r:id="rId296"/>
    <p:sldId id="551" r:id="rId297"/>
    <p:sldId id="552" r:id="rId298"/>
    <p:sldId id="553" r:id="rId299"/>
    <p:sldId id="554" r:id="rId300"/>
    <p:sldId id="555" r:id="rId301"/>
    <p:sldId id="556" r:id="rId302"/>
    <p:sldId id="557" r:id="rId303"/>
    <p:sldId id="558" r:id="rId304"/>
    <p:sldId id="559" r:id="rId305"/>
    <p:sldId id="560" r:id="rId306"/>
    <p:sldId id="561" r:id="rId307"/>
    <p:sldId id="562" r:id="rId308"/>
    <p:sldId id="563" r:id="rId309"/>
    <p:sldId id="564" r:id="rId310"/>
    <p:sldId id="565" r:id="rId311"/>
    <p:sldId id="566" r:id="rId312"/>
    <p:sldId id="567" r:id="rId313"/>
    <p:sldId id="568" r:id="rId314"/>
    <p:sldId id="569" r:id="rId315"/>
    <p:sldId id="570" r:id="rId316"/>
    <p:sldId id="571" r:id="rId317"/>
    <p:sldId id="572" r:id="rId318"/>
    <p:sldId id="573" r:id="rId319"/>
    <p:sldId id="574" r:id="rId320"/>
    <p:sldId id="575" r:id="rId321"/>
    <p:sldId id="576" r:id="rId322"/>
    <p:sldId id="577" r:id="rId323"/>
    <p:sldId id="578" r:id="rId324"/>
    <p:sldId id="579" r:id="rId325"/>
    <p:sldId id="580" r:id="rId326"/>
    <p:sldId id="581" r:id="rId327"/>
    <p:sldId id="582" r:id="rId328"/>
    <p:sldId id="583" r:id="rId329"/>
    <p:sldId id="584" r:id="rId330"/>
    <p:sldId id="585" r:id="rId331"/>
    <p:sldId id="586" r:id="rId332"/>
    <p:sldId id="587" r:id="rId333"/>
    <p:sldId id="588" r:id="rId334"/>
    <p:sldId id="589" r:id="rId335"/>
    <p:sldId id="590" r:id="rId336"/>
    <p:sldId id="591" r:id="rId337"/>
    <p:sldId id="592" r:id="rId338"/>
    <p:sldId id="593" r:id="rId339"/>
    <p:sldId id="594" r:id="rId340"/>
    <p:sldId id="595" r:id="rId341"/>
    <p:sldId id="596" r:id="rId342"/>
    <p:sldId id="597" r:id="rId343"/>
    <p:sldId id="598" r:id="rId344"/>
    <p:sldId id="599" r:id="rId345"/>
    <p:sldId id="600" r:id="rId346"/>
    <p:sldId id="601" r:id="rId347"/>
    <p:sldId id="602" r:id="rId348"/>
    <p:sldId id="603" r:id="rId349"/>
    <p:sldId id="604" r:id="rId350"/>
    <p:sldId id="605" r:id="rId351"/>
    <p:sldId id="606" r:id="rId352"/>
    <p:sldId id="607" r:id="rId353"/>
    <p:sldId id="608" r:id="rId354"/>
    <p:sldId id="609" r:id="rId355"/>
    <p:sldId id="610" r:id="rId356"/>
    <p:sldId id="611" r:id="rId357"/>
    <p:sldId id="612" r:id="rId358"/>
    <p:sldId id="613" r:id="rId359"/>
    <p:sldId id="614" r:id="rId360"/>
    <p:sldId id="615" r:id="rId361"/>
    <p:sldId id="616" r:id="rId362"/>
    <p:sldId id="617" r:id="rId363"/>
    <p:sldId id="618" r:id="rId364"/>
    <p:sldId id="619" r:id="rId365"/>
    <p:sldId id="620" r:id="rId366"/>
    <p:sldId id="621" r:id="rId367"/>
    <p:sldId id="622" r:id="rId368"/>
    <p:sldId id="623" r:id="rId369"/>
    <p:sldId id="624" r:id="rId370"/>
    <p:sldId id="625" r:id="rId371"/>
    <p:sldId id="626" r:id="rId372"/>
    <p:sldId id="627" r:id="rId373"/>
    <p:sldId id="628" r:id="rId374"/>
    <p:sldId id="629" r:id="rId375"/>
    <p:sldId id="630" r:id="rId376"/>
    <p:sldId id="631" r:id="rId377"/>
    <p:sldId id="632" r:id="rId378"/>
    <p:sldId id="633" r:id="rId379"/>
    <p:sldId id="634" r:id="rId380"/>
    <p:sldId id="635" r:id="rId381"/>
    <p:sldId id="636" r:id="rId382"/>
    <p:sldId id="637" r:id="rId383"/>
    <p:sldId id="638" r:id="rId384"/>
    <p:sldId id="639" r:id="rId385"/>
    <p:sldId id="640" r:id="rId386"/>
    <p:sldId id="641" r:id="rId387"/>
    <p:sldId id="642" r:id="rId388"/>
    <p:sldId id="643" r:id="rId389"/>
    <p:sldId id="644" r:id="rId390"/>
    <p:sldId id="645" r:id="rId391"/>
    <p:sldId id="646" r:id="rId392"/>
    <p:sldId id="647" r:id="rId393"/>
    <p:sldId id="648" r:id="rId394"/>
    <p:sldId id="649" r:id="rId395"/>
    <p:sldId id="650" r:id="rId396"/>
    <p:sldId id="651" r:id="rId397"/>
    <p:sldId id="652" r:id="rId398"/>
    <p:sldId id="653" r:id="rId399"/>
    <p:sldId id="654" r:id="rId400"/>
    <p:sldId id="655" r:id="rId401"/>
    <p:sldId id="656" r:id="rId402"/>
    <p:sldId id="657" r:id="rId403"/>
    <p:sldId id="658" r:id="rId404"/>
    <p:sldId id="659" r:id="rId405"/>
    <p:sldId id="660" r:id="rId406"/>
    <p:sldId id="661" r:id="rId407"/>
    <p:sldId id="662" r:id="rId408"/>
    <p:sldId id="663" r:id="rId409"/>
    <p:sldId id="664" r:id="rId410"/>
    <p:sldId id="665" r:id="rId411"/>
    <p:sldId id="666" r:id="rId412"/>
    <p:sldId id="667" r:id="rId413"/>
    <p:sldId id="668" r:id="rId414"/>
    <p:sldId id="669" r:id="rId415"/>
    <p:sldId id="670" r:id="rId416"/>
    <p:sldId id="671" r:id="rId417"/>
    <p:sldId id="672" r:id="rId418"/>
    <p:sldId id="673" r:id="rId419"/>
    <p:sldId id="674" r:id="rId420"/>
    <p:sldId id="675" r:id="rId421"/>
    <p:sldId id="676" r:id="rId422"/>
    <p:sldId id="677" r:id="rId423"/>
    <p:sldId id="678" r:id="rId424"/>
    <p:sldId id="679" r:id="rId425"/>
    <p:sldId id="680" r:id="rId426"/>
    <p:sldId id="681" r:id="rId427"/>
    <p:sldId id="682" r:id="rId428"/>
    <p:sldId id="683" r:id="rId429"/>
    <p:sldId id="684" r:id="rId430"/>
    <p:sldId id="685" r:id="rId431"/>
    <p:sldId id="686" r:id="rId432"/>
    <p:sldId id="687" r:id="rId433"/>
    <p:sldId id="688" r:id="rId434"/>
    <p:sldId id="689" r:id="rId435"/>
    <p:sldId id="690" r:id="rId436"/>
    <p:sldId id="691" r:id="rId437"/>
    <p:sldId id="692" r:id="rId438"/>
    <p:sldId id="693" r:id="rId439"/>
    <p:sldId id="694" r:id="rId440"/>
    <p:sldId id="695" r:id="rId441"/>
    <p:sldId id="696" r:id="rId442"/>
    <p:sldId id="697" r:id="rId443"/>
    <p:sldId id="698" r:id="rId444"/>
    <p:sldId id="699" r:id="rId445"/>
    <p:sldId id="700" r:id="rId446"/>
    <p:sldId id="701" r:id="rId447"/>
    <p:sldId id="702" r:id="rId448"/>
    <p:sldId id="703" r:id="rId449"/>
    <p:sldId id="704" r:id="rId450"/>
    <p:sldId id="705" r:id="rId451"/>
    <p:sldId id="706" r:id="rId452"/>
    <p:sldId id="707" r:id="rId453"/>
    <p:sldId id="708" r:id="rId454"/>
    <p:sldId id="709" r:id="rId455"/>
    <p:sldId id="710" r:id="rId456"/>
    <p:sldId id="711" r:id="rId457"/>
    <p:sldId id="712" r:id="rId458"/>
    <p:sldId id="713" r:id="rId459"/>
    <p:sldId id="714" r:id="rId460"/>
    <p:sldId id="715" r:id="rId461"/>
    <p:sldId id="716" r:id="rId462"/>
    <p:sldId id="717" r:id="rId463"/>
    <p:sldId id="718" r:id="rId464"/>
    <p:sldId id="719" r:id="rId465"/>
    <p:sldId id="720" r:id="rId466"/>
    <p:sldId id="721" r:id="rId467"/>
    <p:sldId id="722" r:id="rId468"/>
    <p:sldId id="723" r:id="rId469"/>
    <p:sldId id="724" r:id="rId470"/>
    <p:sldId id="725" r:id="rId471"/>
    <p:sldId id="726" r:id="rId472"/>
    <p:sldId id="727" r:id="rId473"/>
    <p:sldId id="728" r:id="rId474"/>
    <p:sldId id="729" r:id="rId475"/>
    <p:sldId id="730" r:id="rId476"/>
    <p:sldId id="731" r:id="rId477"/>
    <p:sldId id="732" r:id="rId478"/>
    <p:sldId id="733" r:id="rId479"/>
    <p:sldId id="734" r:id="rId480"/>
    <p:sldId id="735" r:id="rId481"/>
    <p:sldId id="736" r:id="rId482"/>
    <p:sldId id="737" r:id="rId483"/>
    <p:sldId id="738" r:id="rId484"/>
    <p:sldId id="739" r:id="rId485"/>
    <p:sldId id="740" r:id="rId486"/>
    <p:sldId id="741" r:id="rId487"/>
    <p:sldId id="742" r:id="rId488"/>
    <p:sldId id="743" r:id="rId489"/>
    <p:sldId id="744" r:id="rId490"/>
    <p:sldId id="745" r:id="rId491"/>
    <p:sldId id="746" r:id="rId492"/>
    <p:sldId id="747" r:id="rId493"/>
    <p:sldId id="748" r:id="rId494"/>
    <p:sldId id="749" r:id="rId495"/>
    <p:sldId id="750" r:id="rId496"/>
    <p:sldId id="751" r:id="rId497"/>
    <p:sldId id="752" r:id="rId498"/>
    <p:sldId id="753" r:id="rId499"/>
    <p:sldId id="754" r:id="rId500"/>
    <p:sldId id="755" r:id="rId501"/>
    <p:sldId id="756" r:id="rId502"/>
    <p:sldId id="757" r:id="rId503"/>
    <p:sldId id="758" r:id="rId504"/>
    <p:sldId id="759" r:id="rId505"/>
    <p:sldId id="760" r:id="rId506"/>
    <p:sldId id="761" r:id="rId507"/>
    <p:sldId id="762" r:id="rId508"/>
    <p:sldId id="763" r:id="rId509"/>
    <p:sldId id="764" r:id="rId510"/>
    <p:sldId id="765" r:id="rId511"/>
    <p:sldId id="766" r:id="rId512"/>
    <p:sldId id="767" r:id="rId513"/>
    <p:sldId id="768" r:id="rId514"/>
    <p:sldId id="769" r:id="rId515"/>
    <p:sldId id="770" r:id="rId516"/>
    <p:sldId id="771" r:id="rId517"/>
    <p:sldId id="772" r:id="rId518"/>
    <p:sldId id="773" r:id="rId519"/>
    <p:sldId id="774" r:id="rId520"/>
    <p:sldId id="775" r:id="rId521"/>
    <p:sldId id="776" r:id="rId522"/>
    <p:sldId id="777" r:id="rId523"/>
    <p:sldId id="778" r:id="rId524"/>
    <p:sldId id="779" r:id="rId525"/>
    <p:sldId id="780" r:id="rId526"/>
    <p:sldId id="781" r:id="rId527"/>
    <p:sldId id="782" r:id="rId528"/>
    <p:sldId id="783" r:id="rId529"/>
    <p:sldId id="784" r:id="rId530"/>
    <p:sldId id="785" r:id="rId531"/>
    <p:sldId id="786" r:id="rId532"/>
    <p:sldId id="787" r:id="rId533"/>
    <p:sldId id="788" r:id="rId534"/>
    <p:sldId id="789" r:id="rId535"/>
    <p:sldId id="790" r:id="rId536"/>
    <p:sldId id="791" r:id="rId537"/>
    <p:sldId id="792" r:id="rId538"/>
    <p:sldId id="793" r:id="rId539"/>
    <p:sldId id="794" r:id="rId540"/>
    <p:sldId id="795" r:id="rId541"/>
    <p:sldId id="796" r:id="rId542"/>
    <p:sldId id="797" r:id="rId543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02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531" Type="http://schemas.openxmlformats.org/officeDocument/2006/relationships/slide" Target="slides/slide530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433" Type="http://schemas.openxmlformats.org/officeDocument/2006/relationships/slide" Target="slides/slide432.xml"/><Relationship Id="rId268" Type="http://schemas.openxmlformats.org/officeDocument/2006/relationships/slide" Target="slides/slide267.xml"/><Relationship Id="rId475" Type="http://schemas.openxmlformats.org/officeDocument/2006/relationships/slide" Target="slides/slide474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00" Type="http://schemas.openxmlformats.org/officeDocument/2006/relationships/slide" Target="slides/slide499.xml"/><Relationship Id="rId542" Type="http://schemas.openxmlformats.org/officeDocument/2006/relationships/slide" Target="slides/slide541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402" Type="http://schemas.openxmlformats.org/officeDocument/2006/relationships/slide" Target="slides/slide401.xml"/><Relationship Id="rId279" Type="http://schemas.openxmlformats.org/officeDocument/2006/relationships/slide" Target="slides/slide278.xml"/><Relationship Id="rId444" Type="http://schemas.openxmlformats.org/officeDocument/2006/relationships/slide" Target="slides/slide443.xml"/><Relationship Id="rId486" Type="http://schemas.openxmlformats.org/officeDocument/2006/relationships/slide" Target="slides/slide485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slide" Target="slides/slide387.xml"/><Relationship Id="rId511" Type="http://schemas.openxmlformats.org/officeDocument/2006/relationships/slide" Target="slides/slide510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413" Type="http://schemas.openxmlformats.org/officeDocument/2006/relationships/slide" Target="slides/slide412.xml"/><Relationship Id="rId248" Type="http://schemas.openxmlformats.org/officeDocument/2006/relationships/slide" Target="slides/slide247.xml"/><Relationship Id="rId455" Type="http://schemas.openxmlformats.org/officeDocument/2006/relationships/slide" Target="slides/slide454.xml"/><Relationship Id="rId497" Type="http://schemas.openxmlformats.org/officeDocument/2006/relationships/slide" Target="slides/slide496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22" Type="http://schemas.openxmlformats.org/officeDocument/2006/relationships/slide" Target="slides/slide521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399" Type="http://schemas.openxmlformats.org/officeDocument/2006/relationships/slide" Target="slides/slide398.xml"/><Relationship Id="rId259" Type="http://schemas.openxmlformats.org/officeDocument/2006/relationships/slide" Target="slides/slide258.xml"/><Relationship Id="rId424" Type="http://schemas.openxmlformats.org/officeDocument/2006/relationships/slide" Target="slides/slide423.xml"/><Relationship Id="rId466" Type="http://schemas.openxmlformats.org/officeDocument/2006/relationships/slide" Target="slides/slide46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533" Type="http://schemas.openxmlformats.org/officeDocument/2006/relationships/slide" Target="slides/slide532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435" Type="http://schemas.openxmlformats.org/officeDocument/2006/relationships/slide" Target="slides/slide434.xml"/><Relationship Id="rId477" Type="http://schemas.openxmlformats.org/officeDocument/2006/relationships/slide" Target="slides/slide476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502" Type="http://schemas.openxmlformats.org/officeDocument/2006/relationships/slide" Target="slides/slide501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544" Type="http://schemas.openxmlformats.org/officeDocument/2006/relationships/presProps" Target="presProps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slide" Target="slides/slide389.xml"/><Relationship Id="rId404" Type="http://schemas.openxmlformats.org/officeDocument/2006/relationships/slide" Target="slides/slide403.xml"/><Relationship Id="rId446" Type="http://schemas.openxmlformats.org/officeDocument/2006/relationships/slide" Target="slides/slide445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88" Type="http://schemas.openxmlformats.org/officeDocument/2006/relationships/slide" Target="slides/slide487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513" Type="http://schemas.openxmlformats.org/officeDocument/2006/relationships/slide" Target="slides/slide512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415" Type="http://schemas.openxmlformats.org/officeDocument/2006/relationships/slide" Target="slides/slide414.xml"/><Relationship Id="rId457" Type="http://schemas.openxmlformats.org/officeDocument/2006/relationships/slide" Target="slides/slide456.xml"/><Relationship Id="rId261" Type="http://schemas.openxmlformats.org/officeDocument/2006/relationships/slide" Target="slides/slide260.xml"/><Relationship Id="rId499" Type="http://schemas.openxmlformats.org/officeDocument/2006/relationships/slide" Target="slides/slide498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524" Type="http://schemas.openxmlformats.org/officeDocument/2006/relationships/slide" Target="slides/slide523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426" Type="http://schemas.openxmlformats.org/officeDocument/2006/relationships/slide" Target="slides/slide425.xml"/><Relationship Id="rId230" Type="http://schemas.openxmlformats.org/officeDocument/2006/relationships/slide" Target="slides/slide229.xml"/><Relationship Id="rId468" Type="http://schemas.openxmlformats.org/officeDocument/2006/relationships/slide" Target="slides/slide467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535" Type="http://schemas.openxmlformats.org/officeDocument/2006/relationships/slide" Target="slides/slide534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slide" Target="slides/slide380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437" Type="http://schemas.openxmlformats.org/officeDocument/2006/relationships/slide" Target="slides/slide436.xml"/><Relationship Id="rId458" Type="http://schemas.openxmlformats.org/officeDocument/2006/relationships/slide" Target="slides/slide457.xml"/><Relationship Id="rId479" Type="http://schemas.openxmlformats.org/officeDocument/2006/relationships/slide" Target="slides/slide4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339" Type="http://schemas.openxmlformats.org/officeDocument/2006/relationships/slide" Target="slides/slide338.xml"/><Relationship Id="rId490" Type="http://schemas.openxmlformats.org/officeDocument/2006/relationships/slide" Target="slides/slide489.xml"/><Relationship Id="rId504" Type="http://schemas.openxmlformats.org/officeDocument/2006/relationships/slide" Target="slides/slide503.xml"/><Relationship Id="rId525" Type="http://schemas.openxmlformats.org/officeDocument/2006/relationships/slide" Target="slides/slide524.xml"/><Relationship Id="rId546" Type="http://schemas.openxmlformats.org/officeDocument/2006/relationships/theme" Target="theme/theme1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371" Type="http://schemas.openxmlformats.org/officeDocument/2006/relationships/slide" Target="slides/slide370.xml"/><Relationship Id="rId406" Type="http://schemas.openxmlformats.org/officeDocument/2006/relationships/slide" Target="slides/slide405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slide" Target="slides/slide391.xml"/><Relationship Id="rId427" Type="http://schemas.openxmlformats.org/officeDocument/2006/relationships/slide" Target="slides/slide426.xml"/><Relationship Id="rId448" Type="http://schemas.openxmlformats.org/officeDocument/2006/relationships/slide" Target="slides/slide447.xml"/><Relationship Id="rId469" Type="http://schemas.openxmlformats.org/officeDocument/2006/relationships/slide" Target="slides/slide468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80" Type="http://schemas.openxmlformats.org/officeDocument/2006/relationships/slide" Target="slides/slide479.xml"/><Relationship Id="rId515" Type="http://schemas.openxmlformats.org/officeDocument/2006/relationships/slide" Target="slides/slide514.xml"/><Relationship Id="rId536" Type="http://schemas.openxmlformats.org/officeDocument/2006/relationships/slide" Target="slides/slide53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417" Type="http://schemas.openxmlformats.org/officeDocument/2006/relationships/slide" Target="slides/slide416.xml"/><Relationship Id="rId438" Type="http://schemas.openxmlformats.org/officeDocument/2006/relationships/slide" Target="slides/slide437.xml"/><Relationship Id="rId459" Type="http://schemas.openxmlformats.org/officeDocument/2006/relationships/slide" Target="slides/slide458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470" Type="http://schemas.openxmlformats.org/officeDocument/2006/relationships/slide" Target="slides/slide469.xml"/><Relationship Id="rId491" Type="http://schemas.openxmlformats.org/officeDocument/2006/relationships/slide" Target="slides/slide490.xml"/><Relationship Id="rId505" Type="http://schemas.openxmlformats.org/officeDocument/2006/relationships/slide" Target="slides/slide504.xml"/><Relationship Id="rId526" Type="http://schemas.openxmlformats.org/officeDocument/2006/relationships/slide" Target="slides/slide52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547" Type="http://schemas.openxmlformats.org/officeDocument/2006/relationships/tableStyles" Target="tableStyles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393" Type="http://schemas.openxmlformats.org/officeDocument/2006/relationships/slide" Target="slides/slide392.xml"/><Relationship Id="rId407" Type="http://schemas.openxmlformats.org/officeDocument/2006/relationships/slide" Target="slides/slide406.xml"/><Relationship Id="rId428" Type="http://schemas.openxmlformats.org/officeDocument/2006/relationships/slide" Target="slides/slide427.xml"/><Relationship Id="rId449" Type="http://schemas.openxmlformats.org/officeDocument/2006/relationships/slide" Target="slides/slide448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460" Type="http://schemas.openxmlformats.org/officeDocument/2006/relationships/slide" Target="slides/slide459.xml"/><Relationship Id="rId481" Type="http://schemas.openxmlformats.org/officeDocument/2006/relationships/slide" Target="slides/slide480.xml"/><Relationship Id="rId516" Type="http://schemas.openxmlformats.org/officeDocument/2006/relationships/slide" Target="slides/slide515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537" Type="http://schemas.openxmlformats.org/officeDocument/2006/relationships/slide" Target="slides/slide536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slide" Target="slides/slide382.xml"/><Relationship Id="rId418" Type="http://schemas.openxmlformats.org/officeDocument/2006/relationships/slide" Target="slides/slide417.xml"/><Relationship Id="rId439" Type="http://schemas.openxmlformats.org/officeDocument/2006/relationships/slide" Target="slides/slide438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450" Type="http://schemas.openxmlformats.org/officeDocument/2006/relationships/slide" Target="slides/slide449.xml"/><Relationship Id="rId471" Type="http://schemas.openxmlformats.org/officeDocument/2006/relationships/slide" Target="slides/slide470.xml"/><Relationship Id="rId506" Type="http://schemas.openxmlformats.org/officeDocument/2006/relationships/slide" Target="slides/slide50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492" Type="http://schemas.openxmlformats.org/officeDocument/2006/relationships/slide" Target="slides/slide491.xml"/><Relationship Id="rId527" Type="http://schemas.openxmlformats.org/officeDocument/2006/relationships/slide" Target="slides/slide526.xml"/><Relationship Id="rId548" Type="http://schemas.microsoft.com/office/2015/10/relationships/revisionInfo" Target="revisionInfo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394" Type="http://schemas.openxmlformats.org/officeDocument/2006/relationships/slide" Target="slides/slide393.xml"/><Relationship Id="rId408" Type="http://schemas.openxmlformats.org/officeDocument/2006/relationships/slide" Target="slides/slide407.xml"/><Relationship Id="rId429" Type="http://schemas.openxmlformats.org/officeDocument/2006/relationships/slide" Target="slides/slide428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440" Type="http://schemas.openxmlformats.org/officeDocument/2006/relationships/slide" Target="slides/slide439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461" Type="http://schemas.openxmlformats.org/officeDocument/2006/relationships/slide" Target="slides/slide460.xml"/><Relationship Id="rId482" Type="http://schemas.openxmlformats.org/officeDocument/2006/relationships/slide" Target="slides/slide481.xml"/><Relationship Id="rId517" Type="http://schemas.openxmlformats.org/officeDocument/2006/relationships/slide" Target="slides/slide516.xml"/><Relationship Id="rId538" Type="http://schemas.openxmlformats.org/officeDocument/2006/relationships/slide" Target="slides/slide537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slide" Target="slides/slide383.xml"/><Relationship Id="rId419" Type="http://schemas.openxmlformats.org/officeDocument/2006/relationships/slide" Target="slides/slide418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430" Type="http://schemas.openxmlformats.org/officeDocument/2006/relationships/slide" Target="slides/slide429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451" Type="http://schemas.openxmlformats.org/officeDocument/2006/relationships/slide" Target="slides/slide450.xml"/><Relationship Id="rId472" Type="http://schemas.openxmlformats.org/officeDocument/2006/relationships/slide" Target="slides/slide471.xml"/><Relationship Id="rId493" Type="http://schemas.openxmlformats.org/officeDocument/2006/relationships/slide" Target="slides/slide492.xml"/><Relationship Id="rId507" Type="http://schemas.openxmlformats.org/officeDocument/2006/relationships/slide" Target="slides/slide506.xml"/><Relationship Id="rId528" Type="http://schemas.openxmlformats.org/officeDocument/2006/relationships/slide" Target="slides/slide527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395" Type="http://schemas.openxmlformats.org/officeDocument/2006/relationships/slide" Target="slides/slide394.xml"/><Relationship Id="rId409" Type="http://schemas.openxmlformats.org/officeDocument/2006/relationships/slide" Target="slides/slide408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420" Type="http://schemas.openxmlformats.org/officeDocument/2006/relationships/slide" Target="slides/slide419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41" Type="http://schemas.openxmlformats.org/officeDocument/2006/relationships/slide" Target="slides/slide440.xml"/><Relationship Id="rId462" Type="http://schemas.openxmlformats.org/officeDocument/2006/relationships/slide" Target="slides/slide461.xml"/><Relationship Id="rId483" Type="http://schemas.openxmlformats.org/officeDocument/2006/relationships/slide" Target="slides/slide482.xml"/><Relationship Id="rId518" Type="http://schemas.openxmlformats.org/officeDocument/2006/relationships/slide" Target="slides/slide517.xml"/><Relationship Id="rId539" Type="http://schemas.openxmlformats.org/officeDocument/2006/relationships/slide" Target="slides/slide53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410" Type="http://schemas.openxmlformats.org/officeDocument/2006/relationships/slide" Target="slides/slide409.xml"/><Relationship Id="rId431" Type="http://schemas.openxmlformats.org/officeDocument/2006/relationships/slide" Target="slides/slide430.xml"/><Relationship Id="rId452" Type="http://schemas.openxmlformats.org/officeDocument/2006/relationships/slide" Target="slides/slide451.xml"/><Relationship Id="rId473" Type="http://schemas.openxmlformats.org/officeDocument/2006/relationships/slide" Target="slides/slide472.xml"/><Relationship Id="rId494" Type="http://schemas.openxmlformats.org/officeDocument/2006/relationships/slide" Target="slides/slide493.xml"/><Relationship Id="rId508" Type="http://schemas.openxmlformats.org/officeDocument/2006/relationships/slide" Target="slides/slide507.xml"/><Relationship Id="rId529" Type="http://schemas.openxmlformats.org/officeDocument/2006/relationships/slide" Target="slides/slide528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40" Type="http://schemas.openxmlformats.org/officeDocument/2006/relationships/slide" Target="slides/slide539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96" Type="http://schemas.openxmlformats.org/officeDocument/2006/relationships/slide" Target="slides/slide395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400" Type="http://schemas.openxmlformats.org/officeDocument/2006/relationships/slide" Target="slides/slide399.xml"/><Relationship Id="rId421" Type="http://schemas.openxmlformats.org/officeDocument/2006/relationships/slide" Target="slides/slide420.xml"/><Relationship Id="rId442" Type="http://schemas.openxmlformats.org/officeDocument/2006/relationships/slide" Target="slides/slide441.xml"/><Relationship Id="rId463" Type="http://schemas.openxmlformats.org/officeDocument/2006/relationships/slide" Target="slides/slide462.xml"/><Relationship Id="rId484" Type="http://schemas.openxmlformats.org/officeDocument/2006/relationships/slide" Target="slides/slide483.xml"/><Relationship Id="rId519" Type="http://schemas.openxmlformats.org/officeDocument/2006/relationships/slide" Target="slides/slide518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530" Type="http://schemas.openxmlformats.org/officeDocument/2006/relationships/slide" Target="slides/slide529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slide" Target="slides/slide38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411" Type="http://schemas.openxmlformats.org/officeDocument/2006/relationships/slide" Target="slides/slide410.xml"/><Relationship Id="rId432" Type="http://schemas.openxmlformats.org/officeDocument/2006/relationships/slide" Target="slides/slide431.xml"/><Relationship Id="rId453" Type="http://schemas.openxmlformats.org/officeDocument/2006/relationships/slide" Target="slides/slide452.xml"/><Relationship Id="rId474" Type="http://schemas.openxmlformats.org/officeDocument/2006/relationships/slide" Target="slides/slide473.xml"/><Relationship Id="rId509" Type="http://schemas.openxmlformats.org/officeDocument/2006/relationships/slide" Target="slides/slide508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495" Type="http://schemas.openxmlformats.org/officeDocument/2006/relationships/slide" Target="slides/slide494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397" Type="http://schemas.openxmlformats.org/officeDocument/2006/relationships/slide" Target="slides/slide396.xml"/><Relationship Id="rId520" Type="http://schemas.openxmlformats.org/officeDocument/2006/relationships/slide" Target="slides/slide519.xml"/><Relationship Id="rId541" Type="http://schemas.openxmlformats.org/officeDocument/2006/relationships/slide" Target="slides/slide540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401" Type="http://schemas.openxmlformats.org/officeDocument/2006/relationships/slide" Target="slides/slide400.xml"/><Relationship Id="rId422" Type="http://schemas.openxmlformats.org/officeDocument/2006/relationships/slide" Target="slides/slide421.xml"/><Relationship Id="rId443" Type="http://schemas.openxmlformats.org/officeDocument/2006/relationships/slide" Target="slides/slide442.xml"/><Relationship Id="rId464" Type="http://schemas.openxmlformats.org/officeDocument/2006/relationships/slide" Target="slides/slide463.xml"/><Relationship Id="rId303" Type="http://schemas.openxmlformats.org/officeDocument/2006/relationships/slide" Target="slides/slide302.xml"/><Relationship Id="rId485" Type="http://schemas.openxmlformats.org/officeDocument/2006/relationships/slide" Target="slides/slide484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Relationship Id="rId510" Type="http://schemas.openxmlformats.org/officeDocument/2006/relationships/slide" Target="slides/slide50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412" Type="http://schemas.openxmlformats.org/officeDocument/2006/relationships/slide" Target="slides/slide411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454" Type="http://schemas.openxmlformats.org/officeDocument/2006/relationships/slide" Target="slides/slide453.xml"/><Relationship Id="rId496" Type="http://schemas.openxmlformats.org/officeDocument/2006/relationships/slide" Target="slides/slide495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398" Type="http://schemas.openxmlformats.org/officeDocument/2006/relationships/slide" Target="slides/slide397.xml"/><Relationship Id="rId521" Type="http://schemas.openxmlformats.org/officeDocument/2006/relationships/slide" Target="slides/slide520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423" Type="http://schemas.openxmlformats.org/officeDocument/2006/relationships/slide" Target="slides/slide422.xml"/><Relationship Id="rId258" Type="http://schemas.openxmlformats.org/officeDocument/2006/relationships/slide" Target="slides/slide257.xml"/><Relationship Id="rId465" Type="http://schemas.openxmlformats.org/officeDocument/2006/relationships/slide" Target="slides/slide464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532" Type="http://schemas.openxmlformats.org/officeDocument/2006/relationships/slide" Target="slides/slide531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434" Type="http://schemas.openxmlformats.org/officeDocument/2006/relationships/slide" Target="slides/slide433.xml"/><Relationship Id="rId476" Type="http://schemas.openxmlformats.org/officeDocument/2006/relationships/slide" Target="slides/slide475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501" Type="http://schemas.openxmlformats.org/officeDocument/2006/relationships/slide" Target="slides/slide500.xml"/><Relationship Id="rId543" Type="http://schemas.openxmlformats.org/officeDocument/2006/relationships/slide" Target="slides/slide542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403" Type="http://schemas.openxmlformats.org/officeDocument/2006/relationships/slide" Target="slides/slide402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445" Type="http://schemas.openxmlformats.org/officeDocument/2006/relationships/slide" Target="slides/slide444.xml"/><Relationship Id="rId487" Type="http://schemas.openxmlformats.org/officeDocument/2006/relationships/slide" Target="slides/slide486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512" Type="http://schemas.openxmlformats.org/officeDocument/2006/relationships/slide" Target="slides/slide511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slide" Target="slides/slide388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414" Type="http://schemas.openxmlformats.org/officeDocument/2006/relationships/slide" Target="slides/slide413.xml"/><Relationship Id="rId456" Type="http://schemas.openxmlformats.org/officeDocument/2006/relationships/slide" Target="slides/slide455.xml"/><Relationship Id="rId498" Type="http://schemas.openxmlformats.org/officeDocument/2006/relationships/slide" Target="slides/slide497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23" Type="http://schemas.openxmlformats.org/officeDocument/2006/relationships/slide" Target="slides/slide522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425" Type="http://schemas.openxmlformats.org/officeDocument/2006/relationships/slide" Target="slides/slide424.xml"/><Relationship Id="rId467" Type="http://schemas.openxmlformats.org/officeDocument/2006/relationships/slide" Target="slides/slide466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534" Type="http://schemas.openxmlformats.org/officeDocument/2006/relationships/slide" Target="slides/slide533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436" Type="http://schemas.openxmlformats.org/officeDocument/2006/relationships/slide" Target="slides/slide435.xml"/><Relationship Id="rId240" Type="http://schemas.openxmlformats.org/officeDocument/2006/relationships/slide" Target="slides/slide239.xml"/><Relationship Id="rId478" Type="http://schemas.openxmlformats.org/officeDocument/2006/relationships/slide" Target="slides/slide477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503" Type="http://schemas.openxmlformats.org/officeDocument/2006/relationships/slide" Target="slides/slide502.xml"/><Relationship Id="rId545" Type="http://schemas.openxmlformats.org/officeDocument/2006/relationships/viewProps" Target="viewProps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slide" Target="slides/slide390.xml"/><Relationship Id="rId405" Type="http://schemas.openxmlformats.org/officeDocument/2006/relationships/slide" Target="slides/slide404.xml"/><Relationship Id="rId447" Type="http://schemas.openxmlformats.org/officeDocument/2006/relationships/slide" Target="slides/slide446.xml"/><Relationship Id="rId251" Type="http://schemas.openxmlformats.org/officeDocument/2006/relationships/slide" Target="slides/slide250.xml"/><Relationship Id="rId489" Type="http://schemas.openxmlformats.org/officeDocument/2006/relationships/slide" Target="slides/slide488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514" Type="http://schemas.openxmlformats.org/officeDocument/2006/relationships/slide" Target="slides/slide513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416" Type="http://schemas.openxmlformats.org/officeDocument/2006/relationships/slide" Target="slides/slide41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D8931-83A8-45D6-8AB4-04A0FC08A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59FBE0-179F-42CF-A03E-FEDDE007D7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86407B-6CAC-438C-A742-B7498A790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53D8F-D012-4B38-8EE0-5D3E2D98E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9136D-2AF9-4F36-8B9A-A63B34722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54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733F4-D42A-4A68-80CE-7F6D1D066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23C74-8BA2-48FC-A4ED-C3B7DB1B7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D7243-9A6B-4168-8FD2-4A2F99242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AC106-4C0C-46FD-9D29-AAB446F56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F74C8-CF1E-4CD3-8265-F82B09A8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430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7E5A6-7F29-4205-A333-C17CA733A0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461AE9-41ED-4C7C-8B0B-A8C8833113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5ECB7-D49A-45AE-A37C-601CF2E57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A7B8B-8C40-4E5A-974F-B4787537C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6A852D-79DD-4925-A39A-20910C7D1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2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B95B0-B543-4493-A538-AAABD46AF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AA7F1-F4C4-4983-B52E-47169CAF27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E9F52-EA37-4F25-A9E2-1AC484CF2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2F563-61A3-499C-9D47-990274B4B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20FF4-4FC0-48B6-8369-6B66D26CA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935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86733-EFCA-4FDC-AFA2-0B940F294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2A9311-A7E0-41AA-A091-71A86C0745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F08EFF-4D1A-4F97-8448-234A40347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009CC-CE97-4FB1-9AA1-CEB4321CD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7D1C5F-AA79-4A03-9677-0EE3BABA9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9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2E02-B028-47B5-91CE-1737DC9A9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9A9D3-82A7-4D5E-8E9B-4B5AACF40B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4A3F7D-1D7F-4DE0-85C9-A9785878C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629CEC-7DD0-4411-B214-2F9ADF7AB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0AD48C-E95A-48B0-81C5-50B61E5F3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0B773C-4A86-451B-9647-98FD37E2A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65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29675-EA84-412F-A6CE-CFDBB463D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423F64-E7E4-4711-A5F5-4543D9736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02B2E5-AE01-45D2-A5F3-948A1AC0F0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FAC124-B5C7-4E36-ADAF-783541043E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9FDD7E-3DAB-44FF-A9A9-7089F4A407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4D5652-E034-424C-BB41-94B91A972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189342-AFB1-4259-BF5D-E8790E1DF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95608C-C397-4CC8-9741-D309FF199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22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6AFDC-6B36-4510-861E-060F3F6BC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D03C3C-5ABE-42C9-B661-4ADA438C2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36C9A1-30D0-47D3-A38E-4D54D6F57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998069-C731-4508-B1B3-FD2054C05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820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C773E3-CE38-4791-8671-68BA7560A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0FA1AD-81E5-410F-81E9-B79AE713A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A7F12-1630-4FBB-9CE6-A0797056E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00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EF2C6-75DE-4E28-87CE-6100488E1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DBA385-C263-45F6-86AB-CC29F7AC7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81C97-3C62-4C8A-91F1-7F690BC5A9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926380-5208-4527-AB2C-5E6098840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825ADD-326B-45DE-8D12-079DD646B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1DB566-0095-41EA-8598-3DB7A962B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45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DA9DD-5221-417B-8F09-310DF115F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72C1BF-5795-4ED3-B976-38E84C5563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D22A2F-A14B-4A47-813A-8BB7364C81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EFB24F-6278-4CA1-90FF-0A803D824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C1A057-62DE-403C-B4F3-EC24A527B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AD92F0-72A7-4D12-8AE2-B0F2DAA89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9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2FE250-80BA-42DC-8FD8-5275BC86C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6F504A-E53A-4DFB-9DE0-1BF5FA9CF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20E12-A854-4096-9965-14B71D0D44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3EA8E-9A93-4DC4-B1B1-3E03E0D177BA}" type="datetimeFigureOut">
              <a:rPr lang="en-US" smtClean="0"/>
              <a:t>3/5/2018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16396-843F-405E-87D7-E835AB2233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7D00A-1DF0-44DB-8053-9105B38AED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FEF3A-01B6-441A-BE68-0B52FACB6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585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7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7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7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7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7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7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7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7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7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7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2.png"/><Relationship Id="rId1" Type="http://schemas.openxmlformats.org/officeDocument/2006/relationships/slideLayout" Target="../slideLayouts/slideLayout7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7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7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6.png"/><Relationship Id="rId1" Type="http://schemas.openxmlformats.org/officeDocument/2006/relationships/slideLayout" Target="../slideLayouts/slideLayout7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7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8.png"/><Relationship Id="rId1" Type="http://schemas.openxmlformats.org/officeDocument/2006/relationships/slideLayout" Target="../slideLayouts/slideLayout7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9.png"/><Relationship Id="rId1" Type="http://schemas.openxmlformats.org/officeDocument/2006/relationships/slideLayout" Target="../slideLayouts/slideLayout7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7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1.png"/><Relationship Id="rId1" Type="http://schemas.openxmlformats.org/officeDocument/2006/relationships/slideLayout" Target="../slideLayouts/slideLayout7.xml"/></Relationships>
</file>

<file path=ppt/slides/_rels/slide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7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7.xml"/></Relationships>
</file>

<file path=ppt/slides/_rels/slide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4.png"/><Relationship Id="rId1" Type="http://schemas.openxmlformats.org/officeDocument/2006/relationships/slideLayout" Target="../slideLayouts/slideLayout7.xml"/></Relationships>
</file>

<file path=ppt/slides/_rels/slide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6.png"/><Relationship Id="rId1" Type="http://schemas.openxmlformats.org/officeDocument/2006/relationships/slideLayout" Target="../slideLayouts/slideLayout7.xml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7.png"/><Relationship Id="rId1" Type="http://schemas.openxmlformats.org/officeDocument/2006/relationships/slideLayout" Target="../slideLayouts/slideLayout7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7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9.png"/><Relationship Id="rId1" Type="http://schemas.openxmlformats.org/officeDocument/2006/relationships/slideLayout" Target="../slideLayouts/slideLayout7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7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7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7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3.png"/><Relationship Id="rId1" Type="http://schemas.openxmlformats.org/officeDocument/2006/relationships/slideLayout" Target="../slideLayouts/slideLayout7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png"/><Relationship Id="rId1" Type="http://schemas.openxmlformats.org/officeDocument/2006/relationships/slideLayout" Target="../slideLayouts/slideLayout7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7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png"/><Relationship Id="rId1" Type="http://schemas.openxmlformats.org/officeDocument/2006/relationships/slideLayout" Target="../slideLayouts/slideLayout7.xml"/></Relationships>
</file>

<file path=ppt/slides/_rels/slide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8.png"/><Relationship Id="rId1" Type="http://schemas.openxmlformats.org/officeDocument/2006/relationships/slideLayout" Target="../slideLayouts/slideLayout7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9.png"/><Relationship Id="rId1" Type="http://schemas.openxmlformats.org/officeDocument/2006/relationships/slideLayout" Target="../slideLayouts/slideLayout7.xml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7.xml"/></Relationships>
</file>

<file path=ppt/slides/_rels/slide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1.png"/><Relationship Id="rId1" Type="http://schemas.openxmlformats.org/officeDocument/2006/relationships/slideLayout" Target="../slideLayouts/slideLayout7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7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3.png"/><Relationship Id="rId1" Type="http://schemas.openxmlformats.org/officeDocument/2006/relationships/slideLayout" Target="../slideLayouts/slideLayout7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4.png"/><Relationship Id="rId1" Type="http://schemas.openxmlformats.org/officeDocument/2006/relationships/slideLayout" Target="../slideLayouts/slideLayout7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7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7.xml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7.png"/><Relationship Id="rId1" Type="http://schemas.openxmlformats.org/officeDocument/2006/relationships/slideLayout" Target="../slideLayouts/slideLayout7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8.png"/><Relationship Id="rId1" Type="http://schemas.openxmlformats.org/officeDocument/2006/relationships/slideLayout" Target="../slideLayouts/slideLayout7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9.png"/><Relationship Id="rId1" Type="http://schemas.openxmlformats.org/officeDocument/2006/relationships/slideLayout" Target="../slideLayouts/slideLayout7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7.xml"/></Relationships>
</file>

<file path=ppt/slides/_rels/slide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7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png"/><Relationship Id="rId1" Type="http://schemas.openxmlformats.org/officeDocument/2006/relationships/slideLayout" Target="../slideLayouts/slideLayout7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7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5.png"/><Relationship Id="rId1" Type="http://schemas.openxmlformats.org/officeDocument/2006/relationships/slideLayout" Target="../slideLayouts/slideLayout7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7.xml"/></Relationships>
</file>

<file path=ppt/slides/_rels/slide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7.xml"/></Relationships>
</file>

<file path=ppt/slides/_rels/slide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8.png"/><Relationship Id="rId1" Type="http://schemas.openxmlformats.org/officeDocument/2006/relationships/slideLayout" Target="../slideLayouts/slideLayout7.xml"/></Relationships>
</file>

<file path=ppt/slides/_rels/slide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7.xml"/></Relationships>
</file>

<file path=ppt/slides/_rels/slide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7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7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2.png"/><Relationship Id="rId1" Type="http://schemas.openxmlformats.org/officeDocument/2006/relationships/slideLayout" Target="../slideLayouts/slideLayout7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3.png"/><Relationship Id="rId1" Type="http://schemas.openxmlformats.org/officeDocument/2006/relationships/slideLayout" Target="../slideLayouts/slideLayout7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5.png"/><Relationship Id="rId1" Type="http://schemas.openxmlformats.org/officeDocument/2006/relationships/slideLayout" Target="../slideLayouts/slideLayout7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6.png"/><Relationship Id="rId1" Type="http://schemas.openxmlformats.org/officeDocument/2006/relationships/slideLayout" Target="../slideLayouts/slideLayout7.xml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7.png"/><Relationship Id="rId1" Type="http://schemas.openxmlformats.org/officeDocument/2006/relationships/slideLayout" Target="../slideLayouts/slideLayout7.xml"/></Relationships>
</file>

<file path=ppt/slides/_rels/slide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8.png"/><Relationship Id="rId1" Type="http://schemas.openxmlformats.org/officeDocument/2006/relationships/slideLayout" Target="../slideLayouts/slideLayout7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9.png"/><Relationship Id="rId1" Type="http://schemas.openxmlformats.org/officeDocument/2006/relationships/slideLayout" Target="../slideLayouts/slideLayout7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7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7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2.png"/><Relationship Id="rId1" Type="http://schemas.openxmlformats.org/officeDocument/2006/relationships/slideLayout" Target="../slideLayouts/slideLayout7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3.png"/><Relationship Id="rId1" Type="http://schemas.openxmlformats.org/officeDocument/2006/relationships/slideLayout" Target="../slideLayouts/slideLayout7.xml"/></Relationships>
</file>

<file path=ppt/slides/_rels/slide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5.png"/><Relationship Id="rId1" Type="http://schemas.openxmlformats.org/officeDocument/2006/relationships/slideLayout" Target="../slideLayouts/slideLayout7.xml"/></Relationships>
</file>

<file path=ppt/slides/_rels/slide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6.png"/><Relationship Id="rId1" Type="http://schemas.openxmlformats.org/officeDocument/2006/relationships/slideLayout" Target="../slideLayouts/slideLayout7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7.png"/><Relationship Id="rId1" Type="http://schemas.openxmlformats.org/officeDocument/2006/relationships/slideLayout" Target="../slideLayouts/slideLayout7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8.png"/><Relationship Id="rId1" Type="http://schemas.openxmlformats.org/officeDocument/2006/relationships/slideLayout" Target="../slideLayouts/slideLayout7.xml"/></Relationships>
</file>

<file path=ppt/slides/_rels/slide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9.png"/><Relationship Id="rId1" Type="http://schemas.openxmlformats.org/officeDocument/2006/relationships/slideLayout" Target="../slideLayouts/slideLayout7.xml"/></Relationships>
</file>

<file path=ppt/slides/_rels/slide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7.xml"/></Relationships>
</file>

<file path=ppt/slides/_rels/slide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1.png"/><Relationship Id="rId1" Type="http://schemas.openxmlformats.org/officeDocument/2006/relationships/slideLayout" Target="../slideLayouts/slideLayout7.xml"/></Relationships>
</file>

<file path=ppt/slides/_rels/slide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2.png"/><Relationship Id="rId1" Type="http://schemas.openxmlformats.org/officeDocument/2006/relationships/slideLayout" Target="../slideLayouts/slideLayout7.xml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3.png"/><Relationship Id="rId1" Type="http://schemas.openxmlformats.org/officeDocument/2006/relationships/slideLayout" Target="../slideLayouts/slideLayout7.xml"/></Relationships>
</file>

<file path=ppt/slides/_rels/slide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5.png"/><Relationship Id="rId1" Type="http://schemas.openxmlformats.org/officeDocument/2006/relationships/slideLayout" Target="../slideLayouts/slideLayout7.xml"/></Relationships>
</file>

<file path=ppt/slides/_rels/slide3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6.png"/><Relationship Id="rId1" Type="http://schemas.openxmlformats.org/officeDocument/2006/relationships/slideLayout" Target="../slideLayouts/slideLayout7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7.png"/><Relationship Id="rId1" Type="http://schemas.openxmlformats.org/officeDocument/2006/relationships/slideLayout" Target="../slideLayouts/slideLayout7.xml"/></Relationships>
</file>

<file path=ppt/slides/_rels/slide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8.png"/><Relationship Id="rId1" Type="http://schemas.openxmlformats.org/officeDocument/2006/relationships/slideLayout" Target="../slideLayouts/slideLayout7.xml"/></Relationships>
</file>

<file path=ppt/slides/_rels/slide3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9.png"/><Relationship Id="rId1" Type="http://schemas.openxmlformats.org/officeDocument/2006/relationships/slideLayout" Target="../slideLayouts/slideLayout7.xml"/></Relationships>
</file>

<file path=ppt/slides/_rels/slide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7.xml"/></Relationships>
</file>

<file path=ppt/slides/_rels/slide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1.png"/><Relationship Id="rId1" Type="http://schemas.openxmlformats.org/officeDocument/2006/relationships/slideLayout" Target="../slideLayouts/slideLayout7.xml"/></Relationships>
</file>

<file path=ppt/slides/_rels/slide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2.png"/><Relationship Id="rId1" Type="http://schemas.openxmlformats.org/officeDocument/2006/relationships/slideLayout" Target="../slideLayouts/slideLayout7.xml"/></Relationships>
</file>

<file path=ppt/slides/_rels/slide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3.png"/><Relationship Id="rId1" Type="http://schemas.openxmlformats.org/officeDocument/2006/relationships/slideLayout" Target="../slideLayouts/slideLayout7.xml"/></Relationships>
</file>

<file path=ppt/slides/_rels/slide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5.png"/><Relationship Id="rId1" Type="http://schemas.openxmlformats.org/officeDocument/2006/relationships/slideLayout" Target="../slideLayouts/slideLayout7.xml"/></Relationships>
</file>

<file path=ppt/slides/_rels/slide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6.png"/><Relationship Id="rId1" Type="http://schemas.openxmlformats.org/officeDocument/2006/relationships/slideLayout" Target="../slideLayouts/slideLayout7.xml"/></Relationships>
</file>

<file path=ppt/slides/_rels/slide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7.png"/><Relationship Id="rId1" Type="http://schemas.openxmlformats.org/officeDocument/2006/relationships/slideLayout" Target="../slideLayouts/slideLayout7.xml"/></Relationships>
</file>

<file path=ppt/slides/_rels/slide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8.png"/><Relationship Id="rId1" Type="http://schemas.openxmlformats.org/officeDocument/2006/relationships/slideLayout" Target="../slideLayouts/slideLayout7.xml"/></Relationships>
</file>

<file path=ppt/slides/_rels/slide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9.png"/><Relationship Id="rId1" Type="http://schemas.openxmlformats.org/officeDocument/2006/relationships/slideLayout" Target="../slideLayouts/slideLayout7.xml"/></Relationships>
</file>

<file path=ppt/slides/_rels/slide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7.xml"/></Relationships>
</file>

<file path=ppt/slides/_rels/slide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1.png"/><Relationship Id="rId1" Type="http://schemas.openxmlformats.org/officeDocument/2006/relationships/slideLayout" Target="../slideLayouts/slideLayout7.xml"/></Relationships>
</file>

<file path=ppt/slides/_rels/slide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2.png"/><Relationship Id="rId1" Type="http://schemas.openxmlformats.org/officeDocument/2006/relationships/slideLayout" Target="../slideLayouts/slideLayout7.xml"/></Relationships>
</file>

<file path=ppt/slides/_rels/slide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3.png"/><Relationship Id="rId1" Type="http://schemas.openxmlformats.org/officeDocument/2006/relationships/slideLayout" Target="../slideLayouts/slideLayout7.xml"/></Relationships>
</file>

<file path=ppt/slides/_rels/slide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5.png"/><Relationship Id="rId1" Type="http://schemas.openxmlformats.org/officeDocument/2006/relationships/slideLayout" Target="../slideLayouts/slideLayout7.xml"/></Relationships>
</file>

<file path=ppt/slides/_rels/slide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6.png"/><Relationship Id="rId1" Type="http://schemas.openxmlformats.org/officeDocument/2006/relationships/slideLayout" Target="../slideLayouts/slideLayout7.xml"/></Relationships>
</file>

<file path=ppt/slides/_rels/slide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7.png"/><Relationship Id="rId1" Type="http://schemas.openxmlformats.org/officeDocument/2006/relationships/slideLayout" Target="../slideLayouts/slideLayout7.xml"/></Relationships>
</file>

<file path=ppt/slides/_rels/slide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8.png"/><Relationship Id="rId1" Type="http://schemas.openxmlformats.org/officeDocument/2006/relationships/slideLayout" Target="../slideLayouts/slideLayout7.xml"/></Relationships>
</file>

<file path=ppt/slides/_rels/slide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9.png"/><Relationship Id="rId1" Type="http://schemas.openxmlformats.org/officeDocument/2006/relationships/slideLayout" Target="../slideLayouts/slideLayout7.xml"/></Relationships>
</file>

<file path=ppt/slides/_rels/slide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7.xml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1.png"/><Relationship Id="rId1" Type="http://schemas.openxmlformats.org/officeDocument/2006/relationships/slideLayout" Target="../slideLayouts/slideLayout7.xml"/></Relationships>
</file>

<file path=ppt/slides/_rels/slide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2.png"/><Relationship Id="rId1" Type="http://schemas.openxmlformats.org/officeDocument/2006/relationships/slideLayout" Target="../slideLayouts/slideLayout7.xml"/></Relationships>
</file>

<file path=ppt/slides/_rels/slide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7.xml"/></Relationships>
</file>

<file path=ppt/slides/_rels/slide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5.png"/><Relationship Id="rId1" Type="http://schemas.openxmlformats.org/officeDocument/2006/relationships/slideLayout" Target="../slideLayouts/slideLayout7.xml"/></Relationships>
</file>

<file path=ppt/slides/_rels/slide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6.png"/><Relationship Id="rId1" Type="http://schemas.openxmlformats.org/officeDocument/2006/relationships/slideLayout" Target="../slideLayouts/slideLayout7.xml"/></Relationships>
</file>

<file path=ppt/slides/_rels/slide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7.png"/><Relationship Id="rId1" Type="http://schemas.openxmlformats.org/officeDocument/2006/relationships/slideLayout" Target="../slideLayouts/slideLayout7.xml"/></Relationships>
</file>

<file path=ppt/slides/_rels/slide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8.png"/><Relationship Id="rId1" Type="http://schemas.openxmlformats.org/officeDocument/2006/relationships/slideLayout" Target="../slideLayouts/slideLayout7.xml"/></Relationships>
</file>

<file path=ppt/slides/_rels/slide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9.png"/><Relationship Id="rId1" Type="http://schemas.openxmlformats.org/officeDocument/2006/relationships/slideLayout" Target="../slideLayouts/slideLayout7.xml"/></Relationships>
</file>

<file path=ppt/slides/_rels/slide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7.xml"/></Relationships>
</file>

<file path=ppt/slides/_rels/slide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1.png"/><Relationship Id="rId1" Type="http://schemas.openxmlformats.org/officeDocument/2006/relationships/slideLayout" Target="../slideLayouts/slideLayout7.xml"/></Relationships>
</file>

<file path=ppt/slides/_rels/slide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2.png"/><Relationship Id="rId1" Type="http://schemas.openxmlformats.org/officeDocument/2006/relationships/slideLayout" Target="../slideLayouts/slideLayout7.xml"/></Relationships>
</file>

<file path=ppt/slides/_rels/slide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3.png"/><Relationship Id="rId1" Type="http://schemas.openxmlformats.org/officeDocument/2006/relationships/slideLayout" Target="../slideLayouts/slideLayout7.xml"/></Relationships>
</file>

<file path=ppt/slides/_rels/slide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5.png"/><Relationship Id="rId1" Type="http://schemas.openxmlformats.org/officeDocument/2006/relationships/slideLayout" Target="../slideLayouts/slideLayout7.xml"/></Relationships>
</file>

<file path=ppt/slides/_rels/slide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6.png"/><Relationship Id="rId1" Type="http://schemas.openxmlformats.org/officeDocument/2006/relationships/slideLayout" Target="../slideLayouts/slideLayout7.xml"/></Relationships>
</file>

<file path=ppt/slides/_rels/slide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7.png"/><Relationship Id="rId1" Type="http://schemas.openxmlformats.org/officeDocument/2006/relationships/slideLayout" Target="../slideLayouts/slideLayout7.xml"/></Relationships>
</file>

<file path=ppt/slides/_rels/slide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8.png"/><Relationship Id="rId1" Type="http://schemas.openxmlformats.org/officeDocument/2006/relationships/slideLayout" Target="../slideLayouts/slideLayout7.xml"/></Relationships>
</file>

<file path=ppt/slides/_rels/slide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9.png"/><Relationship Id="rId1" Type="http://schemas.openxmlformats.org/officeDocument/2006/relationships/slideLayout" Target="../slideLayouts/slideLayout7.xml"/></Relationships>
</file>

<file path=ppt/slides/_rels/slide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7.xml"/></Relationships>
</file>

<file path=ppt/slides/_rels/slide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1.png"/><Relationship Id="rId1" Type="http://schemas.openxmlformats.org/officeDocument/2006/relationships/slideLayout" Target="../slideLayouts/slideLayout7.xml"/></Relationships>
</file>

<file path=ppt/slides/_rels/slide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2.png"/><Relationship Id="rId1" Type="http://schemas.openxmlformats.org/officeDocument/2006/relationships/slideLayout" Target="../slideLayouts/slideLayout7.xml"/></Relationships>
</file>

<file path=ppt/slides/_rels/slide3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3.png"/><Relationship Id="rId1" Type="http://schemas.openxmlformats.org/officeDocument/2006/relationships/slideLayout" Target="../slideLayouts/slideLayout7.xml"/></Relationships>
</file>

<file path=ppt/slides/_rels/slide3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5.png"/><Relationship Id="rId1" Type="http://schemas.openxmlformats.org/officeDocument/2006/relationships/slideLayout" Target="../slideLayouts/slideLayout7.xml"/></Relationships>
</file>

<file path=ppt/slides/_rels/slide3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6.png"/><Relationship Id="rId1" Type="http://schemas.openxmlformats.org/officeDocument/2006/relationships/slideLayout" Target="../slideLayouts/slideLayout7.xml"/></Relationships>
</file>

<file path=ppt/slides/_rels/slide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7.png"/><Relationship Id="rId1" Type="http://schemas.openxmlformats.org/officeDocument/2006/relationships/slideLayout" Target="../slideLayouts/slideLayout7.xml"/></Relationships>
</file>

<file path=ppt/slides/_rels/slide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8.png"/><Relationship Id="rId1" Type="http://schemas.openxmlformats.org/officeDocument/2006/relationships/slideLayout" Target="../slideLayouts/slideLayout7.xml"/></Relationships>
</file>

<file path=ppt/slides/_rels/slide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9.png"/><Relationship Id="rId1" Type="http://schemas.openxmlformats.org/officeDocument/2006/relationships/slideLayout" Target="../slideLayouts/slideLayout7.xml"/></Relationships>
</file>

<file path=ppt/slides/_rels/slide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7.xml"/></Relationships>
</file>

<file path=ppt/slides/_rels/slide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1.png"/><Relationship Id="rId1" Type="http://schemas.openxmlformats.org/officeDocument/2006/relationships/slideLayout" Target="../slideLayouts/slideLayout7.xml"/></Relationships>
</file>

<file path=ppt/slides/_rels/slide3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2.png"/><Relationship Id="rId1" Type="http://schemas.openxmlformats.org/officeDocument/2006/relationships/slideLayout" Target="../slideLayouts/slideLayout7.xml"/></Relationships>
</file>

<file path=ppt/slides/_rels/slide3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3.png"/><Relationship Id="rId1" Type="http://schemas.openxmlformats.org/officeDocument/2006/relationships/slideLayout" Target="../slideLayouts/slideLayout7.xml"/></Relationships>
</file>

<file path=ppt/slides/_rels/slide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5.png"/><Relationship Id="rId1" Type="http://schemas.openxmlformats.org/officeDocument/2006/relationships/slideLayout" Target="../slideLayouts/slideLayout7.xml"/></Relationships>
</file>

<file path=ppt/slides/_rels/slide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6.png"/><Relationship Id="rId1" Type="http://schemas.openxmlformats.org/officeDocument/2006/relationships/slideLayout" Target="../slideLayouts/slideLayout7.xml"/></Relationships>
</file>

<file path=ppt/slides/_rels/slide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7.png"/><Relationship Id="rId1" Type="http://schemas.openxmlformats.org/officeDocument/2006/relationships/slideLayout" Target="../slideLayouts/slideLayout7.xml"/></Relationships>
</file>

<file path=ppt/slides/_rels/slide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8.png"/><Relationship Id="rId1" Type="http://schemas.openxmlformats.org/officeDocument/2006/relationships/slideLayout" Target="../slideLayouts/slideLayout7.xml"/></Relationships>
</file>

<file path=ppt/slides/_rels/slide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9.png"/><Relationship Id="rId1" Type="http://schemas.openxmlformats.org/officeDocument/2006/relationships/slideLayout" Target="../slideLayouts/slideLayout7.xml"/></Relationships>
</file>

<file path=ppt/slides/_rels/slide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7.xml"/></Relationships>
</file>

<file path=ppt/slides/_rels/slide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1.png"/><Relationship Id="rId1" Type="http://schemas.openxmlformats.org/officeDocument/2006/relationships/slideLayout" Target="../slideLayouts/slideLayout7.xml"/></Relationships>
</file>

<file path=ppt/slides/_rels/slide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2.png"/><Relationship Id="rId1" Type="http://schemas.openxmlformats.org/officeDocument/2006/relationships/slideLayout" Target="../slideLayouts/slideLayout7.xml"/></Relationships>
</file>

<file path=ppt/slides/_rels/slide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3.png"/><Relationship Id="rId1" Type="http://schemas.openxmlformats.org/officeDocument/2006/relationships/slideLayout" Target="../slideLayouts/slideLayout7.xml"/></Relationships>
</file>

<file path=ppt/slides/_rels/slide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5.png"/><Relationship Id="rId1" Type="http://schemas.openxmlformats.org/officeDocument/2006/relationships/slideLayout" Target="../slideLayouts/slideLayout7.xml"/></Relationships>
</file>

<file path=ppt/slides/_rels/slide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6.png"/><Relationship Id="rId1" Type="http://schemas.openxmlformats.org/officeDocument/2006/relationships/slideLayout" Target="../slideLayouts/slideLayout7.xml"/></Relationships>
</file>

<file path=ppt/slides/_rels/slide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7.png"/><Relationship Id="rId1" Type="http://schemas.openxmlformats.org/officeDocument/2006/relationships/slideLayout" Target="../slideLayouts/slideLayout7.xml"/></Relationships>
</file>

<file path=ppt/slides/_rels/slide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8.png"/><Relationship Id="rId1" Type="http://schemas.openxmlformats.org/officeDocument/2006/relationships/slideLayout" Target="../slideLayouts/slideLayout7.xml"/></Relationships>
</file>

<file path=ppt/slides/_rels/slide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9.png"/><Relationship Id="rId1" Type="http://schemas.openxmlformats.org/officeDocument/2006/relationships/slideLayout" Target="../slideLayouts/slideLayout7.xml"/></Relationships>
</file>

<file path=ppt/slides/_rels/slide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7.xml"/></Relationships>
</file>

<file path=ppt/slides/_rels/slide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1.png"/><Relationship Id="rId1" Type="http://schemas.openxmlformats.org/officeDocument/2006/relationships/slideLayout" Target="../slideLayouts/slideLayout7.xml"/></Relationships>
</file>

<file path=ppt/slides/_rels/slide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2.png"/><Relationship Id="rId1" Type="http://schemas.openxmlformats.org/officeDocument/2006/relationships/slideLayout" Target="../slideLayouts/slideLayout7.xml"/></Relationships>
</file>

<file path=ppt/slides/_rels/slide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3.png"/><Relationship Id="rId1" Type="http://schemas.openxmlformats.org/officeDocument/2006/relationships/slideLayout" Target="../slideLayouts/slideLayout7.xml"/></Relationships>
</file>

<file path=ppt/slides/_rels/slide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5.png"/><Relationship Id="rId1" Type="http://schemas.openxmlformats.org/officeDocument/2006/relationships/slideLayout" Target="../slideLayouts/slideLayout7.xml"/></Relationships>
</file>

<file path=ppt/slides/_rels/slide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6.png"/><Relationship Id="rId1" Type="http://schemas.openxmlformats.org/officeDocument/2006/relationships/slideLayout" Target="../slideLayouts/slideLayout7.xml"/></Relationships>
</file>

<file path=ppt/slides/_rels/slide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7.png"/><Relationship Id="rId1" Type="http://schemas.openxmlformats.org/officeDocument/2006/relationships/slideLayout" Target="../slideLayouts/slideLayout7.xml"/></Relationships>
</file>

<file path=ppt/slides/_rels/slide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8.png"/><Relationship Id="rId1" Type="http://schemas.openxmlformats.org/officeDocument/2006/relationships/slideLayout" Target="../slideLayouts/slideLayout7.xml"/></Relationships>
</file>

<file path=ppt/slides/_rels/slide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9.png"/><Relationship Id="rId1" Type="http://schemas.openxmlformats.org/officeDocument/2006/relationships/slideLayout" Target="../slideLayouts/slideLayout7.xml"/></Relationships>
</file>

<file path=ppt/slides/_rels/slide4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/Relationships>
</file>

<file path=ppt/slides/_rels/slide4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1.png"/><Relationship Id="rId1" Type="http://schemas.openxmlformats.org/officeDocument/2006/relationships/slideLayout" Target="../slideLayouts/slideLayout7.xml"/></Relationships>
</file>

<file path=ppt/slides/_rels/slide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2.png"/><Relationship Id="rId1" Type="http://schemas.openxmlformats.org/officeDocument/2006/relationships/slideLayout" Target="../slideLayouts/slideLayout7.xml"/></Relationships>
</file>

<file path=ppt/slides/_rels/slide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3.png"/><Relationship Id="rId1" Type="http://schemas.openxmlformats.org/officeDocument/2006/relationships/slideLayout" Target="../slideLayouts/slideLayout7.xml"/></Relationships>
</file>

<file path=ppt/slides/_rels/slide4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5.png"/><Relationship Id="rId1" Type="http://schemas.openxmlformats.org/officeDocument/2006/relationships/slideLayout" Target="../slideLayouts/slideLayout7.xml"/></Relationships>
</file>

<file path=ppt/slides/_rels/slide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6.png"/><Relationship Id="rId1" Type="http://schemas.openxmlformats.org/officeDocument/2006/relationships/slideLayout" Target="../slideLayouts/slideLayout7.xml"/></Relationships>
</file>

<file path=ppt/slides/_rels/slide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7.png"/><Relationship Id="rId1" Type="http://schemas.openxmlformats.org/officeDocument/2006/relationships/slideLayout" Target="../slideLayouts/slideLayout7.xml"/></Relationships>
</file>

<file path=ppt/slides/_rels/slide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8.png"/><Relationship Id="rId1" Type="http://schemas.openxmlformats.org/officeDocument/2006/relationships/slideLayout" Target="../slideLayouts/slideLayout7.xml"/></Relationships>
</file>

<file path=ppt/slides/_rels/slide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9.png"/><Relationship Id="rId1" Type="http://schemas.openxmlformats.org/officeDocument/2006/relationships/slideLayout" Target="../slideLayouts/slideLayout7.xml"/></Relationships>
</file>

<file path=ppt/slides/_rels/slide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7.xml"/></Relationships>
</file>

<file path=ppt/slides/_rels/slide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1.png"/><Relationship Id="rId1" Type="http://schemas.openxmlformats.org/officeDocument/2006/relationships/slideLayout" Target="../slideLayouts/slideLayout7.xml"/></Relationships>
</file>

<file path=ppt/slides/_rels/slide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2.png"/><Relationship Id="rId1" Type="http://schemas.openxmlformats.org/officeDocument/2006/relationships/slideLayout" Target="../slideLayouts/slideLayout7.xml"/></Relationships>
</file>

<file path=ppt/slides/_rels/slide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3.png"/><Relationship Id="rId1" Type="http://schemas.openxmlformats.org/officeDocument/2006/relationships/slideLayout" Target="../slideLayouts/slideLayout7.xml"/></Relationships>
</file>

<file path=ppt/slides/_rels/slide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5.png"/><Relationship Id="rId1" Type="http://schemas.openxmlformats.org/officeDocument/2006/relationships/slideLayout" Target="../slideLayouts/slideLayout7.xml"/></Relationships>
</file>

<file path=ppt/slides/_rels/slide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6.png"/><Relationship Id="rId1" Type="http://schemas.openxmlformats.org/officeDocument/2006/relationships/slideLayout" Target="../slideLayouts/slideLayout7.xml"/></Relationships>
</file>

<file path=ppt/slides/_rels/slide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7.png"/><Relationship Id="rId1" Type="http://schemas.openxmlformats.org/officeDocument/2006/relationships/slideLayout" Target="../slideLayouts/slideLayout7.xml"/></Relationships>
</file>

<file path=ppt/slides/_rels/slide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8.png"/><Relationship Id="rId1" Type="http://schemas.openxmlformats.org/officeDocument/2006/relationships/slideLayout" Target="../slideLayouts/slideLayout7.xml"/></Relationships>
</file>

<file path=ppt/slides/_rels/slide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9.png"/><Relationship Id="rId1" Type="http://schemas.openxmlformats.org/officeDocument/2006/relationships/slideLayout" Target="../slideLayouts/slideLayout7.xml"/></Relationships>
</file>

<file path=ppt/slides/_rels/slide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7.xml"/></Relationships>
</file>

<file path=ppt/slides/_rels/slide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1.png"/><Relationship Id="rId1" Type="http://schemas.openxmlformats.org/officeDocument/2006/relationships/slideLayout" Target="../slideLayouts/slideLayout7.xml"/></Relationships>
</file>

<file path=ppt/slides/_rels/slide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2.png"/><Relationship Id="rId1" Type="http://schemas.openxmlformats.org/officeDocument/2006/relationships/slideLayout" Target="../slideLayouts/slideLayout7.xml"/></Relationships>
</file>

<file path=ppt/slides/_rels/slide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3.png"/><Relationship Id="rId1" Type="http://schemas.openxmlformats.org/officeDocument/2006/relationships/slideLayout" Target="../slideLayouts/slideLayout7.xml"/></Relationships>
</file>

<file path=ppt/slides/_rels/slide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5.png"/><Relationship Id="rId1" Type="http://schemas.openxmlformats.org/officeDocument/2006/relationships/slideLayout" Target="../slideLayouts/slideLayout7.xml"/></Relationships>
</file>

<file path=ppt/slides/_rels/slide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6.png"/><Relationship Id="rId1" Type="http://schemas.openxmlformats.org/officeDocument/2006/relationships/slideLayout" Target="../slideLayouts/slideLayout7.xml"/></Relationships>
</file>

<file path=ppt/slides/_rels/slide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7.png"/><Relationship Id="rId1" Type="http://schemas.openxmlformats.org/officeDocument/2006/relationships/slideLayout" Target="../slideLayouts/slideLayout7.xml"/></Relationships>
</file>

<file path=ppt/slides/_rels/slide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8.png"/><Relationship Id="rId1" Type="http://schemas.openxmlformats.org/officeDocument/2006/relationships/slideLayout" Target="../slideLayouts/slideLayout7.xml"/></Relationships>
</file>

<file path=ppt/slides/_rels/slide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9.png"/><Relationship Id="rId1" Type="http://schemas.openxmlformats.org/officeDocument/2006/relationships/slideLayout" Target="../slideLayouts/slideLayout7.xml"/></Relationships>
</file>

<file path=ppt/slides/_rels/slide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0.png"/><Relationship Id="rId1" Type="http://schemas.openxmlformats.org/officeDocument/2006/relationships/slideLayout" Target="../slideLayouts/slideLayout7.xml"/></Relationships>
</file>

<file path=ppt/slides/_rels/slide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1.png"/><Relationship Id="rId1" Type="http://schemas.openxmlformats.org/officeDocument/2006/relationships/slideLayout" Target="../slideLayouts/slideLayout7.xml"/></Relationships>
</file>

<file path=ppt/slides/_rels/slide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2.png"/><Relationship Id="rId1" Type="http://schemas.openxmlformats.org/officeDocument/2006/relationships/slideLayout" Target="../slideLayouts/slideLayout7.xml"/></Relationships>
</file>

<file path=ppt/slides/_rels/slide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3.png"/><Relationship Id="rId1" Type="http://schemas.openxmlformats.org/officeDocument/2006/relationships/slideLayout" Target="../slideLayouts/slideLayout7.xml"/></Relationships>
</file>

<file path=ppt/slides/_rels/slide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5.png"/><Relationship Id="rId1" Type="http://schemas.openxmlformats.org/officeDocument/2006/relationships/slideLayout" Target="../slideLayouts/slideLayout7.xml"/></Relationships>
</file>

<file path=ppt/slides/_rels/slide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6.png"/><Relationship Id="rId1" Type="http://schemas.openxmlformats.org/officeDocument/2006/relationships/slideLayout" Target="../slideLayouts/slideLayout7.xml"/></Relationships>
</file>

<file path=ppt/slides/_rels/slide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7.png"/><Relationship Id="rId1" Type="http://schemas.openxmlformats.org/officeDocument/2006/relationships/slideLayout" Target="../slideLayouts/slideLayout7.xml"/></Relationships>
</file>

<file path=ppt/slides/_rels/slide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8.png"/><Relationship Id="rId1" Type="http://schemas.openxmlformats.org/officeDocument/2006/relationships/slideLayout" Target="../slideLayouts/slideLayout7.xml"/></Relationships>
</file>

<file path=ppt/slides/_rels/slide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9.png"/><Relationship Id="rId1" Type="http://schemas.openxmlformats.org/officeDocument/2006/relationships/slideLayout" Target="../slideLayouts/slideLayout7.xml"/></Relationships>
</file>

<file path=ppt/slides/_rels/slide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0.png"/><Relationship Id="rId1" Type="http://schemas.openxmlformats.org/officeDocument/2006/relationships/slideLayout" Target="../slideLayouts/slideLayout7.xml"/></Relationships>
</file>

<file path=ppt/slides/_rels/slide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1.png"/><Relationship Id="rId1" Type="http://schemas.openxmlformats.org/officeDocument/2006/relationships/slideLayout" Target="../slideLayouts/slideLayout7.xml"/></Relationships>
</file>

<file path=ppt/slides/_rels/slide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2.png"/><Relationship Id="rId1" Type="http://schemas.openxmlformats.org/officeDocument/2006/relationships/slideLayout" Target="../slideLayouts/slideLayout7.xml"/></Relationships>
</file>

<file path=ppt/slides/_rels/slide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3.png"/><Relationship Id="rId1" Type="http://schemas.openxmlformats.org/officeDocument/2006/relationships/slideLayout" Target="../slideLayouts/slideLayout7.xml"/></Relationships>
</file>

<file path=ppt/slides/_rels/slide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5.png"/><Relationship Id="rId1" Type="http://schemas.openxmlformats.org/officeDocument/2006/relationships/slideLayout" Target="../slideLayouts/slideLayout7.xml"/></Relationships>
</file>

<file path=ppt/slides/_rels/slide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6.png"/><Relationship Id="rId1" Type="http://schemas.openxmlformats.org/officeDocument/2006/relationships/slideLayout" Target="../slideLayouts/slideLayout7.xml"/></Relationships>
</file>

<file path=ppt/slides/_rels/slide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7.png"/><Relationship Id="rId1" Type="http://schemas.openxmlformats.org/officeDocument/2006/relationships/slideLayout" Target="../slideLayouts/slideLayout7.xml"/></Relationships>
</file>

<file path=ppt/slides/_rels/slide4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8.png"/><Relationship Id="rId1" Type="http://schemas.openxmlformats.org/officeDocument/2006/relationships/slideLayout" Target="../slideLayouts/slideLayout7.xml"/></Relationships>
</file>

<file path=ppt/slides/_rels/slide4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9.png"/><Relationship Id="rId1" Type="http://schemas.openxmlformats.org/officeDocument/2006/relationships/slideLayout" Target="../slideLayouts/slideLayout7.xml"/></Relationships>
</file>

<file path=ppt/slides/_rels/slide4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7.xml"/></Relationships>
</file>

<file path=ppt/slides/_rels/slide4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1.png"/><Relationship Id="rId1" Type="http://schemas.openxmlformats.org/officeDocument/2006/relationships/slideLayout" Target="../slideLayouts/slideLayout7.xml"/></Relationships>
</file>

<file path=ppt/slides/_rels/slide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2.png"/><Relationship Id="rId1" Type="http://schemas.openxmlformats.org/officeDocument/2006/relationships/slideLayout" Target="../slideLayouts/slideLayout7.xml"/></Relationships>
</file>

<file path=ppt/slides/_rels/slide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3.png"/><Relationship Id="rId1" Type="http://schemas.openxmlformats.org/officeDocument/2006/relationships/slideLayout" Target="../slideLayouts/slideLayout7.xml"/></Relationships>
</file>

<file path=ppt/slides/_rels/slide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5.png"/><Relationship Id="rId1" Type="http://schemas.openxmlformats.org/officeDocument/2006/relationships/slideLayout" Target="../slideLayouts/slideLayout7.xml"/></Relationships>
</file>

<file path=ppt/slides/_rels/slide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6.png"/><Relationship Id="rId1" Type="http://schemas.openxmlformats.org/officeDocument/2006/relationships/slideLayout" Target="../slideLayouts/slideLayout7.xml"/></Relationships>
</file>

<file path=ppt/slides/_rels/slide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7.png"/><Relationship Id="rId1" Type="http://schemas.openxmlformats.org/officeDocument/2006/relationships/slideLayout" Target="../slideLayouts/slideLayout7.xml"/></Relationships>
</file>

<file path=ppt/slides/_rels/slide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8.png"/><Relationship Id="rId1" Type="http://schemas.openxmlformats.org/officeDocument/2006/relationships/slideLayout" Target="../slideLayouts/slideLayout7.xml"/></Relationships>
</file>

<file path=ppt/slides/_rels/slide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9.png"/><Relationship Id="rId1" Type="http://schemas.openxmlformats.org/officeDocument/2006/relationships/slideLayout" Target="../slideLayouts/slideLayout7.xml"/></Relationships>
</file>

<file path=ppt/slides/_rels/slide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7.xml"/></Relationships>
</file>

<file path=ppt/slides/_rels/slide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1.png"/><Relationship Id="rId1" Type="http://schemas.openxmlformats.org/officeDocument/2006/relationships/slideLayout" Target="../slideLayouts/slideLayout7.xml"/></Relationships>
</file>

<file path=ppt/slides/_rels/slide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2.png"/><Relationship Id="rId1" Type="http://schemas.openxmlformats.org/officeDocument/2006/relationships/slideLayout" Target="../slideLayouts/slideLayout7.xml"/></Relationships>
</file>

<file path=ppt/slides/_rels/slide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3.png"/><Relationship Id="rId1" Type="http://schemas.openxmlformats.org/officeDocument/2006/relationships/slideLayout" Target="../slideLayouts/slideLayout7.xml"/></Relationships>
</file>

<file path=ppt/slides/_rels/slide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5.png"/><Relationship Id="rId1" Type="http://schemas.openxmlformats.org/officeDocument/2006/relationships/slideLayout" Target="../slideLayouts/slideLayout7.xml"/></Relationships>
</file>

<file path=ppt/slides/_rels/slide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6.png"/><Relationship Id="rId1" Type="http://schemas.openxmlformats.org/officeDocument/2006/relationships/slideLayout" Target="../slideLayouts/slideLayout7.xml"/></Relationships>
</file>

<file path=ppt/slides/_rels/slide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7.png"/><Relationship Id="rId1" Type="http://schemas.openxmlformats.org/officeDocument/2006/relationships/slideLayout" Target="../slideLayouts/slideLayout7.xml"/></Relationships>
</file>

<file path=ppt/slides/_rels/slide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7.png"/><Relationship Id="rId1" Type="http://schemas.openxmlformats.org/officeDocument/2006/relationships/slideLayout" Target="../slideLayouts/slideLayout7.xml"/></Relationships>
</file>

<file path=ppt/slides/_rels/slide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8.png"/><Relationship Id="rId1" Type="http://schemas.openxmlformats.org/officeDocument/2006/relationships/slideLayout" Target="../slideLayouts/slideLayout7.xml"/></Relationships>
</file>

<file path=ppt/slides/_rels/slide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9.png"/><Relationship Id="rId1" Type="http://schemas.openxmlformats.org/officeDocument/2006/relationships/slideLayout" Target="../slideLayouts/slideLayout7.xml"/></Relationships>
</file>

<file path=ppt/slides/_rels/slide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7.xml"/></Relationships>
</file>

<file path=ppt/slides/_rels/slide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1.png"/><Relationship Id="rId1" Type="http://schemas.openxmlformats.org/officeDocument/2006/relationships/slideLayout" Target="../slideLayouts/slideLayout7.xml"/></Relationships>
</file>

<file path=ppt/slides/_rels/slide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2.png"/><Relationship Id="rId1" Type="http://schemas.openxmlformats.org/officeDocument/2006/relationships/slideLayout" Target="../slideLayouts/slideLayout7.xml"/></Relationships>
</file>

<file path=ppt/slides/_rels/slide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4.png"/><Relationship Id="rId1" Type="http://schemas.openxmlformats.org/officeDocument/2006/relationships/slideLayout" Target="../slideLayouts/slideLayout7.xml"/></Relationships>
</file>

<file path=ppt/slides/_rels/slide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5.png"/><Relationship Id="rId1" Type="http://schemas.openxmlformats.org/officeDocument/2006/relationships/slideLayout" Target="../slideLayouts/slideLayout7.xml"/></Relationships>
</file>

<file path=ppt/slides/_rels/slide4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6.png"/><Relationship Id="rId1" Type="http://schemas.openxmlformats.org/officeDocument/2006/relationships/slideLayout" Target="../slideLayouts/slideLayout7.xml"/></Relationships>
</file>

<file path=ppt/slides/_rels/slide4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7.png"/><Relationship Id="rId1" Type="http://schemas.openxmlformats.org/officeDocument/2006/relationships/slideLayout" Target="../slideLayouts/slideLayout7.xml"/></Relationships>
</file>

<file path=ppt/slides/_rels/slide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8.png"/><Relationship Id="rId1" Type="http://schemas.openxmlformats.org/officeDocument/2006/relationships/slideLayout" Target="../slideLayouts/slideLayout7.xml"/></Relationships>
</file>

<file path=ppt/slides/_rels/slide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9.png"/><Relationship Id="rId1" Type="http://schemas.openxmlformats.org/officeDocument/2006/relationships/slideLayout" Target="../slideLayouts/slideLayout7.xml"/></Relationships>
</file>

<file path=ppt/slides/_rels/slide4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7.xml"/></Relationships>
</file>

<file path=ppt/slides/_rels/slide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1.png"/><Relationship Id="rId1" Type="http://schemas.openxmlformats.org/officeDocument/2006/relationships/slideLayout" Target="../slideLayouts/slideLayout7.xml"/></Relationships>
</file>

<file path=ppt/slides/_rels/slide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2.png"/><Relationship Id="rId1" Type="http://schemas.openxmlformats.org/officeDocument/2006/relationships/slideLayout" Target="../slideLayouts/slideLayout7.xml"/></Relationships>
</file>

<file path=ppt/slides/_rels/slide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4.png"/><Relationship Id="rId1" Type="http://schemas.openxmlformats.org/officeDocument/2006/relationships/slideLayout" Target="../slideLayouts/slideLayout7.xml"/></Relationships>
</file>

<file path=ppt/slides/_rels/slide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5.png"/><Relationship Id="rId1" Type="http://schemas.openxmlformats.org/officeDocument/2006/relationships/slideLayout" Target="../slideLayouts/slideLayout7.xml"/></Relationships>
</file>

<file path=ppt/slides/_rels/slide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6.png"/><Relationship Id="rId1" Type="http://schemas.openxmlformats.org/officeDocument/2006/relationships/slideLayout" Target="../slideLayouts/slideLayout7.xml"/></Relationships>
</file>

<file path=ppt/slides/_rels/slide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7.png"/><Relationship Id="rId1" Type="http://schemas.openxmlformats.org/officeDocument/2006/relationships/slideLayout" Target="../slideLayouts/slideLayout7.xml"/></Relationships>
</file>

<file path=ppt/slides/_rels/slide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8.png"/><Relationship Id="rId1" Type="http://schemas.openxmlformats.org/officeDocument/2006/relationships/slideLayout" Target="../slideLayouts/slideLayout7.xml"/></Relationships>
</file>

<file path=ppt/slides/_rels/slide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9.png"/><Relationship Id="rId1" Type="http://schemas.openxmlformats.org/officeDocument/2006/relationships/slideLayout" Target="../slideLayouts/slideLayout7.xml"/></Relationships>
</file>

<file path=ppt/slides/_rels/slide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0.png"/><Relationship Id="rId1" Type="http://schemas.openxmlformats.org/officeDocument/2006/relationships/slideLayout" Target="../slideLayouts/slideLayout7.xml"/></Relationships>
</file>

<file path=ppt/slides/_rels/slide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1.png"/><Relationship Id="rId1" Type="http://schemas.openxmlformats.org/officeDocument/2006/relationships/slideLayout" Target="../slideLayouts/slideLayout7.xml"/></Relationships>
</file>

<file path=ppt/slides/_rels/slide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2.png"/><Relationship Id="rId1" Type="http://schemas.openxmlformats.org/officeDocument/2006/relationships/slideLayout" Target="../slideLayouts/slideLayout7.xml"/></Relationships>
</file>

<file path=ppt/slides/_rels/slide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4.png"/><Relationship Id="rId1" Type="http://schemas.openxmlformats.org/officeDocument/2006/relationships/slideLayout" Target="../slideLayouts/slideLayout7.xml"/></Relationships>
</file>

<file path=ppt/slides/_rels/slide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5.png"/><Relationship Id="rId1" Type="http://schemas.openxmlformats.org/officeDocument/2006/relationships/slideLayout" Target="../slideLayouts/slideLayout7.xml"/></Relationships>
</file>

<file path=ppt/slides/_rels/slide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6.png"/><Relationship Id="rId1" Type="http://schemas.openxmlformats.org/officeDocument/2006/relationships/slideLayout" Target="../slideLayouts/slideLayout7.xml"/></Relationships>
</file>

<file path=ppt/slides/_rels/slide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7.png"/><Relationship Id="rId1" Type="http://schemas.openxmlformats.org/officeDocument/2006/relationships/slideLayout" Target="../slideLayouts/slideLayout7.xml"/></Relationships>
</file>

<file path=ppt/slides/_rels/slide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8.png"/><Relationship Id="rId1" Type="http://schemas.openxmlformats.org/officeDocument/2006/relationships/slideLayout" Target="../slideLayouts/slideLayout7.xml"/></Relationships>
</file>

<file path=ppt/slides/_rels/slide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9.png"/><Relationship Id="rId1" Type="http://schemas.openxmlformats.org/officeDocument/2006/relationships/slideLayout" Target="../slideLayouts/slideLayout7.xml"/></Relationships>
</file>

<file path=ppt/slides/_rels/slide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1.png"/><Relationship Id="rId1" Type="http://schemas.openxmlformats.org/officeDocument/2006/relationships/slideLayout" Target="../slideLayouts/slideLayout7.xml"/></Relationships>
</file>

<file path=ppt/slides/_rels/slide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2.png"/><Relationship Id="rId1" Type="http://schemas.openxmlformats.org/officeDocument/2006/relationships/slideLayout" Target="../slideLayouts/slideLayout7.xml"/></Relationships>
</file>

<file path=ppt/slides/_rels/slide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4.png"/><Relationship Id="rId1" Type="http://schemas.openxmlformats.org/officeDocument/2006/relationships/slideLayout" Target="../slideLayouts/slideLayout7.xml"/></Relationships>
</file>

<file path=ppt/slides/_rels/slide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5.png"/><Relationship Id="rId1" Type="http://schemas.openxmlformats.org/officeDocument/2006/relationships/slideLayout" Target="../slideLayouts/slideLayout7.xml"/></Relationships>
</file>

<file path=ppt/slides/_rels/slide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6.png"/><Relationship Id="rId1" Type="http://schemas.openxmlformats.org/officeDocument/2006/relationships/slideLayout" Target="../slideLayouts/slideLayout7.xml"/></Relationships>
</file>

<file path=ppt/slides/_rels/slide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7.png"/><Relationship Id="rId1" Type="http://schemas.openxmlformats.org/officeDocument/2006/relationships/slideLayout" Target="../slideLayouts/slideLayout7.xml"/></Relationships>
</file>

<file path=ppt/slides/_rels/slide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8.png"/><Relationship Id="rId1" Type="http://schemas.openxmlformats.org/officeDocument/2006/relationships/slideLayout" Target="../slideLayouts/slideLayout7.xml"/></Relationships>
</file>

<file path=ppt/slides/_rels/slide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9.png"/><Relationship Id="rId1" Type="http://schemas.openxmlformats.org/officeDocument/2006/relationships/slideLayout" Target="../slideLayouts/slideLayout7.xml"/></Relationships>
</file>

<file path=ppt/slides/_rels/slide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0.png"/><Relationship Id="rId1" Type="http://schemas.openxmlformats.org/officeDocument/2006/relationships/slideLayout" Target="../slideLayouts/slideLayout7.xml"/></Relationships>
</file>

<file path=ppt/slides/_rels/slide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1.png"/><Relationship Id="rId1" Type="http://schemas.openxmlformats.org/officeDocument/2006/relationships/slideLayout" Target="../slideLayouts/slideLayout7.xml"/></Relationships>
</file>

<file path=ppt/slides/_rels/slide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2.png"/><Relationship Id="rId1" Type="http://schemas.openxmlformats.org/officeDocument/2006/relationships/slideLayout" Target="../slideLayouts/slideLayout7.xml"/></Relationships>
</file>

<file path=ppt/slides/_rels/slide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4.png"/><Relationship Id="rId1" Type="http://schemas.openxmlformats.org/officeDocument/2006/relationships/slideLayout" Target="../slideLayouts/slideLayout7.xml"/></Relationships>
</file>

<file path=ppt/slides/_rels/slide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5.png"/><Relationship Id="rId1" Type="http://schemas.openxmlformats.org/officeDocument/2006/relationships/slideLayout" Target="../slideLayouts/slideLayout7.xml"/></Relationships>
</file>

<file path=ppt/slides/_rels/slide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6.png"/><Relationship Id="rId1" Type="http://schemas.openxmlformats.org/officeDocument/2006/relationships/slideLayout" Target="../slideLayouts/slideLayout7.xml"/></Relationships>
</file>

<file path=ppt/slides/_rels/slide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7.png"/><Relationship Id="rId1" Type="http://schemas.openxmlformats.org/officeDocument/2006/relationships/slideLayout" Target="../slideLayouts/slideLayout7.xml"/></Relationships>
</file>

<file path=ppt/slides/_rels/slide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8.png"/><Relationship Id="rId1" Type="http://schemas.openxmlformats.org/officeDocument/2006/relationships/slideLayout" Target="../slideLayouts/slideLayout7.xml"/></Relationships>
</file>

<file path=ppt/slides/_rels/slide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9.png"/><Relationship Id="rId1" Type="http://schemas.openxmlformats.org/officeDocument/2006/relationships/slideLayout" Target="../slideLayouts/slideLayout7.xml"/></Relationships>
</file>

<file path=ppt/slides/_rels/slide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0.png"/><Relationship Id="rId1" Type="http://schemas.openxmlformats.org/officeDocument/2006/relationships/slideLayout" Target="../slideLayouts/slideLayout7.xml"/></Relationships>
</file>

<file path=ppt/slides/_rels/slide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1.png"/><Relationship Id="rId1" Type="http://schemas.openxmlformats.org/officeDocument/2006/relationships/slideLayout" Target="../slideLayouts/slideLayout7.xml"/></Relationships>
</file>

<file path=ppt/slides/_rels/slide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2.png"/><Relationship Id="rId1" Type="http://schemas.openxmlformats.org/officeDocument/2006/relationships/slideLayout" Target="../slideLayouts/slideLayout7.xml"/></Relationships>
</file>

<file path=ppt/slides/_rels/slide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4.png"/><Relationship Id="rId1" Type="http://schemas.openxmlformats.org/officeDocument/2006/relationships/slideLayout" Target="../slideLayouts/slideLayout7.xml"/></Relationships>
</file>

<file path=ppt/slides/_rels/slide5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5.png"/><Relationship Id="rId1" Type="http://schemas.openxmlformats.org/officeDocument/2006/relationships/slideLayout" Target="../slideLayouts/slideLayout7.xml"/></Relationships>
</file>

<file path=ppt/slides/_rels/slide5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0D10B-F970-457F-816A-D48237E201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Insert distribution for genes with more inserts in [</a:t>
            </a:r>
            <a:r>
              <a:rPr lang="en-US" dirty="0" err="1"/>
              <a:t>ure</a:t>
            </a:r>
            <a:r>
              <a:rPr lang="en-US" dirty="0"/>
              <a:t>-o]+Ade than in [URE3]-Ade culture</a:t>
            </a:r>
          </a:p>
        </p:txBody>
      </p:sp>
    </p:spTree>
    <p:extLst>
      <p:ext uri="{BB962C8B-B14F-4D97-AF65-F5344CB8AC3E}">
        <p14:creationId xmlns:p14="http://schemas.microsoft.com/office/powerpoint/2010/main" val="3690514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56W">
            <a:extLst>
              <a:ext uri="{FF2B5EF4-FFF2-40B4-BE49-F238E27FC236}">
                <a16:creationId xmlns:a16="http://schemas.microsoft.com/office/drawing/2014/main" id="{917258D9-00F8-4A59-926F-102EEE844C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0513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205W">
            <a:extLst>
              <a:ext uri="{FF2B5EF4-FFF2-40B4-BE49-F238E27FC236}">
                <a16:creationId xmlns:a16="http://schemas.microsoft.com/office/drawing/2014/main" id="{10C8FD7B-4EC8-4C74-855E-586CFB9C30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602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206W">
            <a:extLst>
              <a:ext uri="{FF2B5EF4-FFF2-40B4-BE49-F238E27FC236}">
                <a16:creationId xmlns:a16="http://schemas.microsoft.com/office/drawing/2014/main" id="{1B80CCDD-FED2-48B3-9034-1792721749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7234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227W">
            <a:extLst>
              <a:ext uri="{FF2B5EF4-FFF2-40B4-BE49-F238E27FC236}">
                <a16:creationId xmlns:a16="http://schemas.microsoft.com/office/drawing/2014/main" id="{2FC007B3-DFA7-46AC-AA51-15DDCE062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0284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249C">
            <a:extLst>
              <a:ext uri="{FF2B5EF4-FFF2-40B4-BE49-F238E27FC236}">
                <a16:creationId xmlns:a16="http://schemas.microsoft.com/office/drawing/2014/main" id="{FF779077-F6B1-446A-8E0B-F945EB1E8F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3475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293C">
            <a:extLst>
              <a:ext uri="{FF2B5EF4-FFF2-40B4-BE49-F238E27FC236}">
                <a16:creationId xmlns:a16="http://schemas.microsoft.com/office/drawing/2014/main" id="{87CB6D1E-C5C0-447A-ABFA-2B73439C63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8781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04C">
            <a:extLst>
              <a:ext uri="{FF2B5EF4-FFF2-40B4-BE49-F238E27FC236}">
                <a16:creationId xmlns:a16="http://schemas.microsoft.com/office/drawing/2014/main" id="{A01D06F2-8D36-42B5-9D14-2165584499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2735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07W">
            <a:extLst>
              <a:ext uri="{FF2B5EF4-FFF2-40B4-BE49-F238E27FC236}">
                <a16:creationId xmlns:a16="http://schemas.microsoft.com/office/drawing/2014/main" id="{3812D360-53A0-4EFE-9CEE-5C22EC8BCC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4053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16W">
            <a:extLst>
              <a:ext uri="{FF2B5EF4-FFF2-40B4-BE49-F238E27FC236}">
                <a16:creationId xmlns:a16="http://schemas.microsoft.com/office/drawing/2014/main" id="{FCFA65FE-58BF-44C4-972A-2D3B221E20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421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26C">
            <a:extLst>
              <a:ext uri="{FF2B5EF4-FFF2-40B4-BE49-F238E27FC236}">
                <a16:creationId xmlns:a16="http://schemas.microsoft.com/office/drawing/2014/main" id="{5B540C1D-587A-4F36-945E-025BB6D6F7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2144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29C">
            <a:extLst>
              <a:ext uri="{FF2B5EF4-FFF2-40B4-BE49-F238E27FC236}">
                <a16:creationId xmlns:a16="http://schemas.microsoft.com/office/drawing/2014/main" id="{F0B29139-41AC-4ADF-A8BB-A37DECF540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033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59W">
            <a:extLst>
              <a:ext uri="{FF2B5EF4-FFF2-40B4-BE49-F238E27FC236}">
                <a16:creationId xmlns:a16="http://schemas.microsoft.com/office/drawing/2014/main" id="{1A6FE853-422A-4DEC-B400-0F66B5A353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2619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30W">
            <a:extLst>
              <a:ext uri="{FF2B5EF4-FFF2-40B4-BE49-F238E27FC236}">
                <a16:creationId xmlns:a16="http://schemas.microsoft.com/office/drawing/2014/main" id="{0E50FF77-04CC-43E8-963B-AF1C9AE57B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3733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33C">
            <a:extLst>
              <a:ext uri="{FF2B5EF4-FFF2-40B4-BE49-F238E27FC236}">
                <a16:creationId xmlns:a16="http://schemas.microsoft.com/office/drawing/2014/main" id="{7A7E9B31-6BED-4FED-9C82-8CA93E8E69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1817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34W">
            <a:extLst>
              <a:ext uri="{FF2B5EF4-FFF2-40B4-BE49-F238E27FC236}">
                <a16:creationId xmlns:a16="http://schemas.microsoft.com/office/drawing/2014/main" id="{049CC2D5-8BDC-4A1F-AFDA-A9D5AD804F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0640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49C">
            <a:extLst>
              <a:ext uri="{FF2B5EF4-FFF2-40B4-BE49-F238E27FC236}">
                <a16:creationId xmlns:a16="http://schemas.microsoft.com/office/drawing/2014/main" id="{4213A2A0-E767-4C1B-AA6A-02CAED4DDD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16415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363W">
            <a:extLst>
              <a:ext uri="{FF2B5EF4-FFF2-40B4-BE49-F238E27FC236}">
                <a16:creationId xmlns:a16="http://schemas.microsoft.com/office/drawing/2014/main" id="{33964DBE-BEE5-4AF8-AB00-DCFA16AEC5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7401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02C">
            <a:extLst>
              <a:ext uri="{FF2B5EF4-FFF2-40B4-BE49-F238E27FC236}">
                <a16:creationId xmlns:a16="http://schemas.microsoft.com/office/drawing/2014/main" id="{C37A35DB-9133-4C38-8D63-43C74DCBA7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9086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08C">
            <a:extLst>
              <a:ext uri="{FF2B5EF4-FFF2-40B4-BE49-F238E27FC236}">
                <a16:creationId xmlns:a16="http://schemas.microsoft.com/office/drawing/2014/main" id="{B9F82593-E8F9-4150-AEBF-84AA4C3349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04076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10C">
            <a:extLst>
              <a:ext uri="{FF2B5EF4-FFF2-40B4-BE49-F238E27FC236}">
                <a16:creationId xmlns:a16="http://schemas.microsoft.com/office/drawing/2014/main" id="{7DB2BB6A-8194-47B2-B560-BFC733BE0E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9487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24C">
            <a:extLst>
              <a:ext uri="{FF2B5EF4-FFF2-40B4-BE49-F238E27FC236}">
                <a16:creationId xmlns:a16="http://schemas.microsoft.com/office/drawing/2014/main" id="{FD1E2383-3D83-42E1-BCCB-4AD256C815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3535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28C">
            <a:extLst>
              <a:ext uri="{FF2B5EF4-FFF2-40B4-BE49-F238E27FC236}">
                <a16:creationId xmlns:a16="http://schemas.microsoft.com/office/drawing/2014/main" id="{AD419612-D7E0-495F-AED7-2EE3B5C7CC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23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R002W">
            <a:extLst>
              <a:ext uri="{FF2B5EF4-FFF2-40B4-BE49-F238E27FC236}">
                <a16:creationId xmlns:a16="http://schemas.microsoft.com/office/drawing/2014/main" id="{4B3D37CF-1D94-467C-B106-4B687AFD22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2935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30C">
            <a:extLst>
              <a:ext uri="{FF2B5EF4-FFF2-40B4-BE49-F238E27FC236}">
                <a16:creationId xmlns:a16="http://schemas.microsoft.com/office/drawing/2014/main" id="{C65578AD-51EC-42FF-BABB-D95245E329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0600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35C">
            <a:extLst>
              <a:ext uri="{FF2B5EF4-FFF2-40B4-BE49-F238E27FC236}">
                <a16:creationId xmlns:a16="http://schemas.microsoft.com/office/drawing/2014/main" id="{8E0BBAA6-71BE-4753-B7B8-B665FD17F5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1367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40W">
            <a:extLst>
              <a:ext uri="{FF2B5EF4-FFF2-40B4-BE49-F238E27FC236}">
                <a16:creationId xmlns:a16="http://schemas.microsoft.com/office/drawing/2014/main" id="{9CA929BF-607F-4BCF-B0F8-546C3E9072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0129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43C">
            <a:extLst>
              <a:ext uri="{FF2B5EF4-FFF2-40B4-BE49-F238E27FC236}">
                <a16:creationId xmlns:a16="http://schemas.microsoft.com/office/drawing/2014/main" id="{214D692A-8210-4A97-AD56-00AD20C3E9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3370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47C">
            <a:extLst>
              <a:ext uri="{FF2B5EF4-FFF2-40B4-BE49-F238E27FC236}">
                <a16:creationId xmlns:a16="http://schemas.microsoft.com/office/drawing/2014/main" id="{07D10312-A814-407D-8A09-807F87A5EB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82787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56W">
            <a:extLst>
              <a:ext uri="{FF2B5EF4-FFF2-40B4-BE49-F238E27FC236}">
                <a16:creationId xmlns:a16="http://schemas.microsoft.com/office/drawing/2014/main" id="{86D3D029-3978-4ADB-8DD7-2D4F588B32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4426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61W">
            <a:extLst>
              <a:ext uri="{FF2B5EF4-FFF2-40B4-BE49-F238E27FC236}">
                <a16:creationId xmlns:a16="http://schemas.microsoft.com/office/drawing/2014/main" id="{82C416DA-C1D4-430D-98E2-854ABD05FA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0801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63W">
            <a:extLst>
              <a:ext uri="{FF2B5EF4-FFF2-40B4-BE49-F238E27FC236}">
                <a16:creationId xmlns:a16="http://schemas.microsoft.com/office/drawing/2014/main" id="{E8921D51-1B79-4D36-B8F8-38AF7C3189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14645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83W">
            <a:extLst>
              <a:ext uri="{FF2B5EF4-FFF2-40B4-BE49-F238E27FC236}">
                <a16:creationId xmlns:a16="http://schemas.microsoft.com/office/drawing/2014/main" id="{DC005CC5-C7F2-4A3F-9625-29533B7229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7763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485C">
            <a:extLst>
              <a:ext uri="{FF2B5EF4-FFF2-40B4-BE49-F238E27FC236}">
                <a16:creationId xmlns:a16="http://schemas.microsoft.com/office/drawing/2014/main" id="{D41810FD-BBD3-4202-AA92-D95AB60571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28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R015W">
            <a:extLst>
              <a:ext uri="{FF2B5EF4-FFF2-40B4-BE49-F238E27FC236}">
                <a16:creationId xmlns:a16="http://schemas.microsoft.com/office/drawing/2014/main" id="{10CED88E-518E-4B31-8C8E-0C4A4ECF09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80368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505C">
            <a:extLst>
              <a:ext uri="{FF2B5EF4-FFF2-40B4-BE49-F238E27FC236}">
                <a16:creationId xmlns:a16="http://schemas.microsoft.com/office/drawing/2014/main" id="{6EDD5ECF-E128-4C10-A299-C903AF449F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9517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521W">
            <a:extLst>
              <a:ext uri="{FF2B5EF4-FFF2-40B4-BE49-F238E27FC236}">
                <a16:creationId xmlns:a16="http://schemas.microsoft.com/office/drawing/2014/main" id="{69B78067-88F9-4184-990F-DA976305FA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6341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524C">
            <a:extLst>
              <a:ext uri="{FF2B5EF4-FFF2-40B4-BE49-F238E27FC236}">
                <a16:creationId xmlns:a16="http://schemas.microsoft.com/office/drawing/2014/main" id="{94247CFC-DEB1-4467-BFFF-25FDB2A66D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1174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524C-B">
            <a:extLst>
              <a:ext uri="{FF2B5EF4-FFF2-40B4-BE49-F238E27FC236}">
                <a16:creationId xmlns:a16="http://schemas.microsoft.com/office/drawing/2014/main" id="{570C12B8-008D-494F-87ED-859DEFA1A6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8179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530C">
            <a:extLst>
              <a:ext uri="{FF2B5EF4-FFF2-40B4-BE49-F238E27FC236}">
                <a16:creationId xmlns:a16="http://schemas.microsoft.com/office/drawing/2014/main" id="{3B9376CE-5479-478B-B3F6-B73293E8AF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6878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538W">
            <a:extLst>
              <a:ext uri="{FF2B5EF4-FFF2-40B4-BE49-F238E27FC236}">
                <a16:creationId xmlns:a16="http://schemas.microsoft.com/office/drawing/2014/main" id="{0B707652-CACA-49B7-9226-1024A6C74B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04954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540C">
            <a:extLst>
              <a:ext uri="{FF2B5EF4-FFF2-40B4-BE49-F238E27FC236}">
                <a16:creationId xmlns:a16="http://schemas.microsoft.com/office/drawing/2014/main" id="{648532FE-5C49-46A6-B7A8-CD8708AB02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67411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L037C">
            <a:extLst>
              <a:ext uri="{FF2B5EF4-FFF2-40B4-BE49-F238E27FC236}">
                <a16:creationId xmlns:a16="http://schemas.microsoft.com/office/drawing/2014/main" id="{A910BA2D-A4F7-4685-89E6-83F7B285E4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8257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L053C">
            <a:extLst>
              <a:ext uri="{FF2B5EF4-FFF2-40B4-BE49-F238E27FC236}">
                <a16:creationId xmlns:a16="http://schemas.microsoft.com/office/drawing/2014/main" id="{8D8D2505-77C2-439F-94DF-31A07E10DE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6965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L073C">
            <a:extLst>
              <a:ext uri="{FF2B5EF4-FFF2-40B4-BE49-F238E27FC236}">
                <a16:creationId xmlns:a16="http://schemas.microsoft.com/office/drawing/2014/main" id="{EB617311-AA40-4AE4-AFBE-FBB0548C92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873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R023C">
            <a:extLst>
              <a:ext uri="{FF2B5EF4-FFF2-40B4-BE49-F238E27FC236}">
                <a16:creationId xmlns:a16="http://schemas.microsoft.com/office/drawing/2014/main" id="{2AE900E1-5CB3-4CB1-B3E3-257A3CBC86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0305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002W">
            <a:extLst>
              <a:ext uri="{FF2B5EF4-FFF2-40B4-BE49-F238E27FC236}">
                <a16:creationId xmlns:a16="http://schemas.microsoft.com/office/drawing/2014/main" id="{CFF2CC91-89A3-4738-A30E-3039100339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78092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019W">
            <a:extLst>
              <a:ext uri="{FF2B5EF4-FFF2-40B4-BE49-F238E27FC236}">
                <a16:creationId xmlns:a16="http://schemas.microsoft.com/office/drawing/2014/main" id="{18409D99-7BDF-4FC4-B400-C0CA603C79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13165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030W">
            <a:extLst>
              <a:ext uri="{FF2B5EF4-FFF2-40B4-BE49-F238E27FC236}">
                <a16:creationId xmlns:a16="http://schemas.microsoft.com/office/drawing/2014/main" id="{CFEF8ED3-EC42-4024-90C4-2B046B0DDD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803577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037W">
            <a:extLst>
              <a:ext uri="{FF2B5EF4-FFF2-40B4-BE49-F238E27FC236}">
                <a16:creationId xmlns:a16="http://schemas.microsoft.com/office/drawing/2014/main" id="{14F0EB70-BECF-4447-8A8B-63CF1CF2DB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534494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040W">
            <a:extLst>
              <a:ext uri="{FF2B5EF4-FFF2-40B4-BE49-F238E27FC236}">
                <a16:creationId xmlns:a16="http://schemas.microsoft.com/office/drawing/2014/main" id="{6AA4489E-995E-4F89-B7B2-756AD2B8AD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8817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041W">
            <a:extLst>
              <a:ext uri="{FF2B5EF4-FFF2-40B4-BE49-F238E27FC236}">
                <a16:creationId xmlns:a16="http://schemas.microsoft.com/office/drawing/2014/main" id="{A8956A24-281F-4055-BBB9-9833AD86C0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699622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048C">
            <a:extLst>
              <a:ext uri="{FF2B5EF4-FFF2-40B4-BE49-F238E27FC236}">
                <a16:creationId xmlns:a16="http://schemas.microsoft.com/office/drawing/2014/main" id="{231380F1-99B2-41DA-B596-6C0C9759B2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08497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075C">
            <a:extLst>
              <a:ext uri="{FF2B5EF4-FFF2-40B4-BE49-F238E27FC236}">
                <a16:creationId xmlns:a16="http://schemas.microsoft.com/office/drawing/2014/main" id="{06DF0DE6-D041-4542-9ACB-32AF7C9C2C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837015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106W">
            <a:extLst>
              <a:ext uri="{FF2B5EF4-FFF2-40B4-BE49-F238E27FC236}">
                <a16:creationId xmlns:a16="http://schemas.microsoft.com/office/drawing/2014/main" id="{396C4C8C-BCF6-4671-93D0-AF9ADB507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7317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110C">
            <a:extLst>
              <a:ext uri="{FF2B5EF4-FFF2-40B4-BE49-F238E27FC236}">
                <a16:creationId xmlns:a16="http://schemas.microsoft.com/office/drawing/2014/main" id="{DAFCCF9C-E7E3-478B-A245-275F3CCFC1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279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08W">
            <a:extLst>
              <a:ext uri="{FF2B5EF4-FFF2-40B4-BE49-F238E27FC236}">
                <a16:creationId xmlns:a16="http://schemas.microsoft.com/office/drawing/2014/main" id="{5A21CC90-AD42-4B0E-93EC-0396823820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82758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122C">
            <a:extLst>
              <a:ext uri="{FF2B5EF4-FFF2-40B4-BE49-F238E27FC236}">
                <a16:creationId xmlns:a16="http://schemas.microsoft.com/office/drawing/2014/main" id="{B81C0A2C-5F0B-4FB3-A3FF-C4BB442261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045964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123W">
            <a:extLst>
              <a:ext uri="{FF2B5EF4-FFF2-40B4-BE49-F238E27FC236}">
                <a16:creationId xmlns:a16="http://schemas.microsoft.com/office/drawing/2014/main" id="{BE2C6C0D-079B-4B0C-9B0D-3ACF2B1F61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15701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139C">
            <a:extLst>
              <a:ext uri="{FF2B5EF4-FFF2-40B4-BE49-F238E27FC236}">
                <a16:creationId xmlns:a16="http://schemas.microsoft.com/office/drawing/2014/main" id="{895FA3EE-4B67-4E77-9596-BA347AC8FD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689762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150W">
            <a:extLst>
              <a:ext uri="{FF2B5EF4-FFF2-40B4-BE49-F238E27FC236}">
                <a16:creationId xmlns:a16="http://schemas.microsoft.com/office/drawing/2014/main" id="{7E7E4DB0-FA07-4123-B13B-563BD12781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06350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R169W">
            <a:extLst>
              <a:ext uri="{FF2B5EF4-FFF2-40B4-BE49-F238E27FC236}">
                <a16:creationId xmlns:a16="http://schemas.microsoft.com/office/drawing/2014/main" id="{0C8346B2-4E8C-4AC6-A820-FFF30CE65E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07392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FL001W">
            <a:extLst>
              <a:ext uri="{FF2B5EF4-FFF2-40B4-BE49-F238E27FC236}">
                <a16:creationId xmlns:a16="http://schemas.microsoft.com/office/drawing/2014/main" id="{F0E7ECF4-16E8-458B-A0CD-145FD600EF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96579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FL021C-A">
            <a:extLst>
              <a:ext uri="{FF2B5EF4-FFF2-40B4-BE49-F238E27FC236}">
                <a16:creationId xmlns:a16="http://schemas.microsoft.com/office/drawing/2014/main" id="{E15E2A37-071D-491D-A308-93E331C21F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881115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FL021W">
            <a:extLst>
              <a:ext uri="{FF2B5EF4-FFF2-40B4-BE49-F238E27FC236}">
                <a16:creationId xmlns:a16="http://schemas.microsoft.com/office/drawing/2014/main" id="{9897E89B-0E9C-4281-B259-6CFA2194F7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35318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FL034C-B">
            <a:extLst>
              <a:ext uri="{FF2B5EF4-FFF2-40B4-BE49-F238E27FC236}">
                <a16:creationId xmlns:a16="http://schemas.microsoft.com/office/drawing/2014/main" id="{729A5A20-EBDB-416C-9A23-F061730145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71772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FL048C">
            <a:extLst>
              <a:ext uri="{FF2B5EF4-FFF2-40B4-BE49-F238E27FC236}">
                <a16:creationId xmlns:a16="http://schemas.microsoft.com/office/drawing/2014/main" id="{27EDD9ED-95BF-435F-97D0-7EECF49B85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750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08W-A">
            <a:extLst>
              <a:ext uri="{FF2B5EF4-FFF2-40B4-BE49-F238E27FC236}">
                <a16:creationId xmlns:a16="http://schemas.microsoft.com/office/drawing/2014/main" id="{C1A1CBFC-52DC-4576-BE4F-FAB2B6E61E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34368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FL049W">
            <a:extLst>
              <a:ext uri="{FF2B5EF4-FFF2-40B4-BE49-F238E27FC236}">
                <a16:creationId xmlns:a16="http://schemas.microsoft.com/office/drawing/2014/main" id="{FBBC525B-D789-4E94-8419-F44929319B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568960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FR021W">
            <a:extLst>
              <a:ext uri="{FF2B5EF4-FFF2-40B4-BE49-F238E27FC236}">
                <a16:creationId xmlns:a16="http://schemas.microsoft.com/office/drawing/2014/main" id="{1009EE07-C41B-43D8-9CCB-879C2CA80E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45325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FR036W">
            <a:extLst>
              <a:ext uri="{FF2B5EF4-FFF2-40B4-BE49-F238E27FC236}">
                <a16:creationId xmlns:a16="http://schemas.microsoft.com/office/drawing/2014/main" id="{6D3957E3-4186-40BD-95B6-E4EF790AB7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50149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FR043C">
            <a:extLst>
              <a:ext uri="{FF2B5EF4-FFF2-40B4-BE49-F238E27FC236}">
                <a16:creationId xmlns:a16="http://schemas.microsoft.com/office/drawing/2014/main" id="{08A38B75-7768-4A64-9692-DDA27EA231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53086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006W">
            <a:extLst>
              <a:ext uri="{FF2B5EF4-FFF2-40B4-BE49-F238E27FC236}">
                <a16:creationId xmlns:a16="http://schemas.microsoft.com/office/drawing/2014/main" id="{EC9D1B4B-CA4D-4C47-A37D-4D6C8C6BF2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013779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023C">
            <a:extLst>
              <a:ext uri="{FF2B5EF4-FFF2-40B4-BE49-F238E27FC236}">
                <a16:creationId xmlns:a16="http://schemas.microsoft.com/office/drawing/2014/main" id="{AA8783D8-9155-47B5-B73F-8414E60E8C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618479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025C">
            <a:extLst>
              <a:ext uri="{FF2B5EF4-FFF2-40B4-BE49-F238E27FC236}">
                <a16:creationId xmlns:a16="http://schemas.microsoft.com/office/drawing/2014/main" id="{802C7566-4DCC-4C6A-B77E-54683C3A6B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759410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035C">
            <a:extLst>
              <a:ext uri="{FF2B5EF4-FFF2-40B4-BE49-F238E27FC236}">
                <a16:creationId xmlns:a16="http://schemas.microsoft.com/office/drawing/2014/main" id="{42857C99-6E8E-4B14-B9FC-89BBE38AE0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350143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066W">
            <a:extLst>
              <a:ext uri="{FF2B5EF4-FFF2-40B4-BE49-F238E27FC236}">
                <a16:creationId xmlns:a16="http://schemas.microsoft.com/office/drawing/2014/main" id="{E127B0A6-4763-4681-980F-36E54B427B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4329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070C">
            <a:extLst>
              <a:ext uri="{FF2B5EF4-FFF2-40B4-BE49-F238E27FC236}">
                <a16:creationId xmlns:a16="http://schemas.microsoft.com/office/drawing/2014/main" id="{FEA3FA86-84FD-4518-A325-0483BF4A87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06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17C">
            <a:extLst>
              <a:ext uri="{FF2B5EF4-FFF2-40B4-BE49-F238E27FC236}">
                <a16:creationId xmlns:a16="http://schemas.microsoft.com/office/drawing/2014/main" id="{31D4383C-2AE2-4827-ABCC-3CB58144E4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7229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079W">
            <a:extLst>
              <a:ext uri="{FF2B5EF4-FFF2-40B4-BE49-F238E27FC236}">
                <a16:creationId xmlns:a16="http://schemas.microsoft.com/office/drawing/2014/main" id="{175A326C-B438-4CCF-82EB-4D67C782A9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761885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141W">
            <a:extLst>
              <a:ext uri="{FF2B5EF4-FFF2-40B4-BE49-F238E27FC236}">
                <a16:creationId xmlns:a16="http://schemas.microsoft.com/office/drawing/2014/main" id="{B36D3FC1-2581-4EA1-BAC2-BFABCF5C1A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91336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151W">
            <a:extLst>
              <a:ext uri="{FF2B5EF4-FFF2-40B4-BE49-F238E27FC236}">
                <a16:creationId xmlns:a16="http://schemas.microsoft.com/office/drawing/2014/main" id="{70B64D18-1683-4FA5-9925-9DD9CB0F1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42187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154C">
            <a:extLst>
              <a:ext uri="{FF2B5EF4-FFF2-40B4-BE49-F238E27FC236}">
                <a16:creationId xmlns:a16="http://schemas.microsoft.com/office/drawing/2014/main" id="{36350F94-E3E6-4223-90D6-343908A04C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96707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166W">
            <a:extLst>
              <a:ext uri="{FF2B5EF4-FFF2-40B4-BE49-F238E27FC236}">
                <a16:creationId xmlns:a16="http://schemas.microsoft.com/office/drawing/2014/main" id="{B15E76E2-797A-48A1-9E9E-D18DEF5756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5093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194C">
            <a:extLst>
              <a:ext uri="{FF2B5EF4-FFF2-40B4-BE49-F238E27FC236}">
                <a16:creationId xmlns:a16="http://schemas.microsoft.com/office/drawing/2014/main" id="{84E08B8C-F881-4B03-AAB7-CDEFAC4D80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280459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209W">
            <a:extLst>
              <a:ext uri="{FF2B5EF4-FFF2-40B4-BE49-F238E27FC236}">
                <a16:creationId xmlns:a16="http://schemas.microsoft.com/office/drawing/2014/main" id="{4ED6C39F-9EC4-444A-B81A-B21D878BF9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195490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215W">
            <a:extLst>
              <a:ext uri="{FF2B5EF4-FFF2-40B4-BE49-F238E27FC236}">
                <a16:creationId xmlns:a16="http://schemas.microsoft.com/office/drawing/2014/main" id="{1C387A8D-B873-4A97-B82D-44390BDBE2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793437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234W">
            <a:extLst>
              <a:ext uri="{FF2B5EF4-FFF2-40B4-BE49-F238E27FC236}">
                <a16:creationId xmlns:a16="http://schemas.microsoft.com/office/drawing/2014/main" id="{D6CCA88C-E070-4AB1-B0C9-4E25CAD2EE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61438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242C">
            <a:extLst>
              <a:ext uri="{FF2B5EF4-FFF2-40B4-BE49-F238E27FC236}">
                <a16:creationId xmlns:a16="http://schemas.microsoft.com/office/drawing/2014/main" id="{CC137514-98B3-49A0-9699-A4C0CE8130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94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19W">
            <a:extLst>
              <a:ext uri="{FF2B5EF4-FFF2-40B4-BE49-F238E27FC236}">
                <a16:creationId xmlns:a16="http://schemas.microsoft.com/office/drawing/2014/main" id="{C9283B52-15B0-49EF-B4F6-689B5C5350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19844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253W">
            <a:extLst>
              <a:ext uri="{FF2B5EF4-FFF2-40B4-BE49-F238E27FC236}">
                <a16:creationId xmlns:a16="http://schemas.microsoft.com/office/drawing/2014/main" id="{AF4DD58D-56BE-444B-9F44-52DEE1E9F3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29181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L263W">
            <a:extLst>
              <a:ext uri="{FF2B5EF4-FFF2-40B4-BE49-F238E27FC236}">
                <a16:creationId xmlns:a16="http://schemas.microsoft.com/office/drawing/2014/main" id="{333BD6E7-D69A-45B1-92B4-B8F63F4116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766073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017W">
            <a:extLst>
              <a:ext uri="{FF2B5EF4-FFF2-40B4-BE49-F238E27FC236}">
                <a16:creationId xmlns:a16="http://schemas.microsoft.com/office/drawing/2014/main" id="{5844BF66-C850-4250-B1C3-3614D6A1C7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89097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059W">
            <a:extLst>
              <a:ext uri="{FF2B5EF4-FFF2-40B4-BE49-F238E27FC236}">
                <a16:creationId xmlns:a16="http://schemas.microsoft.com/office/drawing/2014/main" id="{8E1D58B1-0A6B-4F60-979B-E060DACF0B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64218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061C">
            <a:extLst>
              <a:ext uri="{FF2B5EF4-FFF2-40B4-BE49-F238E27FC236}">
                <a16:creationId xmlns:a16="http://schemas.microsoft.com/office/drawing/2014/main" id="{B7FBF584-7357-45EF-8FC4-16CB3DD78E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75849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086C">
            <a:extLst>
              <a:ext uri="{FF2B5EF4-FFF2-40B4-BE49-F238E27FC236}">
                <a16:creationId xmlns:a16="http://schemas.microsoft.com/office/drawing/2014/main" id="{67BB7090-9193-4ABA-8BEB-11D85F50B5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38961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133W">
            <a:extLst>
              <a:ext uri="{FF2B5EF4-FFF2-40B4-BE49-F238E27FC236}">
                <a16:creationId xmlns:a16="http://schemas.microsoft.com/office/drawing/2014/main" id="{E91B3817-ED20-461F-9EA2-DD9F6ADB41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728563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151C">
            <a:extLst>
              <a:ext uri="{FF2B5EF4-FFF2-40B4-BE49-F238E27FC236}">
                <a16:creationId xmlns:a16="http://schemas.microsoft.com/office/drawing/2014/main" id="{219A6B3B-F836-489D-9E8C-2C676BF36F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766343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152C">
            <a:extLst>
              <a:ext uri="{FF2B5EF4-FFF2-40B4-BE49-F238E27FC236}">
                <a16:creationId xmlns:a16="http://schemas.microsoft.com/office/drawing/2014/main" id="{A640D0DA-B0C2-47A8-B4A8-3ED03831A0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78704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157W">
            <a:extLst>
              <a:ext uri="{FF2B5EF4-FFF2-40B4-BE49-F238E27FC236}">
                <a16:creationId xmlns:a16="http://schemas.microsoft.com/office/drawing/2014/main" id="{FBF1CA2E-5F1E-449E-A5E5-34B66AB22C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232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32W">
            <a:extLst>
              <a:ext uri="{FF2B5EF4-FFF2-40B4-BE49-F238E27FC236}">
                <a16:creationId xmlns:a16="http://schemas.microsoft.com/office/drawing/2014/main" id="{2C0D6821-D00A-4635-8721-C2646BA3DB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61752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168C">
            <a:extLst>
              <a:ext uri="{FF2B5EF4-FFF2-40B4-BE49-F238E27FC236}">
                <a16:creationId xmlns:a16="http://schemas.microsoft.com/office/drawing/2014/main" id="{7A6D4651-D090-4D71-B653-04733CAD46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64034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170W">
            <a:extLst>
              <a:ext uri="{FF2B5EF4-FFF2-40B4-BE49-F238E27FC236}">
                <a16:creationId xmlns:a16="http://schemas.microsoft.com/office/drawing/2014/main" id="{5F6FEC1D-60F9-44EF-9679-67B0C328E4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974681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178C">
            <a:extLst>
              <a:ext uri="{FF2B5EF4-FFF2-40B4-BE49-F238E27FC236}">
                <a16:creationId xmlns:a16="http://schemas.microsoft.com/office/drawing/2014/main" id="{FDA6A4E3-9872-4C9D-ADC3-8A737EC303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49225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184C">
            <a:extLst>
              <a:ext uri="{FF2B5EF4-FFF2-40B4-BE49-F238E27FC236}">
                <a16:creationId xmlns:a16="http://schemas.microsoft.com/office/drawing/2014/main" id="{AF387658-9B4A-403B-B8E6-76312C450A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617986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193C">
            <a:extLst>
              <a:ext uri="{FF2B5EF4-FFF2-40B4-BE49-F238E27FC236}">
                <a16:creationId xmlns:a16="http://schemas.microsoft.com/office/drawing/2014/main" id="{53986972-BF64-4C07-B75A-04A786A6AC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41519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204W">
            <a:extLst>
              <a:ext uri="{FF2B5EF4-FFF2-40B4-BE49-F238E27FC236}">
                <a16:creationId xmlns:a16="http://schemas.microsoft.com/office/drawing/2014/main" id="{9E52E844-222C-411D-B730-8DCD9A9AA4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73608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214W">
            <a:extLst>
              <a:ext uri="{FF2B5EF4-FFF2-40B4-BE49-F238E27FC236}">
                <a16:creationId xmlns:a16="http://schemas.microsoft.com/office/drawing/2014/main" id="{DAC178BD-74AB-46BB-9B55-F0266D4BF1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26288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224W">
            <a:extLst>
              <a:ext uri="{FF2B5EF4-FFF2-40B4-BE49-F238E27FC236}">
                <a16:creationId xmlns:a16="http://schemas.microsoft.com/office/drawing/2014/main" id="{9DA47E6C-DB99-416C-8032-BDFEB508E7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78823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227W">
            <a:extLst>
              <a:ext uri="{FF2B5EF4-FFF2-40B4-BE49-F238E27FC236}">
                <a16:creationId xmlns:a16="http://schemas.microsoft.com/office/drawing/2014/main" id="{BD17E983-48F5-4331-B612-C1B1E46901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767095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237C">
            <a:extLst>
              <a:ext uri="{FF2B5EF4-FFF2-40B4-BE49-F238E27FC236}">
                <a16:creationId xmlns:a16="http://schemas.microsoft.com/office/drawing/2014/main" id="{5930D543-4A01-43F8-9933-A00CC12137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00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05C">
            <a:extLst>
              <a:ext uri="{FF2B5EF4-FFF2-40B4-BE49-F238E27FC236}">
                <a16:creationId xmlns:a16="http://schemas.microsoft.com/office/drawing/2014/main" id="{57B99F18-155C-41CB-9E8A-A4749E1355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51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47C">
            <a:extLst>
              <a:ext uri="{FF2B5EF4-FFF2-40B4-BE49-F238E27FC236}">
                <a16:creationId xmlns:a16="http://schemas.microsoft.com/office/drawing/2014/main" id="{88F41B50-D7FF-4963-88A5-0AB681ABC9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48262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252W">
            <a:extLst>
              <a:ext uri="{FF2B5EF4-FFF2-40B4-BE49-F238E27FC236}">
                <a16:creationId xmlns:a16="http://schemas.microsoft.com/office/drawing/2014/main" id="{EA363FE0-AB17-4404-8AD5-B956047870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874056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261C">
            <a:extLst>
              <a:ext uri="{FF2B5EF4-FFF2-40B4-BE49-F238E27FC236}">
                <a16:creationId xmlns:a16="http://schemas.microsoft.com/office/drawing/2014/main" id="{9BDBBCD1-CB3D-4270-8751-0BD5EA0B39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283315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282C">
            <a:extLst>
              <a:ext uri="{FF2B5EF4-FFF2-40B4-BE49-F238E27FC236}">
                <a16:creationId xmlns:a16="http://schemas.microsoft.com/office/drawing/2014/main" id="{6D3A5145-3F9E-486C-B8FE-4C748B48AF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880960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GR289C">
            <a:extLst>
              <a:ext uri="{FF2B5EF4-FFF2-40B4-BE49-F238E27FC236}">
                <a16:creationId xmlns:a16="http://schemas.microsoft.com/office/drawing/2014/main" id="{378DDA7E-4CCF-456F-8BA2-75D56649E3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066458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L002W">
            <a:extLst>
              <a:ext uri="{FF2B5EF4-FFF2-40B4-BE49-F238E27FC236}">
                <a16:creationId xmlns:a16="http://schemas.microsoft.com/office/drawing/2014/main" id="{4746F8C7-70EC-4745-A92F-950E87EEBD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862187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L020C">
            <a:extLst>
              <a:ext uri="{FF2B5EF4-FFF2-40B4-BE49-F238E27FC236}">
                <a16:creationId xmlns:a16="http://schemas.microsoft.com/office/drawing/2014/main" id="{47535D45-F569-4A78-8F6A-B07277EDF9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52082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L039W">
            <a:extLst>
              <a:ext uri="{FF2B5EF4-FFF2-40B4-BE49-F238E27FC236}">
                <a16:creationId xmlns:a16="http://schemas.microsoft.com/office/drawing/2014/main" id="{9699F828-F8EB-4A20-8D6E-54631FF7E4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879763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009C">
            <a:extLst>
              <a:ext uri="{FF2B5EF4-FFF2-40B4-BE49-F238E27FC236}">
                <a16:creationId xmlns:a16="http://schemas.microsoft.com/office/drawing/2014/main" id="{378BB511-BD80-4924-947F-95591004D6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308309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073W">
            <a:extLst>
              <a:ext uri="{FF2B5EF4-FFF2-40B4-BE49-F238E27FC236}">
                <a16:creationId xmlns:a16="http://schemas.microsoft.com/office/drawing/2014/main" id="{0CB3854A-2242-47C1-A5D6-C8B8B92F8A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30259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079C">
            <a:extLst>
              <a:ext uri="{FF2B5EF4-FFF2-40B4-BE49-F238E27FC236}">
                <a16:creationId xmlns:a16="http://schemas.microsoft.com/office/drawing/2014/main" id="{55DA13B0-681D-4CCE-B290-DC4D845F36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766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51C">
            <a:extLst>
              <a:ext uri="{FF2B5EF4-FFF2-40B4-BE49-F238E27FC236}">
                <a16:creationId xmlns:a16="http://schemas.microsoft.com/office/drawing/2014/main" id="{B875E1B7-93BE-4AB7-B07F-03D46DE0CA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57176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082C">
            <a:extLst>
              <a:ext uri="{FF2B5EF4-FFF2-40B4-BE49-F238E27FC236}">
                <a16:creationId xmlns:a16="http://schemas.microsoft.com/office/drawing/2014/main" id="{FFBD3746-1018-4BDD-B930-197F96F83D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12846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113W">
            <a:extLst>
              <a:ext uri="{FF2B5EF4-FFF2-40B4-BE49-F238E27FC236}">
                <a16:creationId xmlns:a16="http://schemas.microsoft.com/office/drawing/2014/main" id="{9D2706AB-A7D6-4B78-82A4-ADC5354294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54924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115C">
            <a:extLst>
              <a:ext uri="{FF2B5EF4-FFF2-40B4-BE49-F238E27FC236}">
                <a16:creationId xmlns:a16="http://schemas.microsoft.com/office/drawing/2014/main" id="{0CC8C8DF-A0D4-471D-9336-104DB9AD44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95585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133C">
            <a:extLst>
              <a:ext uri="{FF2B5EF4-FFF2-40B4-BE49-F238E27FC236}">
                <a16:creationId xmlns:a16="http://schemas.microsoft.com/office/drawing/2014/main" id="{AE8F6C37-0D9E-4203-B111-1554CEDF3D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697032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142W">
            <a:extLst>
              <a:ext uri="{FF2B5EF4-FFF2-40B4-BE49-F238E27FC236}">
                <a16:creationId xmlns:a16="http://schemas.microsoft.com/office/drawing/2014/main" id="{AE2B8949-16FC-48ED-BEF0-EB2AD2D13B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23072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151C">
            <a:extLst>
              <a:ext uri="{FF2B5EF4-FFF2-40B4-BE49-F238E27FC236}">
                <a16:creationId xmlns:a16="http://schemas.microsoft.com/office/drawing/2014/main" id="{E3CE06F9-8FFE-4531-917F-29C8598264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95622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179W">
            <a:extLst>
              <a:ext uri="{FF2B5EF4-FFF2-40B4-BE49-F238E27FC236}">
                <a16:creationId xmlns:a16="http://schemas.microsoft.com/office/drawing/2014/main" id="{CE7D9623-B147-41FF-B11B-8970DD3A87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249905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181W">
            <a:extLst>
              <a:ext uri="{FF2B5EF4-FFF2-40B4-BE49-F238E27FC236}">
                <a16:creationId xmlns:a16="http://schemas.microsoft.com/office/drawing/2014/main" id="{42D3BEFB-5BDE-43BA-A1D0-0421131B18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4029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HR200W">
            <a:extLst>
              <a:ext uri="{FF2B5EF4-FFF2-40B4-BE49-F238E27FC236}">
                <a16:creationId xmlns:a16="http://schemas.microsoft.com/office/drawing/2014/main" id="{59902352-8FA7-49F8-8A11-42C3BC2117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585805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002C">
            <a:extLst>
              <a:ext uri="{FF2B5EF4-FFF2-40B4-BE49-F238E27FC236}">
                <a16:creationId xmlns:a16="http://schemas.microsoft.com/office/drawing/2014/main" id="{4FF9BB53-103D-40C6-9EB1-30B29DE15C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897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61C">
            <a:extLst>
              <a:ext uri="{FF2B5EF4-FFF2-40B4-BE49-F238E27FC236}">
                <a16:creationId xmlns:a16="http://schemas.microsoft.com/office/drawing/2014/main" id="{188FB66D-1ACA-4560-8B63-A1BAD9B79D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63138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024C">
            <a:extLst>
              <a:ext uri="{FF2B5EF4-FFF2-40B4-BE49-F238E27FC236}">
                <a16:creationId xmlns:a16="http://schemas.microsoft.com/office/drawing/2014/main" id="{E9B28C12-D96C-406C-96B2-651C086815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2907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028W">
            <a:extLst>
              <a:ext uri="{FF2B5EF4-FFF2-40B4-BE49-F238E27FC236}">
                <a16:creationId xmlns:a16="http://schemas.microsoft.com/office/drawing/2014/main" id="{4B14485B-9E29-41A5-857C-BF59B03F1B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051711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063C">
            <a:extLst>
              <a:ext uri="{FF2B5EF4-FFF2-40B4-BE49-F238E27FC236}">
                <a16:creationId xmlns:a16="http://schemas.microsoft.com/office/drawing/2014/main" id="{96334800-67C4-4731-B8D8-7CAC38BDA8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45799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070C">
            <a:extLst>
              <a:ext uri="{FF2B5EF4-FFF2-40B4-BE49-F238E27FC236}">
                <a16:creationId xmlns:a16="http://schemas.microsoft.com/office/drawing/2014/main" id="{A0CDC0F6-1CD7-404A-987C-BEE7DBFD95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512240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090W">
            <a:extLst>
              <a:ext uri="{FF2B5EF4-FFF2-40B4-BE49-F238E27FC236}">
                <a16:creationId xmlns:a16="http://schemas.microsoft.com/office/drawing/2014/main" id="{51A64B6C-88A4-4C0F-B2BC-2815D148FA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23947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095W">
            <a:extLst>
              <a:ext uri="{FF2B5EF4-FFF2-40B4-BE49-F238E27FC236}">
                <a16:creationId xmlns:a16="http://schemas.microsoft.com/office/drawing/2014/main" id="{CFAE15FC-EF06-4B30-8513-981AD503AD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66272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103W">
            <a:extLst>
              <a:ext uri="{FF2B5EF4-FFF2-40B4-BE49-F238E27FC236}">
                <a16:creationId xmlns:a16="http://schemas.microsoft.com/office/drawing/2014/main" id="{7A88F419-320B-4FCC-934D-F5A6B7A1C9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29322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105C">
            <a:extLst>
              <a:ext uri="{FF2B5EF4-FFF2-40B4-BE49-F238E27FC236}">
                <a16:creationId xmlns:a16="http://schemas.microsoft.com/office/drawing/2014/main" id="{1C75096A-3DD0-4FC0-9D11-D4A47FF025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86138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117C">
            <a:extLst>
              <a:ext uri="{FF2B5EF4-FFF2-40B4-BE49-F238E27FC236}">
                <a16:creationId xmlns:a16="http://schemas.microsoft.com/office/drawing/2014/main" id="{9385D56B-0D8E-4429-BB6D-56375C7EF4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97071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127C">
            <a:extLst>
              <a:ext uri="{FF2B5EF4-FFF2-40B4-BE49-F238E27FC236}">
                <a16:creationId xmlns:a16="http://schemas.microsoft.com/office/drawing/2014/main" id="{A43DCB5F-B7D7-46F7-8A13-E7C57C786D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81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66C">
            <a:extLst>
              <a:ext uri="{FF2B5EF4-FFF2-40B4-BE49-F238E27FC236}">
                <a16:creationId xmlns:a16="http://schemas.microsoft.com/office/drawing/2014/main" id="{10E22CAF-9A1B-476F-8299-207EF9BE10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958800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131C">
            <a:extLst>
              <a:ext uri="{FF2B5EF4-FFF2-40B4-BE49-F238E27FC236}">
                <a16:creationId xmlns:a16="http://schemas.microsoft.com/office/drawing/2014/main" id="{0CA3D1CD-4248-4ECB-9CD4-656DC2985B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5153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148W">
            <a:extLst>
              <a:ext uri="{FF2B5EF4-FFF2-40B4-BE49-F238E27FC236}">
                <a16:creationId xmlns:a16="http://schemas.microsoft.com/office/drawing/2014/main" id="{F006E2E2-5443-4EB4-A4CD-62D2E16D1C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2995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L153W">
            <a:extLst>
              <a:ext uri="{FF2B5EF4-FFF2-40B4-BE49-F238E27FC236}">
                <a16:creationId xmlns:a16="http://schemas.microsoft.com/office/drawing/2014/main" id="{563DFD80-29F2-4BA0-A1A4-775F4CA9E1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58213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R023W">
            <a:extLst>
              <a:ext uri="{FF2B5EF4-FFF2-40B4-BE49-F238E27FC236}">
                <a16:creationId xmlns:a16="http://schemas.microsoft.com/office/drawing/2014/main" id="{62D61DE8-E2A3-45DF-885E-EE76FBB39E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01363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R036C">
            <a:extLst>
              <a:ext uri="{FF2B5EF4-FFF2-40B4-BE49-F238E27FC236}">
                <a16:creationId xmlns:a16="http://schemas.microsoft.com/office/drawing/2014/main" id="{927656C7-FF5C-4305-9E73-C3570B18B6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43951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IR038C">
            <a:extLst>
              <a:ext uri="{FF2B5EF4-FFF2-40B4-BE49-F238E27FC236}">
                <a16:creationId xmlns:a16="http://schemas.microsoft.com/office/drawing/2014/main" id="{A846823A-05B8-4B41-9326-E488FFCF5B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14667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024C">
            <a:extLst>
              <a:ext uri="{FF2B5EF4-FFF2-40B4-BE49-F238E27FC236}">
                <a16:creationId xmlns:a16="http://schemas.microsoft.com/office/drawing/2014/main" id="{87ADA095-1A79-4978-9D59-02EC9FC3A2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49956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047C">
            <a:extLst>
              <a:ext uri="{FF2B5EF4-FFF2-40B4-BE49-F238E27FC236}">
                <a16:creationId xmlns:a16="http://schemas.microsoft.com/office/drawing/2014/main" id="{F451267A-A730-4A65-9A3B-006EACF05F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728531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070C">
            <a:extLst>
              <a:ext uri="{FF2B5EF4-FFF2-40B4-BE49-F238E27FC236}">
                <a16:creationId xmlns:a16="http://schemas.microsoft.com/office/drawing/2014/main" id="{66F45E0A-521D-4BEF-8F68-33F890E884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52683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080C">
            <a:extLst>
              <a:ext uri="{FF2B5EF4-FFF2-40B4-BE49-F238E27FC236}">
                <a16:creationId xmlns:a16="http://schemas.microsoft.com/office/drawing/2014/main" id="{442595B2-9B11-4EB1-92E0-4E78551C84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41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72C">
            <a:extLst>
              <a:ext uri="{FF2B5EF4-FFF2-40B4-BE49-F238E27FC236}">
                <a16:creationId xmlns:a16="http://schemas.microsoft.com/office/drawing/2014/main" id="{E534576F-4F2A-422F-8B49-2BD27942E2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70627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084C">
            <a:extLst>
              <a:ext uri="{FF2B5EF4-FFF2-40B4-BE49-F238E27FC236}">
                <a16:creationId xmlns:a16="http://schemas.microsoft.com/office/drawing/2014/main" id="{63CF6E70-FBCC-467C-A5E0-1F1CE558F1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25450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098W">
            <a:extLst>
              <a:ext uri="{FF2B5EF4-FFF2-40B4-BE49-F238E27FC236}">
                <a16:creationId xmlns:a16="http://schemas.microsoft.com/office/drawing/2014/main" id="{DC0507D4-827A-4D21-BF93-8A3DA3C8E9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382058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099W">
            <a:extLst>
              <a:ext uri="{FF2B5EF4-FFF2-40B4-BE49-F238E27FC236}">
                <a16:creationId xmlns:a16="http://schemas.microsoft.com/office/drawing/2014/main" id="{0B82F313-6802-4D54-8A99-579BDF68AA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92073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15W">
            <a:extLst>
              <a:ext uri="{FF2B5EF4-FFF2-40B4-BE49-F238E27FC236}">
                <a16:creationId xmlns:a16="http://schemas.microsoft.com/office/drawing/2014/main" id="{112F3BFF-0785-4DBB-94C3-9FECF8C6D7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68737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17W">
            <a:extLst>
              <a:ext uri="{FF2B5EF4-FFF2-40B4-BE49-F238E27FC236}">
                <a16:creationId xmlns:a16="http://schemas.microsoft.com/office/drawing/2014/main" id="{B137A8DD-9772-4B9F-BF98-99E7AC848E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554245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20W">
            <a:extLst>
              <a:ext uri="{FF2B5EF4-FFF2-40B4-BE49-F238E27FC236}">
                <a16:creationId xmlns:a16="http://schemas.microsoft.com/office/drawing/2014/main" id="{26709E62-C6E7-401B-8AAC-CEC48B1595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04953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26W">
            <a:extLst>
              <a:ext uri="{FF2B5EF4-FFF2-40B4-BE49-F238E27FC236}">
                <a16:creationId xmlns:a16="http://schemas.microsoft.com/office/drawing/2014/main" id="{7DE7AFB3-D6BB-4BE0-97A5-AEBAA4ABBD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82691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31C">
            <a:extLst>
              <a:ext uri="{FF2B5EF4-FFF2-40B4-BE49-F238E27FC236}">
                <a16:creationId xmlns:a16="http://schemas.microsoft.com/office/drawing/2014/main" id="{218A298D-7BCE-4A65-92B6-07B1BC8FCA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53635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39C">
            <a:extLst>
              <a:ext uri="{FF2B5EF4-FFF2-40B4-BE49-F238E27FC236}">
                <a16:creationId xmlns:a16="http://schemas.microsoft.com/office/drawing/2014/main" id="{8A1DECC7-D306-4CDF-9518-3A6A3650B6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42161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41C">
            <a:extLst>
              <a:ext uri="{FF2B5EF4-FFF2-40B4-BE49-F238E27FC236}">
                <a16:creationId xmlns:a16="http://schemas.microsoft.com/office/drawing/2014/main" id="{CC59CB18-63B5-4517-A08D-172AFC4197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7979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79W">
            <a:extLst>
              <a:ext uri="{FF2B5EF4-FFF2-40B4-BE49-F238E27FC236}">
                <a16:creationId xmlns:a16="http://schemas.microsoft.com/office/drawing/2014/main" id="{1E8D4233-AF83-4070-9E33-B9431D2817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72512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49W">
            <a:extLst>
              <a:ext uri="{FF2B5EF4-FFF2-40B4-BE49-F238E27FC236}">
                <a16:creationId xmlns:a16="http://schemas.microsoft.com/office/drawing/2014/main" id="{005D649D-9999-4F1B-AF5F-C87A15AFC9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12113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59W">
            <a:extLst>
              <a:ext uri="{FF2B5EF4-FFF2-40B4-BE49-F238E27FC236}">
                <a16:creationId xmlns:a16="http://schemas.microsoft.com/office/drawing/2014/main" id="{AF6B98E4-EB33-4AA7-9A62-6516477D1B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946722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71C">
            <a:extLst>
              <a:ext uri="{FF2B5EF4-FFF2-40B4-BE49-F238E27FC236}">
                <a16:creationId xmlns:a16="http://schemas.microsoft.com/office/drawing/2014/main" id="{EB1061A8-02C0-410C-9210-0B3AAEF3CC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14137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81W">
            <a:extLst>
              <a:ext uri="{FF2B5EF4-FFF2-40B4-BE49-F238E27FC236}">
                <a16:creationId xmlns:a16="http://schemas.microsoft.com/office/drawing/2014/main" id="{C905D3D6-25EF-49C1-A175-4B10DF8EDC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4042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187C">
            <a:extLst>
              <a:ext uri="{FF2B5EF4-FFF2-40B4-BE49-F238E27FC236}">
                <a16:creationId xmlns:a16="http://schemas.microsoft.com/office/drawing/2014/main" id="{FFC90467-C5C9-40ED-A01D-E669560336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31516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L216C">
            <a:extLst>
              <a:ext uri="{FF2B5EF4-FFF2-40B4-BE49-F238E27FC236}">
                <a16:creationId xmlns:a16="http://schemas.microsoft.com/office/drawing/2014/main" id="{88423491-73E1-4FB5-A106-54FB25331A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13300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R032W">
            <a:extLst>
              <a:ext uri="{FF2B5EF4-FFF2-40B4-BE49-F238E27FC236}">
                <a16:creationId xmlns:a16="http://schemas.microsoft.com/office/drawing/2014/main" id="{0B5A7450-23AA-4054-AD9F-7880894B07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807087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R051W">
            <a:extLst>
              <a:ext uri="{FF2B5EF4-FFF2-40B4-BE49-F238E27FC236}">
                <a16:creationId xmlns:a16="http://schemas.microsoft.com/office/drawing/2014/main" id="{5B00B491-208E-4144-ADF0-24DD974C49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93916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R060W">
            <a:extLst>
              <a:ext uri="{FF2B5EF4-FFF2-40B4-BE49-F238E27FC236}">
                <a16:creationId xmlns:a16="http://schemas.microsoft.com/office/drawing/2014/main" id="{48577772-B9BC-42C5-BC9D-B15003B0DD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03506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R061W">
            <a:extLst>
              <a:ext uri="{FF2B5EF4-FFF2-40B4-BE49-F238E27FC236}">
                <a16:creationId xmlns:a16="http://schemas.microsoft.com/office/drawing/2014/main" id="{677CE728-E661-44B1-897F-ABE25B9D12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91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86C">
            <a:extLst>
              <a:ext uri="{FF2B5EF4-FFF2-40B4-BE49-F238E27FC236}">
                <a16:creationId xmlns:a16="http://schemas.microsoft.com/office/drawing/2014/main" id="{CFEAD917-3B73-4903-9834-5626BB33B6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25282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R062C">
            <a:extLst>
              <a:ext uri="{FF2B5EF4-FFF2-40B4-BE49-F238E27FC236}">
                <a16:creationId xmlns:a16="http://schemas.microsoft.com/office/drawing/2014/main" id="{09755BFB-4F48-48ED-8B8F-CE6A8D7ABC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32963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R066W">
            <a:extLst>
              <a:ext uri="{FF2B5EF4-FFF2-40B4-BE49-F238E27FC236}">
                <a16:creationId xmlns:a16="http://schemas.microsoft.com/office/drawing/2014/main" id="{382447D1-25AF-4775-BB59-8AB665D091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63735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R091C">
            <a:extLst>
              <a:ext uri="{FF2B5EF4-FFF2-40B4-BE49-F238E27FC236}">
                <a16:creationId xmlns:a16="http://schemas.microsoft.com/office/drawing/2014/main" id="{F4743266-52EA-428B-A4E2-FE89BF58E2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00990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JR140C">
            <a:extLst>
              <a:ext uri="{FF2B5EF4-FFF2-40B4-BE49-F238E27FC236}">
                <a16:creationId xmlns:a16="http://schemas.microsoft.com/office/drawing/2014/main" id="{DB1EFE25-07FC-4A84-BE1C-BC412031A1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475708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032C">
            <a:extLst>
              <a:ext uri="{FF2B5EF4-FFF2-40B4-BE49-F238E27FC236}">
                <a16:creationId xmlns:a16="http://schemas.microsoft.com/office/drawing/2014/main" id="{30410BD7-06C0-40F7-9DFC-AAD82B9B98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311185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046C">
            <a:extLst>
              <a:ext uri="{FF2B5EF4-FFF2-40B4-BE49-F238E27FC236}">
                <a16:creationId xmlns:a16="http://schemas.microsoft.com/office/drawing/2014/main" id="{A2BDF665-071B-4AD4-BDFE-27FA82FA5F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48684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074C">
            <a:extLst>
              <a:ext uri="{FF2B5EF4-FFF2-40B4-BE49-F238E27FC236}">
                <a16:creationId xmlns:a16="http://schemas.microsoft.com/office/drawing/2014/main" id="{B64FAA8B-C0A1-4A80-AA84-384B215B33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455390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075C">
            <a:extLst>
              <a:ext uri="{FF2B5EF4-FFF2-40B4-BE49-F238E27FC236}">
                <a16:creationId xmlns:a16="http://schemas.microsoft.com/office/drawing/2014/main" id="{7A9AE030-D478-4DA3-8876-49E0A31E72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884809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076C">
            <a:extLst>
              <a:ext uri="{FF2B5EF4-FFF2-40B4-BE49-F238E27FC236}">
                <a16:creationId xmlns:a16="http://schemas.microsoft.com/office/drawing/2014/main" id="{4C77A545-8D3E-4DF4-9EE1-CF6ADD094D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413808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098W">
            <a:extLst>
              <a:ext uri="{FF2B5EF4-FFF2-40B4-BE49-F238E27FC236}">
                <a16:creationId xmlns:a16="http://schemas.microsoft.com/office/drawing/2014/main" id="{0A8413B7-6544-40EF-9772-ED11AD0D4D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1907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095W">
            <a:extLst>
              <a:ext uri="{FF2B5EF4-FFF2-40B4-BE49-F238E27FC236}">
                <a16:creationId xmlns:a16="http://schemas.microsoft.com/office/drawing/2014/main" id="{68E1E2E6-7242-43DE-AB18-6B65926937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334264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130C">
            <a:extLst>
              <a:ext uri="{FF2B5EF4-FFF2-40B4-BE49-F238E27FC236}">
                <a16:creationId xmlns:a16="http://schemas.microsoft.com/office/drawing/2014/main" id="{68B8DB52-7072-42E8-87F3-76022D634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574211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142W">
            <a:extLst>
              <a:ext uri="{FF2B5EF4-FFF2-40B4-BE49-F238E27FC236}">
                <a16:creationId xmlns:a16="http://schemas.microsoft.com/office/drawing/2014/main" id="{C6618BDD-E98E-4B59-9DE2-4F83C4850B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548256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164C">
            <a:extLst>
              <a:ext uri="{FF2B5EF4-FFF2-40B4-BE49-F238E27FC236}">
                <a16:creationId xmlns:a16="http://schemas.microsoft.com/office/drawing/2014/main" id="{1FD4E698-CFAD-4B42-9462-52A8845CB4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82863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184W">
            <a:extLst>
              <a:ext uri="{FF2B5EF4-FFF2-40B4-BE49-F238E27FC236}">
                <a16:creationId xmlns:a16="http://schemas.microsoft.com/office/drawing/2014/main" id="{5F1B52A9-E99D-4789-BDE0-5F6BB15218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919788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L197C">
            <a:extLst>
              <a:ext uri="{FF2B5EF4-FFF2-40B4-BE49-F238E27FC236}">
                <a16:creationId xmlns:a16="http://schemas.microsoft.com/office/drawing/2014/main" id="{15BE46B4-B937-43A9-99E6-3C050E1C08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50453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003W">
            <a:extLst>
              <a:ext uri="{FF2B5EF4-FFF2-40B4-BE49-F238E27FC236}">
                <a16:creationId xmlns:a16="http://schemas.microsoft.com/office/drawing/2014/main" id="{AC18D526-C781-4066-80E3-D05E9F927D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092086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021W">
            <a:extLst>
              <a:ext uri="{FF2B5EF4-FFF2-40B4-BE49-F238E27FC236}">
                <a16:creationId xmlns:a16="http://schemas.microsoft.com/office/drawing/2014/main" id="{0DA090D6-5112-49D8-92D9-A141A89BFE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739546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030W">
            <a:extLst>
              <a:ext uri="{FF2B5EF4-FFF2-40B4-BE49-F238E27FC236}">
                <a16:creationId xmlns:a16="http://schemas.microsoft.com/office/drawing/2014/main" id="{2968F401-041A-44E0-8F6C-42ACA2E337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81388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031C">
            <a:extLst>
              <a:ext uri="{FF2B5EF4-FFF2-40B4-BE49-F238E27FC236}">
                <a16:creationId xmlns:a16="http://schemas.microsoft.com/office/drawing/2014/main" id="{7BC23F68-711D-49F7-AD4E-C9A0D4CEA6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52063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048C">
            <a:extLst>
              <a:ext uri="{FF2B5EF4-FFF2-40B4-BE49-F238E27FC236}">
                <a16:creationId xmlns:a16="http://schemas.microsoft.com/office/drawing/2014/main" id="{CF48EC5F-2428-49FF-84C5-9232AD877C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420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L103C">
            <a:extLst>
              <a:ext uri="{FF2B5EF4-FFF2-40B4-BE49-F238E27FC236}">
                <a16:creationId xmlns:a16="http://schemas.microsoft.com/office/drawing/2014/main" id="{9CD75447-DC47-4871-AF13-4F39B15F8C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76750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049C">
            <a:extLst>
              <a:ext uri="{FF2B5EF4-FFF2-40B4-BE49-F238E27FC236}">
                <a16:creationId xmlns:a16="http://schemas.microsoft.com/office/drawing/2014/main" id="{58C1DEEE-ABD0-4722-A6D9-64305D1DAE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608414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090W">
            <a:extLst>
              <a:ext uri="{FF2B5EF4-FFF2-40B4-BE49-F238E27FC236}">
                <a16:creationId xmlns:a16="http://schemas.microsoft.com/office/drawing/2014/main" id="{E0AA4AEF-6B31-47D4-9736-56B44F974D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74458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096W">
            <a:extLst>
              <a:ext uri="{FF2B5EF4-FFF2-40B4-BE49-F238E27FC236}">
                <a16:creationId xmlns:a16="http://schemas.microsoft.com/office/drawing/2014/main" id="{817AC294-6C74-401F-BDAE-3309C1305D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86535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099W">
            <a:extLst>
              <a:ext uri="{FF2B5EF4-FFF2-40B4-BE49-F238E27FC236}">
                <a16:creationId xmlns:a16="http://schemas.microsoft.com/office/drawing/2014/main" id="{36A56BCB-A470-4B2E-93B4-8B3EE33AFF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28065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KR100C">
            <a:extLst>
              <a:ext uri="{FF2B5EF4-FFF2-40B4-BE49-F238E27FC236}">
                <a16:creationId xmlns:a16="http://schemas.microsoft.com/office/drawing/2014/main" id="{BBE65CDC-06E1-4A73-A693-2971B44DF2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565563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L024C">
            <a:extLst>
              <a:ext uri="{FF2B5EF4-FFF2-40B4-BE49-F238E27FC236}">
                <a16:creationId xmlns:a16="http://schemas.microsoft.com/office/drawing/2014/main" id="{33AEE0EA-DE00-4734-89A0-EAF131CAB6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87464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L026W">
            <a:extLst>
              <a:ext uri="{FF2B5EF4-FFF2-40B4-BE49-F238E27FC236}">
                <a16:creationId xmlns:a16="http://schemas.microsoft.com/office/drawing/2014/main" id="{AA3EC911-C25E-4882-9679-C1BF962612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419316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L032C">
            <a:extLst>
              <a:ext uri="{FF2B5EF4-FFF2-40B4-BE49-F238E27FC236}">
                <a16:creationId xmlns:a16="http://schemas.microsoft.com/office/drawing/2014/main" id="{E8F6741D-7B1B-4D60-9289-67ECA9CE3D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74938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L039C">
            <a:extLst>
              <a:ext uri="{FF2B5EF4-FFF2-40B4-BE49-F238E27FC236}">
                <a16:creationId xmlns:a16="http://schemas.microsoft.com/office/drawing/2014/main" id="{07E44673-B711-4D20-9E4F-122B497D5C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472316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L043W">
            <a:extLst>
              <a:ext uri="{FF2B5EF4-FFF2-40B4-BE49-F238E27FC236}">
                <a16:creationId xmlns:a16="http://schemas.microsoft.com/office/drawing/2014/main" id="{E5A694EC-D41D-46E5-960A-348E53E625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390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023C">
            <a:extLst>
              <a:ext uri="{FF2B5EF4-FFF2-40B4-BE49-F238E27FC236}">
                <a16:creationId xmlns:a16="http://schemas.microsoft.com/office/drawing/2014/main" id="{2FDF14E3-FDB9-45FE-BB44-1363DCFC64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802019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L052C">
            <a:extLst>
              <a:ext uri="{FF2B5EF4-FFF2-40B4-BE49-F238E27FC236}">
                <a16:creationId xmlns:a16="http://schemas.microsoft.com/office/drawing/2014/main" id="{FDBABC43-7014-4021-89AC-EE3D659B18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01013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L053C">
            <a:extLst>
              <a:ext uri="{FF2B5EF4-FFF2-40B4-BE49-F238E27FC236}">
                <a16:creationId xmlns:a16="http://schemas.microsoft.com/office/drawing/2014/main" id="{53A9A37C-5CB6-499E-971D-47C30DAEFB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75698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12C">
            <a:extLst>
              <a:ext uri="{FF2B5EF4-FFF2-40B4-BE49-F238E27FC236}">
                <a16:creationId xmlns:a16="http://schemas.microsoft.com/office/drawing/2014/main" id="{4A4E54B9-2ECC-49F1-9ABF-01C5761A0E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73811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15W">
            <a:extLst>
              <a:ext uri="{FF2B5EF4-FFF2-40B4-BE49-F238E27FC236}">
                <a16:creationId xmlns:a16="http://schemas.microsoft.com/office/drawing/2014/main" id="{8FA456E3-6AFA-4D66-B4D3-B83C896310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26767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21W">
            <a:extLst>
              <a:ext uri="{FF2B5EF4-FFF2-40B4-BE49-F238E27FC236}">
                <a16:creationId xmlns:a16="http://schemas.microsoft.com/office/drawing/2014/main" id="{5C1CD761-8687-430D-BE46-7180F4E247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603972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28C">
            <a:extLst>
              <a:ext uri="{FF2B5EF4-FFF2-40B4-BE49-F238E27FC236}">
                <a16:creationId xmlns:a16="http://schemas.microsoft.com/office/drawing/2014/main" id="{6D49C99A-524B-41D1-9D7A-3AA154CFB8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767949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32W">
            <a:extLst>
              <a:ext uri="{FF2B5EF4-FFF2-40B4-BE49-F238E27FC236}">
                <a16:creationId xmlns:a16="http://schemas.microsoft.com/office/drawing/2014/main" id="{21378AA9-4490-49D3-9CD6-D3F5D4AFE6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82541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40C">
            <a:extLst>
              <a:ext uri="{FF2B5EF4-FFF2-40B4-BE49-F238E27FC236}">
                <a16:creationId xmlns:a16="http://schemas.microsoft.com/office/drawing/2014/main" id="{C15933EF-7736-43F6-B549-E1AF18E1BB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34562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42C">
            <a:extLst>
              <a:ext uri="{FF2B5EF4-FFF2-40B4-BE49-F238E27FC236}">
                <a16:creationId xmlns:a16="http://schemas.microsoft.com/office/drawing/2014/main" id="{CE2FB93C-6C86-4742-9DE4-FC0A9C7B41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698283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44C">
            <a:extLst>
              <a:ext uri="{FF2B5EF4-FFF2-40B4-BE49-F238E27FC236}">
                <a16:creationId xmlns:a16="http://schemas.microsoft.com/office/drawing/2014/main" id="{03DD759F-C4B0-4EF4-8B32-4207E10AE5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4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11W">
            <a:extLst>
              <a:ext uri="{FF2B5EF4-FFF2-40B4-BE49-F238E27FC236}">
                <a16:creationId xmlns:a16="http://schemas.microsoft.com/office/drawing/2014/main" id="{CB278E3D-2647-41B4-80C4-0479641774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8041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040W">
            <a:extLst>
              <a:ext uri="{FF2B5EF4-FFF2-40B4-BE49-F238E27FC236}">
                <a16:creationId xmlns:a16="http://schemas.microsoft.com/office/drawing/2014/main" id="{1672C1DC-63C6-47C8-9CF7-D8DCC08324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10074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45C">
            <a:extLst>
              <a:ext uri="{FF2B5EF4-FFF2-40B4-BE49-F238E27FC236}">
                <a16:creationId xmlns:a16="http://schemas.microsoft.com/office/drawing/2014/main" id="{5515B4FA-3C60-442E-A7A7-94B1DA528C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96499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58C">
            <a:extLst>
              <a:ext uri="{FF2B5EF4-FFF2-40B4-BE49-F238E27FC236}">
                <a16:creationId xmlns:a16="http://schemas.microsoft.com/office/drawing/2014/main" id="{8435C6D1-AA6A-4943-AB3B-BA8DBEBB4B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491500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72W">
            <a:extLst>
              <a:ext uri="{FF2B5EF4-FFF2-40B4-BE49-F238E27FC236}">
                <a16:creationId xmlns:a16="http://schemas.microsoft.com/office/drawing/2014/main" id="{B26341F6-E5ED-4874-8B26-CBEC58599E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983712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85C">
            <a:extLst>
              <a:ext uri="{FF2B5EF4-FFF2-40B4-BE49-F238E27FC236}">
                <a16:creationId xmlns:a16="http://schemas.microsoft.com/office/drawing/2014/main" id="{671D1A36-C255-4AAE-B026-B8D196EB12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606768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087C">
            <a:extLst>
              <a:ext uri="{FF2B5EF4-FFF2-40B4-BE49-F238E27FC236}">
                <a16:creationId xmlns:a16="http://schemas.microsoft.com/office/drawing/2014/main" id="{45440238-F138-4197-B237-401036C7F9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90076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116W">
            <a:extLst>
              <a:ext uri="{FF2B5EF4-FFF2-40B4-BE49-F238E27FC236}">
                <a16:creationId xmlns:a16="http://schemas.microsoft.com/office/drawing/2014/main" id="{072AFC0B-8469-4195-9440-D19994CDF2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50871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119C">
            <a:extLst>
              <a:ext uri="{FF2B5EF4-FFF2-40B4-BE49-F238E27FC236}">
                <a16:creationId xmlns:a16="http://schemas.microsoft.com/office/drawing/2014/main" id="{52ECBC18-FA52-4DFD-B96E-6AF96FFFEB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527926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143W">
            <a:extLst>
              <a:ext uri="{FF2B5EF4-FFF2-40B4-BE49-F238E27FC236}">
                <a16:creationId xmlns:a16="http://schemas.microsoft.com/office/drawing/2014/main" id="{66DB5ADB-DA2B-4053-8003-A29B2A72E1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789831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144C">
            <a:extLst>
              <a:ext uri="{FF2B5EF4-FFF2-40B4-BE49-F238E27FC236}">
                <a16:creationId xmlns:a16="http://schemas.microsoft.com/office/drawing/2014/main" id="{62F8164A-9BD3-44A7-A8D2-7D9F56F0A2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157137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176C">
            <a:extLst>
              <a:ext uri="{FF2B5EF4-FFF2-40B4-BE49-F238E27FC236}">
                <a16:creationId xmlns:a16="http://schemas.microsoft.com/office/drawing/2014/main" id="{E6E8E200-6515-4D77-897D-BC887A184D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8325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058C">
            <a:extLst>
              <a:ext uri="{FF2B5EF4-FFF2-40B4-BE49-F238E27FC236}">
                <a16:creationId xmlns:a16="http://schemas.microsoft.com/office/drawing/2014/main" id="{CB0F59A1-5527-44B7-8739-360E202027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29354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177W">
            <a:extLst>
              <a:ext uri="{FF2B5EF4-FFF2-40B4-BE49-F238E27FC236}">
                <a16:creationId xmlns:a16="http://schemas.microsoft.com/office/drawing/2014/main" id="{B70F2110-250E-4533-A5DF-A74F1320FD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82945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199C">
            <a:extLst>
              <a:ext uri="{FF2B5EF4-FFF2-40B4-BE49-F238E27FC236}">
                <a16:creationId xmlns:a16="http://schemas.microsoft.com/office/drawing/2014/main" id="{32658942-E77A-435B-9CE0-FEA66CA962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240711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206W">
            <a:extLst>
              <a:ext uri="{FF2B5EF4-FFF2-40B4-BE49-F238E27FC236}">
                <a16:creationId xmlns:a16="http://schemas.microsoft.com/office/drawing/2014/main" id="{87B4D083-B154-48B8-BE46-124B2A0EC6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855967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207W">
            <a:extLst>
              <a:ext uri="{FF2B5EF4-FFF2-40B4-BE49-F238E27FC236}">
                <a16:creationId xmlns:a16="http://schemas.microsoft.com/office/drawing/2014/main" id="{2B1C5DE4-F958-449F-9A56-64F88F8E62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913336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233C">
            <a:extLst>
              <a:ext uri="{FF2B5EF4-FFF2-40B4-BE49-F238E27FC236}">
                <a16:creationId xmlns:a16="http://schemas.microsoft.com/office/drawing/2014/main" id="{51AA7D4F-377F-4FD6-9E3E-25F959BE56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83321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248W">
            <a:extLst>
              <a:ext uri="{FF2B5EF4-FFF2-40B4-BE49-F238E27FC236}">
                <a16:creationId xmlns:a16="http://schemas.microsoft.com/office/drawing/2014/main" id="{7C5C6B78-1727-425C-A161-53FA4BB08B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25868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283W">
            <a:extLst>
              <a:ext uri="{FF2B5EF4-FFF2-40B4-BE49-F238E27FC236}">
                <a16:creationId xmlns:a16="http://schemas.microsoft.com/office/drawing/2014/main" id="{233B0920-54FA-4B6D-BB54-262170007F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77686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284C">
            <a:extLst>
              <a:ext uri="{FF2B5EF4-FFF2-40B4-BE49-F238E27FC236}">
                <a16:creationId xmlns:a16="http://schemas.microsoft.com/office/drawing/2014/main" id="{1D77AD88-5B7C-4860-9576-0AFA3452BE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975964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290C">
            <a:extLst>
              <a:ext uri="{FF2B5EF4-FFF2-40B4-BE49-F238E27FC236}">
                <a16:creationId xmlns:a16="http://schemas.microsoft.com/office/drawing/2014/main" id="{4112FABE-8628-47B5-B102-13E6A4F959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9752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06W">
            <a:extLst>
              <a:ext uri="{FF2B5EF4-FFF2-40B4-BE49-F238E27FC236}">
                <a16:creationId xmlns:a16="http://schemas.microsoft.com/office/drawing/2014/main" id="{6EA21DB0-E2A1-4F25-9D14-75778811B0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396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082C">
            <a:extLst>
              <a:ext uri="{FF2B5EF4-FFF2-40B4-BE49-F238E27FC236}">
                <a16:creationId xmlns:a16="http://schemas.microsoft.com/office/drawing/2014/main" id="{D50E397E-EDC2-4053-9CE3-63B972CE90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384465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09C">
            <a:extLst>
              <a:ext uri="{FF2B5EF4-FFF2-40B4-BE49-F238E27FC236}">
                <a16:creationId xmlns:a16="http://schemas.microsoft.com/office/drawing/2014/main" id="{3868B856-817D-4410-AF00-9A538920A9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62248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22W">
            <a:extLst>
              <a:ext uri="{FF2B5EF4-FFF2-40B4-BE49-F238E27FC236}">
                <a16:creationId xmlns:a16="http://schemas.microsoft.com/office/drawing/2014/main" id="{B659E41E-40C8-499B-A8A5-A1CB3B81F3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67255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30W">
            <a:extLst>
              <a:ext uri="{FF2B5EF4-FFF2-40B4-BE49-F238E27FC236}">
                <a16:creationId xmlns:a16="http://schemas.microsoft.com/office/drawing/2014/main" id="{33757FBD-B74A-48C6-8881-353014984D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172295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35W">
            <a:extLst>
              <a:ext uri="{FF2B5EF4-FFF2-40B4-BE49-F238E27FC236}">
                <a16:creationId xmlns:a16="http://schemas.microsoft.com/office/drawing/2014/main" id="{18968428-AAD1-4284-89D0-55419259E0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68224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37C">
            <a:extLst>
              <a:ext uri="{FF2B5EF4-FFF2-40B4-BE49-F238E27FC236}">
                <a16:creationId xmlns:a16="http://schemas.microsoft.com/office/drawing/2014/main" id="{EB2325A5-F4B6-4F77-916F-D2E79D08F3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65596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51C">
            <a:extLst>
              <a:ext uri="{FF2B5EF4-FFF2-40B4-BE49-F238E27FC236}">
                <a16:creationId xmlns:a16="http://schemas.microsoft.com/office/drawing/2014/main" id="{ED39DA9B-3C49-497E-AA77-DDB686FE02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608097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52W">
            <a:extLst>
              <a:ext uri="{FF2B5EF4-FFF2-40B4-BE49-F238E27FC236}">
                <a16:creationId xmlns:a16="http://schemas.microsoft.com/office/drawing/2014/main" id="{8E1F0E49-A77D-4EB5-B1DF-0C5DD66B0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38374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54C">
            <a:extLst>
              <a:ext uri="{FF2B5EF4-FFF2-40B4-BE49-F238E27FC236}">
                <a16:creationId xmlns:a16="http://schemas.microsoft.com/office/drawing/2014/main" id="{F5D3F02C-555E-45D4-9451-366AB53FA9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82624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59W">
            <a:extLst>
              <a:ext uri="{FF2B5EF4-FFF2-40B4-BE49-F238E27FC236}">
                <a16:creationId xmlns:a16="http://schemas.microsoft.com/office/drawing/2014/main" id="{6188E0B1-6251-4795-B897-670A214AAC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22744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86W">
            <a:extLst>
              <a:ext uri="{FF2B5EF4-FFF2-40B4-BE49-F238E27FC236}">
                <a16:creationId xmlns:a16="http://schemas.microsoft.com/office/drawing/2014/main" id="{97E2800E-E451-4D23-B44D-9765F11E23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176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086C">
            <a:extLst>
              <a:ext uri="{FF2B5EF4-FFF2-40B4-BE49-F238E27FC236}">
                <a16:creationId xmlns:a16="http://schemas.microsoft.com/office/drawing/2014/main" id="{53EBCC3F-020B-4258-8981-FC3F2706B8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020406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87C">
            <a:extLst>
              <a:ext uri="{FF2B5EF4-FFF2-40B4-BE49-F238E27FC236}">
                <a16:creationId xmlns:a16="http://schemas.microsoft.com/office/drawing/2014/main" id="{A730FA39-24CF-4F0F-AC51-6F0B873FB3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99573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89C">
            <a:extLst>
              <a:ext uri="{FF2B5EF4-FFF2-40B4-BE49-F238E27FC236}">
                <a16:creationId xmlns:a16="http://schemas.microsoft.com/office/drawing/2014/main" id="{BE3CA879-C913-4484-953A-A18383C416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32010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90W-A">
            <a:extLst>
              <a:ext uri="{FF2B5EF4-FFF2-40B4-BE49-F238E27FC236}">
                <a16:creationId xmlns:a16="http://schemas.microsoft.com/office/drawing/2014/main" id="{63BB5FA7-5212-4AED-A7E0-6E66F575D2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954659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392C">
            <a:extLst>
              <a:ext uri="{FF2B5EF4-FFF2-40B4-BE49-F238E27FC236}">
                <a16:creationId xmlns:a16="http://schemas.microsoft.com/office/drawing/2014/main" id="{2C27967C-61A3-43E2-8DA1-AF4CF7B468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03662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405W">
            <a:extLst>
              <a:ext uri="{FF2B5EF4-FFF2-40B4-BE49-F238E27FC236}">
                <a16:creationId xmlns:a16="http://schemas.microsoft.com/office/drawing/2014/main" id="{65A2ADFF-AE45-4EE4-96A8-D65E23F2A0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73519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418C">
            <a:extLst>
              <a:ext uri="{FF2B5EF4-FFF2-40B4-BE49-F238E27FC236}">
                <a16:creationId xmlns:a16="http://schemas.microsoft.com/office/drawing/2014/main" id="{499EC90F-A621-4711-B159-B2F79110E5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14919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425W">
            <a:extLst>
              <a:ext uri="{FF2B5EF4-FFF2-40B4-BE49-F238E27FC236}">
                <a16:creationId xmlns:a16="http://schemas.microsoft.com/office/drawing/2014/main" id="{A0AAE370-3F73-4642-8379-CBA9E05B21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573988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431C">
            <a:extLst>
              <a:ext uri="{FF2B5EF4-FFF2-40B4-BE49-F238E27FC236}">
                <a16:creationId xmlns:a16="http://schemas.microsoft.com/office/drawing/2014/main" id="{66CAEA79-B1E7-4425-8073-0F389567D2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55605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451W">
            <a:extLst>
              <a:ext uri="{FF2B5EF4-FFF2-40B4-BE49-F238E27FC236}">
                <a16:creationId xmlns:a16="http://schemas.microsoft.com/office/drawing/2014/main" id="{D96B0204-5C60-4464-9AD8-780FB63AA9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75902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452C">
            <a:extLst>
              <a:ext uri="{FF2B5EF4-FFF2-40B4-BE49-F238E27FC236}">
                <a16:creationId xmlns:a16="http://schemas.microsoft.com/office/drawing/2014/main" id="{A25A81EA-50CC-4D86-BFE0-2AEC5C95A9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7006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101C">
            <a:extLst>
              <a:ext uri="{FF2B5EF4-FFF2-40B4-BE49-F238E27FC236}">
                <a16:creationId xmlns:a16="http://schemas.microsoft.com/office/drawing/2014/main" id="{29F96F0C-2D52-4F2D-9CAE-A602CCA03F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367573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LR455W">
            <a:extLst>
              <a:ext uri="{FF2B5EF4-FFF2-40B4-BE49-F238E27FC236}">
                <a16:creationId xmlns:a16="http://schemas.microsoft.com/office/drawing/2014/main" id="{952DE127-5964-4926-BEFF-2279A0BFE2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664702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06C">
            <a:extLst>
              <a:ext uri="{FF2B5EF4-FFF2-40B4-BE49-F238E27FC236}">
                <a16:creationId xmlns:a16="http://schemas.microsoft.com/office/drawing/2014/main" id="{58E49045-A29C-47E3-A416-82BD43DB99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52401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16C">
            <a:extLst>
              <a:ext uri="{FF2B5EF4-FFF2-40B4-BE49-F238E27FC236}">
                <a16:creationId xmlns:a16="http://schemas.microsoft.com/office/drawing/2014/main" id="{C52AAFED-4BEA-4EC9-8DCD-C0BC294B71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09140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17W">
            <a:extLst>
              <a:ext uri="{FF2B5EF4-FFF2-40B4-BE49-F238E27FC236}">
                <a16:creationId xmlns:a16="http://schemas.microsoft.com/office/drawing/2014/main" id="{CD83FBB7-1747-42C0-B30E-2947098944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97889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19W">
            <a:extLst>
              <a:ext uri="{FF2B5EF4-FFF2-40B4-BE49-F238E27FC236}">
                <a16:creationId xmlns:a16="http://schemas.microsoft.com/office/drawing/2014/main" id="{F490A69C-0EB7-4548-9ABD-5193B6C061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953663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28W">
            <a:extLst>
              <a:ext uri="{FF2B5EF4-FFF2-40B4-BE49-F238E27FC236}">
                <a16:creationId xmlns:a16="http://schemas.microsoft.com/office/drawing/2014/main" id="{CAC2D256-E46C-4570-84A9-3A33F78D22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74179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41C">
            <a:extLst>
              <a:ext uri="{FF2B5EF4-FFF2-40B4-BE49-F238E27FC236}">
                <a16:creationId xmlns:a16="http://schemas.microsoft.com/office/drawing/2014/main" id="{54459012-BBC6-4204-82EC-0DEAF55F6F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25666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47C">
            <a:extLst>
              <a:ext uri="{FF2B5EF4-FFF2-40B4-BE49-F238E27FC236}">
                <a16:creationId xmlns:a16="http://schemas.microsoft.com/office/drawing/2014/main" id="{E022D8FB-C3F9-4288-BC80-7F954AF0D1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2438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48W">
            <a:extLst>
              <a:ext uri="{FF2B5EF4-FFF2-40B4-BE49-F238E27FC236}">
                <a16:creationId xmlns:a16="http://schemas.microsoft.com/office/drawing/2014/main" id="{B221747E-3734-4E50-B44F-8974C80E0A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42028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55W">
            <a:extLst>
              <a:ext uri="{FF2B5EF4-FFF2-40B4-BE49-F238E27FC236}">
                <a16:creationId xmlns:a16="http://schemas.microsoft.com/office/drawing/2014/main" id="{4B37A31C-B549-4493-97B3-FB54B2C536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260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119W">
            <a:extLst>
              <a:ext uri="{FF2B5EF4-FFF2-40B4-BE49-F238E27FC236}">
                <a16:creationId xmlns:a16="http://schemas.microsoft.com/office/drawing/2014/main" id="{649F020E-629E-42B1-92A8-6A1AE7C57B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936065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66C">
            <a:extLst>
              <a:ext uri="{FF2B5EF4-FFF2-40B4-BE49-F238E27FC236}">
                <a16:creationId xmlns:a16="http://schemas.microsoft.com/office/drawing/2014/main" id="{F3A01934-0351-49E3-B715-A4B6EA1B76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50459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67C">
            <a:extLst>
              <a:ext uri="{FF2B5EF4-FFF2-40B4-BE49-F238E27FC236}">
                <a16:creationId xmlns:a16="http://schemas.microsoft.com/office/drawing/2014/main" id="{F99E967F-9139-4725-BD83-BD9DF97147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748741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74C">
            <a:extLst>
              <a:ext uri="{FF2B5EF4-FFF2-40B4-BE49-F238E27FC236}">
                <a16:creationId xmlns:a16="http://schemas.microsoft.com/office/drawing/2014/main" id="{4516896B-7F7D-42E3-9F51-A7A43D550F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6954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76C">
            <a:extLst>
              <a:ext uri="{FF2B5EF4-FFF2-40B4-BE49-F238E27FC236}">
                <a16:creationId xmlns:a16="http://schemas.microsoft.com/office/drawing/2014/main" id="{BBE1F576-1A09-4558-926A-947499FE76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81023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80W">
            <a:extLst>
              <a:ext uri="{FF2B5EF4-FFF2-40B4-BE49-F238E27FC236}">
                <a16:creationId xmlns:a16="http://schemas.microsoft.com/office/drawing/2014/main" id="{C10DAB79-89E1-4ABC-8E89-9FE972A37C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272646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088W">
            <a:extLst>
              <a:ext uri="{FF2B5EF4-FFF2-40B4-BE49-F238E27FC236}">
                <a16:creationId xmlns:a16="http://schemas.microsoft.com/office/drawing/2014/main" id="{00383AB6-C1FA-456C-AB46-DE9C554019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757860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102W">
            <a:extLst>
              <a:ext uri="{FF2B5EF4-FFF2-40B4-BE49-F238E27FC236}">
                <a16:creationId xmlns:a16="http://schemas.microsoft.com/office/drawing/2014/main" id="{EF3369B0-F41D-4BB1-9331-20CB23AB1F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62790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113W">
            <a:extLst>
              <a:ext uri="{FF2B5EF4-FFF2-40B4-BE49-F238E27FC236}">
                <a16:creationId xmlns:a16="http://schemas.microsoft.com/office/drawing/2014/main" id="{D927D8A2-F30B-4348-9C68-041BEEDBAF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80624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117W">
            <a:extLst>
              <a:ext uri="{FF2B5EF4-FFF2-40B4-BE49-F238E27FC236}">
                <a16:creationId xmlns:a16="http://schemas.microsoft.com/office/drawing/2014/main" id="{973B46CE-4EC5-42C4-82AA-154831300F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844916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119W">
            <a:extLst>
              <a:ext uri="{FF2B5EF4-FFF2-40B4-BE49-F238E27FC236}">
                <a16:creationId xmlns:a16="http://schemas.microsoft.com/office/drawing/2014/main" id="{94328078-C799-4011-B129-4624D83C4B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794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195C">
            <a:extLst>
              <a:ext uri="{FF2B5EF4-FFF2-40B4-BE49-F238E27FC236}">
                <a16:creationId xmlns:a16="http://schemas.microsoft.com/office/drawing/2014/main" id="{80A2213E-7472-4158-832F-ACA114B253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672996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L124C">
            <a:extLst>
              <a:ext uri="{FF2B5EF4-FFF2-40B4-BE49-F238E27FC236}">
                <a16:creationId xmlns:a16="http://schemas.microsoft.com/office/drawing/2014/main" id="{B600399E-9343-4466-ABDD-DCB8EDA706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391849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004W">
            <a:extLst>
              <a:ext uri="{FF2B5EF4-FFF2-40B4-BE49-F238E27FC236}">
                <a16:creationId xmlns:a16="http://schemas.microsoft.com/office/drawing/2014/main" id="{1C3C19DD-BB03-467B-9BD5-F4BD902F9A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929133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016C">
            <a:extLst>
              <a:ext uri="{FF2B5EF4-FFF2-40B4-BE49-F238E27FC236}">
                <a16:creationId xmlns:a16="http://schemas.microsoft.com/office/drawing/2014/main" id="{071C8424-A24B-44EB-BAA3-537190AD39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41038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036C">
            <a:extLst>
              <a:ext uri="{FF2B5EF4-FFF2-40B4-BE49-F238E27FC236}">
                <a16:creationId xmlns:a16="http://schemas.microsoft.com/office/drawing/2014/main" id="{A269FF7E-23AD-48FF-82D4-661F2DCFD2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80638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039C">
            <a:extLst>
              <a:ext uri="{FF2B5EF4-FFF2-40B4-BE49-F238E27FC236}">
                <a16:creationId xmlns:a16="http://schemas.microsoft.com/office/drawing/2014/main" id="{CEA1B8D7-3621-443A-8F81-C2A0548AAF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162297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043W">
            <a:extLst>
              <a:ext uri="{FF2B5EF4-FFF2-40B4-BE49-F238E27FC236}">
                <a16:creationId xmlns:a16="http://schemas.microsoft.com/office/drawing/2014/main" id="{FA1EF89D-2E86-4398-9811-BCDECE5559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83158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058W">
            <a:extLst>
              <a:ext uri="{FF2B5EF4-FFF2-40B4-BE49-F238E27FC236}">
                <a16:creationId xmlns:a16="http://schemas.microsoft.com/office/drawing/2014/main" id="{D10EA313-6B36-4201-8270-EB7404E14A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129834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067C">
            <a:extLst>
              <a:ext uri="{FF2B5EF4-FFF2-40B4-BE49-F238E27FC236}">
                <a16:creationId xmlns:a16="http://schemas.microsoft.com/office/drawing/2014/main" id="{FF1E754F-758C-4D89-BA5A-A7489985A5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56045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070W">
            <a:extLst>
              <a:ext uri="{FF2B5EF4-FFF2-40B4-BE49-F238E27FC236}">
                <a16:creationId xmlns:a16="http://schemas.microsoft.com/office/drawing/2014/main" id="{F46B569A-E665-451B-8E24-B365E3CF4F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88785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02C">
            <a:extLst>
              <a:ext uri="{FF2B5EF4-FFF2-40B4-BE49-F238E27FC236}">
                <a16:creationId xmlns:a16="http://schemas.microsoft.com/office/drawing/2014/main" id="{3920EB06-A2C0-4BBC-8259-F748FAA185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0671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229C">
            <a:extLst>
              <a:ext uri="{FF2B5EF4-FFF2-40B4-BE49-F238E27FC236}">
                <a16:creationId xmlns:a16="http://schemas.microsoft.com/office/drawing/2014/main" id="{472265C7-CFF0-4C3D-9DF6-0F4987F509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43793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05C">
            <a:extLst>
              <a:ext uri="{FF2B5EF4-FFF2-40B4-BE49-F238E27FC236}">
                <a16:creationId xmlns:a16="http://schemas.microsoft.com/office/drawing/2014/main" id="{763C2803-05A2-476E-A471-67D4151C79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21232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06C">
            <a:extLst>
              <a:ext uri="{FF2B5EF4-FFF2-40B4-BE49-F238E27FC236}">
                <a16:creationId xmlns:a16="http://schemas.microsoft.com/office/drawing/2014/main" id="{FFF8AA05-D46A-4983-8CDC-7395C04AB4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220222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20C">
            <a:extLst>
              <a:ext uri="{FF2B5EF4-FFF2-40B4-BE49-F238E27FC236}">
                <a16:creationId xmlns:a16="http://schemas.microsoft.com/office/drawing/2014/main" id="{CC33494D-D3AD-49ED-9CA1-5451F17780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28932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25W">
            <a:extLst>
              <a:ext uri="{FF2B5EF4-FFF2-40B4-BE49-F238E27FC236}">
                <a16:creationId xmlns:a16="http://schemas.microsoft.com/office/drawing/2014/main" id="{FC93C9DB-34CD-4AD6-AB56-336394216E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86739"/>
      </p:ext>
    </p:extLst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26C">
            <a:extLst>
              <a:ext uri="{FF2B5EF4-FFF2-40B4-BE49-F238E27FC236}">
                <a16:creationId xmlns:a16="http://schemas.microsoft.com/office/drawing/2014/main" id="{8934B26A-B8DB-4B51-9A7F-F42AAA9E17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518536"/>
      </p:ext>
    </p:extLst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27C">
            <a:extLst>
              <a:ext uri="{FF2B5EF4-FFF2-40B4-BE49-F238E27FC236}">
                <a16:creationId xmlns:a16="http://schemas.microsoft.com/office/drawing/2014/main" id="{E3D11FC0-9E93-4F77-B008-128FA50C3A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62840"/>
      </p:ext>
    </p:extLst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43W">
            <a:extLst>
              <a:ext uri="{FF2B5EF4-FFF2-40B4-BE49-F238E27FC236}">
                <a16:creationId xmlns:a16="http://schemas.microsoft.com/office/drawing/2014/main" id="{BB8D3676-5341-47C2-8C10-A15D74B489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28481"/>
      </p:ext>
    </p:extLst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54C">
            <a:extLst>
              <a:ext uri="{FF2B5EF4-FFF2-40B4-BE49-F238E27FC236}">
                <a16:creationId xmlns:a16="http://schemas.microsoft.com/office/drawing/2014/main" id="{DDAF95BA-7601-41C6-9194-6963221380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6919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73W">
            <a:extLst>
              <a:ext uri="{FF2B5EF4-FFF2-40B4-BE49-F238E27FC236}">
                <a16:creationId xmlns:a16="http://schemas.microsoft.com/office/drawing/2014/main" id="{D2046C95-5ED6-4003-A901-ACA554CFF8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387216"/>
      </p:ext>
    </p:extLst>
  </p:cSld>
  <p:clrMapOvr>
    <a:masterClrMapping/>
  </p:clrMapOvr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79W">
            <a:extLst>
              <a:ext uri="{FF2B5EF4-FFF2-40B4-BE49-F238E27FC236}">
                <a16:creationId xmlns:a16="http://schemas.microsoft.com/office/drawing/2014/main" id="{1C9BD7CC-CB19-4CB6-BC14-09CC30AA80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9130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231C">
            <a:extLst>
              <a:ext uri="{FF2B5EF4-FFF2-40B4-BE49-F238E27FC236}">
                <a16:creationId xmlns:a16="http://schemas.microsoft.com/office/drawing/2014/main" id="{EED0F033-0DE6-4A32-9335-30E591BF0B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960147"/>
      </p:ext>
    </p:extLst>
  </p:cSld>
  <p:clrMapOvr>
    <a:masterClrMapping/>
  </p:clrMapOvr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82C">
            <a:extLst>
              <a:ext uri="{FF2B5EF4-FFF2-40B4-BE49-F238E27FC236}">
                <a16:creationId xmlns:a16="http://schemas.microsoft.com/office/drawing/2014/main" id="{F7DBDD3B-AF5F-4E8B-A36C-3AF31E52CE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09595"/>
      </p:ext>
    </p:extLst>
  </p:cSld>
  <p:clrMapOvr>
    <a:masterClrMapping/>
  </p:clrMapOvr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86W">
            <a:extLst>
              <a:ext uri="{FF2B5EF4-FFF2-40B4-BE49-F238E27FC236}">
                <a16:creationId xmlns:a16="http://schemas.microsoft.com/office/drawing/2014/main" id="{DF737258-BCB3-4D70-AE73-70D73FC515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9175"/>
      </p:ext>
    </p:extLst>
  </p:cSld>
  <p:clrMapOvr>
    <a:masterClrMapping/>
  </p:clrMapOvr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98W">
            <a:extLst>
              <a:ext uri="{FF2B5EF4-FFF2-40B4-BE49-F238E27FC236}">
                <a16:creationId xmlns:a16="http://schemas.microsoft.com/office/drawing/2014/main" id="{87598FBE-3FAF-4C74-B43B-EB98A01551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627374"/>
      </p:ext>
    </p:extLst>
  </p:cSld>
  <p:clrMapOvr>
    <a:masterClrMapping/>
  </p:clrMapOvr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199W">
            <a:extLst>
              <a:ext uri="{FF2B5EF4-FFF2-40B4-BE49-F238E27FC236}">
                <a16:creationId xmlns:a16="http://schemas.microsoft.com/office/drawing/2014/main" id="{E6261BC3-6710-4686-AF08-E0568DB515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94751"/>
      </p:ext>
    </p:extLst>
  </p:cSld>
  <p:clrMapOvr>
    <a:masterClrMapping/>
  </p:clrMapOvr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214W">
            <a:extLst>
              <a:ext uri="{FF2B5EF4-FFF2-40B4-BE49-F238E27FC236}">
                <a16:creationId xmlns:a16="http://schemas.microsoft.com/office/drawing/2014/main" id="{14A78084-D429-4175-8494-4690716033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8642"/>
      </p:ext>
    </p:extLst>
  </p:cSld>
  <p:clrMapOvr>
    <a:masterClrMapping/>
  </p:clrMapOvr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216C">
            <a:extLst>
              <a:ext uri="{FF2B5EF4-FFF2-40B4-BE49-F238E27FC236}">
                <a16:creationId xmlns:a16="http://schemas.microsoft.com/office/drawing/2014/main" id="{C953EF67-C363-4A8F-A03C-21061375F1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24115"/>
      </p:ext>
    </p:extLst>
  </p:cSld>
  <p:clrMapOvr>
    <a:masterClrMapping/>
  </p:clrMapOvr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234W">
            <a:extLst>
              <a:ext uri="{FF2B5EF4-FFF2-40B4-BE49-F238E27FC236}">
                <a16:creationId xmlns:a16="http://schemas.microsoft.com/office/drawing/2014/main" id="{33E6B6C3-C639-42A8-B990-DC7503690E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83690"/>
      </p:ext>
    </p:extLst>
  </p:cSld>
  <p:clrMapOvr>
    <a:masterClrMapping/>
  </p:clrMapOvr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273C">
            <a:extLst>
              <a:ext uri="{FF2B5EF4-FFF2-40B4-BE49-F238E27FC236}">
                <a16:creationId xmlns:a16="http://schemas.microsoft.com/office/drawing/2014/main" id="{9D4C6433-B37D-497F-8CF6-C990518E4F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949698"/>
      </p:ext>
    </p:extLst>
  </p:cSld>
  <p:clrMapOvr>
    <a:masterClrMapping/>
  </p:clrMapOvr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275C">
            <a:extLst>
              <a:ext uri="{FF2B5EF4-FFF2-40B4-BE49-F238E27FC236}">
                <a16:creationId xmlns:a16="http://schemas.microsoft.com/office/drawing/2014/main" id="{DB41885D-6452-400E-9C88-F13A6F8A1E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7856"/>
      </p:ext>
    </p:extLst>
  </p:cSld>
  <p:clrMapOvr>
    <a:masterClrMapping/>
  </p:clrMapOvr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276W">
            <a:extLst>
              <a:ext uri="{FF2B5EF4-FFF2-40B4-BE49-F238E27FC236}">
                <a16:creationId xmlns:a16="http://schemas.microsoft.com/office/drawing/2014/main" id="{D96B1B8A-0D38-4798-84DB-7572CB9910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3437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255W">
            <a:extLst>
              <a:ext uri="{FF2B5EF4-FFF2-40B4-BE49-F238E27FC236}">
                <a16:creationId xmlns:a16="http://schemas.microsoft.com/office/drawing/2014/main" id="{C0EC63EB-6EBE-42FC-8850-38164276E7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39433"/>
      </p:ext>
    </p:extLst>
  </p:cSld>
  <p:clrMapOvr>
    <a:masterClrMapping/>
  </p:clrMapOvr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279C">
            <a:extLst>
              <a:ext uri="{FF2B5EF4-FFF2-40B4-BE49-F238E27FC236}">
                <a16:creationId xmlns:a16="http://schemas.microsoft.com/office/drawing/2014/main" id="{1857E484-6C7A-42CC-A42B-4716111C25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64391"/>
      </p:ext>
    </p:extLst>
  </p:cSld>
  <p:clrMapOvr>
    <a:masterClrMapping/>
  </p:clrMapOvr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283C">
            <a:extLst>
              <a:ext uri="{FF2B5EF4-FFF2-40B4-BE49-F238E27FC236}">
                <a16:creationId xmlns:a16="http://schemas.microsoft.com/office/drawing/2014/main" id="{FDDEE356-673C-40B0-9D2E-D7FBAF05B9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474171"/>
      </p:ext>
    </p:extLst>
  </p:cSld>
  <p:clrMapOvr>
    <a:masterClrMapping/>
  </p:clrMapOvr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284W">
            <a:extLst>
              <a:ext uri="{FF2B5EF4-FFF2-40B4-BE49-F238E27FC236}">
                <a16:creationId xmlns:a16="http://schemas.microsoft.com/office/drawing/2014/main" id="{5485F188-07E2-4E44-AB47-8C47BABE54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08827"/>
      </p:ext>
    </p:extLst>
  </p:cSld>
  <p:clrMapOvr>
    <a:masterClrMapping/>
  </p:clrMapOvr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300C">
            <a:extLst>
              <a:ext uri="{FF2B5EF4-FFF2-40B4-BE49-F238E27FC236}">
                <a16:creationId xmlns:a16="http://schemas.microsoft.com/office/drawing/2014/main" id="{188DCE62-12FB-4DB1-836C-5B51C4BE92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35288"/>
      </p:ext>
    </p:extLst>
  </p:cSld>
  <p:clrMapOvr>
    <a:masterClrMapping/>
  </p:clrMapOvr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311C">
            <a:extLst>
              <a:ext uri="{FF2B5EF4-FFF2-40B4-BE49-F238E27FC236}">
                <a16:creationId xmlns:a16="http://schemas.microsoft.com/office/drawing/2014/main" id="{F4F5624A-80AB-4200-B0B1-BEEC8D0224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13298"/>
      </p:ext>
    </p:extLst>
  </p:cSld>
  <p:clrMapOvr>
    <a:masterClrMapping/>
  </p:clrMapOvr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MR316C-A">
            <a:extLst>
              <a:ext uri="{FF2B5EF4-FFF2-40B4-BE49-F238E27FC236}">
                <a16:creationId xmlns:a16="http://schemas.microsoft.com/office/drawing/2014/main" id="{049B8DBD-916A-4430-8BC3-4E58201D9F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33013"/>
      </p:ext>
    </p:extLst>
  </p:cSld>
  <p:clrMapOvr>
    <a:masterClrMapping/>
  </p:clrMapOvr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23C">
            <a:extLst>
              <a:ext uri="{FF2B5EF4-FFF2-40B4-BE49-F238E27FC236}">
                <a16:creationId xmlns:a16="http://schemas.microsoft.com/office/drawing/2014/main" id="{46D650AB-8F09-4548-B4A6-EC6A5CE254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524742"/>
      </p:ext>
    </p:extLst>
  </p:cSld>
  <p:clrMapOvr>
    <a:masterClrMapping/>
  </p:clrMapOvr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25C">
            <a:extLst>
              <a:ext uri="{FF2B5EF4-FFF2-40B4-BE49-F238E27FC236}">
                <a16:creationId xmlns:a16="http://schemas.microsoft.com/office/drawing/2014/main" id="{A7C82FA3-AAC7-4240-82CC-625225A5E0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51111"/>
      </p:ext>
    </p:extLst>
  </p:cSld>
  <p:clrMapOvr>
    <a:masterClrMapping/>
  </p:clrMapOvr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27W">
            <a:extLst>
              <a:ext uri="{FF2B5EF4-FFF2-40B4-BE49-F238E27FC236}">
                <a16:creationId xmlns:a16="http://schemas.microsoft.com/office/drawing/2014/main" id="{C0223724-A176-4332-92B3-ED26932F42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31586"/>
      </p:ext>
    </p:extLst>
  </p:cSld>
  <p:clrMapOvr>
    <a:masterClrMapping/>
  </p:clrMapOvr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42W">
            <a:extLst>
              <a:ext uri="{FF2B5EF4-FFF2-40B4-BE49-F238E27FC236}">
                <a16:creationId xmlns:a16="http://schemas.microsoft.com/office/drawing/2014/main" id="{C19C6D82-B579-4D88-974A-63DD9F9CF0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29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13W">
            <a:extLst>
              <a:ext uri="{FF2B5EF4-FFF2-40B4-BE49-F238E27FC236}">
                <a16:creationId xmlns:a16="http://schemas.microsoft.com/office/drawing/2014/main" id="{C0785CF1-673C-43E2-B470-0DAD05FA29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275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264C">
            <a:extLst>
              <a:ext uri="{FF2B5EF4-FFF2-40B4-BE49-F238E27FC236}">
                <a16:creationId xmlns:a16="http://schemas.microsoft.com/office/drawing/2014/main" id="{64A0BA34-034B-4C9C-AF50-0DECB9CA6B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421191"/>
      </p:ext>
    </p:extLst>
  </p:cSld>
  <p:clrMapOvr>
    <a:masterClrMapping/>
  </p:clrMapOvr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44W">
            <a:extLst>
              <a:ext uri="{FF2B5EF4-FFF2-40B4-BE49-F238E27FC236}">
                <a16:creationId xmlns:a16="http://schemas.microsoft.com/office/drawing/2014/main" id="{087D86AF-49BC-49D1-9C71-30AA44E840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92145"/>
      </p:ext>
    </p:extLst>
  </p:cSld>
  <p:clrMapOvr>
    <a:masterClrMapping/>
  </p:clrMapOvr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49C">
            <a:extLst>
              <a:ext uri="{FF2B5EF4-FFF2-40B4-BE49-F238E27FC236}">
                <a16:creationId xmlns:a16="http://schemas.microsoft.com/office/drawing/2014/main" id="{01D73727-3DBE-4AE4-BDA6-941569D8E4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84807"/>
      </p:ext>
    </p:extLst>
  </p:cSld>
  <p:clrMapOvr>
    <a:masterClrMapping/>
  </p:clrMapOvr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64C">
            <a:extLst>
              <a:ext uri="{FF2B5EF4-FFF2-40B4-BE49-F238E27FC236}">
                <a16:creationId xmlns:a16="http://schemas.microsoft.com/office/drawing/2014/main" id="{7EC905EF-8E9D-4F94-8057-BA807A457E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82567"/>
      </p:ext>
    </p:extLst>
  </p:cSld>
  <p:clrMapOvr>
    <a:masterClrMapping/>
  </p:clrMapOvr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67W-A">
            <a:extLst>
              <a:ext uri="{FF2B5EF4-FFF2-40B4-BE49-F238E27FC236}">
                <a16:creationId xmlns:a16="http://schemas.microsoft.com/office/drawing/2014/main" id="{7EB950D0-B1B3-4750-8233-9675A794A3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00055"/>
      </p:ext>
    </p:extLst>
  </p:cSld>
  <p:clrMapOvr>
    <a:masterClrMapping/>
  </p:clrMapOvr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68C">
            <a:extLst>
              <a:ext uri="{FF2B5EF4-FFF2-40B4-BE49-F238E27FC236}">
                <a16:creationId xmlns:a16="http://schemas.microsoft.com/office/drawing/2014/main" id="{EA0A6AC6-1885-497B-B3E4-E84617E31C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20136"/>
      </p:ext>
    </p:extLst>
  </p:cSld>
  <p:clrMapOvr>
    <a:masterClrMapping/>
  </p:clrMapOvr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82W">
            <a:extLst>
              <a:ext uri="{FF2B5EF4-FFF2-40B4-BE49-F238E27FC236}">
                <a16:creationId xmlns:a16="http://schemas.microsoft.com/office/drawing/2014/main" id="{445AF425-30E4-419D-9BE6-8C139525E9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52729"/>
      </p:ext>
    </p:extLst>
  </p:cSld>
  <p:clrMapOvr>
    <a:masterClrMapping/>
  </p:clrMapOvr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097C">
            <a:extLst>
              <a:ext uri="{FF2B5EF4-FFF2-40B4-BE49-F238E27FC236}">
                <a16:creationId xmlns:a16="http://schemas.microsoft.com/office/drawing/2014/main" id="{3FD02561-78A4-4785-B28A-25F5671F78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415"/>
      </p:ext>
    </p:extLst>
  </p:cSld>
  <p:clrMapOvr>
    <a:masterClrMapping/>
  </p:clrMapOvr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111C">
            <a:extLst>
              <a:ext uri="{FF2B5EF4-FFF2-40B4-BE49-F238E27FC236}">
                <a16:creationId xmlns:a16="http://schemas.microsoft.com/office/drawing/2014/main" id="{D4FD15EF-E036-42CE-8A94-33605ACFEC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58010"/>
      </p:ext>
    </p:extLst>
  </p:cSld>
  <p:clrMapOvr>
    <a:masterClrMapping/>
  </p:clrMapOvr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127W">
            <a:extLst>
              <a:ext uri="{FF2B5EF4-FFF2-40B4-BE49-F238E27FC236}">
                <a16:creationId xmlns:a16="http://schemas.microsoft.com/office/drawing/2014/main" id="{9BAED998-8603-44A8-B21D-33354E5353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11523"/>
      </p:ext>
    </p:extLst>
  </p:cSld>
  <p:clrMapOvr>
    <a:masterClrMapping/>
  </p:clrMapOvr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130C-A">
            <a:extLst>
              <a:ext uri="{FF2B5EF4-FFF2-40B4-BE49-F238E27FC236}">
                <a16:creationId xmlns:a16="http://schemas.microsoft.com/office/drawing/2014/main" id="{E78FF853-3FEC-4132-B593-8FE18E13B5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500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269C">
            <a:extLst>
              <a:ext uri="{FF2B5EF4-FFF2-40B4-BE49-F238E27FC236}">
                <a16:creationId xmlns:a16="http://schemas.microsoft.com/office/drawing/2014/main" id="{6325812A-9595-47DE-8038-A98ECEA4BB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22707"/>
      </p:ext>
    </p:extLst>
  </p:cSld>
  <p:clrMapOvr>
    <a:masterClrMapping/>
  </p:clrMapOvr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136W">
            <a:extLst>
              <a:ext uri="{FF2B5EF4-FFF2-40B4-BE49-F238E27FC236}">
                <a16:creationId xmlns:a16="http://schemas.microsoft.com/office/drawing/2014/main" id="{A82B18C5-7F14-445C-8BCC-9EA62D0364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236946"/>
      </p:ext>
    </p:extLst>
  </p:cSld>
  <p:clrMapOvr>
    <a:masterClrMapping/>
  </p:clrMapOvr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154C">
            <a:extLst>
              <a:ext uri="{FF2B5EF4-FFF2-40B4-BE49-F238E27FC236}">
                <a16:creationId xmlns:a16="http://schemas.microsoft.com/office/drawing/2014/main" id="{E2E620A1-BE65-48ED-B11F-5C7403A0CE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46604"/>
      </p:ext>
    </p:extLst>
  </p:cSld>
  <p:clrMapOvr>
    <a:masterClrMapping/>
  </p:clrMapOvr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159C">
            <a:extLst>
              <a:ext uri="{FF2B5EF4-FFF2-40B4-BE49-F238E27FC236}">
                <a16:creationId xmlns:a16="http://schemas.microsoft.com/office/drawing/2014/main" id="{52084E12-7260-496D-9CB6-8BD62BA5AD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906500"/>
      </p:ext>
    </p:extLst>
  </p:cSld>
  <p:clrMapOvr>
    <a:masterClrMapping/>
  </p:clrMapOvr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162W-A">
            <a:extLst>
              <a:ext uri="{FF2B5EF4-FFF2-40B4-BE49-F238E27FC236}">
                <a16:creationId xmlns:a16="http://schemas.microsoft.com/office/drawing/2014/main" id="{A446A212-F5D8-458D-B503-80418452D1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76443"/>
      </p:ext>
    </p:extLst>
  </p:cSld>
  <p:clrMapOvr>
    <a:masterClrMapping/>
  </p:clrMapOvr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166C">
            <a:extLst>
              <a:ext uri="{FF2B5EF4-FFF2-40B4-BE49-F238E27FC236}">
                <a16:creationId xmlns:a16="http://schemas.microsoft.com/office/drawing/2014/main" id="{4CD51D96-5F07-4DAB-BDC1-89844F17E9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053774"/>
      </p:ext>
    </p:extLst>
  </p:cSld>
  <p:clrMapOvr>
    <a:masterClrMapping/>
  </p:clrMapOvr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167C">
            <a:extLst>
              <a:ext uri="{FF2B5EF4-FFF2-40B4-BE49-F238E27FC236}">
                <a16:creationId xmlns:a16="http://schemas.microsoft.com/office/drawing/2014/main" id="{DC559DEE-EF7F-478B-9EC2-1EED10C692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222404"/>
      </p:ext>
    </p:extLst>
  </p:cSld>
  <p:clrMapOvr>
    <a:masterClrMapping/>
  </p:clrMapOvr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00C">
            <a:extLst>
              <a:ext uri="{FF2B5EF4-FFF2-40B4-BE49-F238E27FC236}">
                <a16:creationId xmlns:a16="http://schemas.microsoft.com/office/drawing/2014/main" id="{319206FD-819D-43D0-B10A-2EA3D01CE0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664655"/>
      </p:ext>
    </p:extLst>
  </p:cSld>
  <p:clrMapOvr>
    <a:masterClrMapping/>
  </p:clrMapOvr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01C">
            <a:extLst>
              <a:ext uri="{FF2B5EF4-FFF2-40B4-BE49-F238E27FC236}">
                <a16:creationId xmlns:a16="http://schemas.microsoft.com/office/drawing/2014/main" id="{83C83CEF-1888-43D2-8853-5ABB2A1E13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97290"/>
      </p:ext>
    </p:extLst>
  </p:cSld>
  <p:clrMapOvr>
    <a:masterClrMapping/>
  </p:clrMapOvr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06C">
            <a:extLst>
              <a:ext uri="{FF2B5EF4-FFF2-40B4-BE49-F238E27FC236}">
                <a16:creationId xmlns:a16="http://schemas.microsoft.com/office/drawing/2014/main" id="{EB004E96-B3C0-4C59-B36F-81A53C2930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18913"/>
      </p:ext>
    </p:extLst>
  </p:cSld>
  <p:clrMapOvr>
    <a:masterClrMapping/>
  </p:clrMapOvr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09W">
            <a:extLst>
              <a:ext uri="{FF2B5EF4-FFF2-40B4-BE49-F238E27FC236}">
                <a16:creationId xmlns:a16="http://schemas.microsoft.com/office/drawing/2014/main" id="{3459065B-C643-4FCB-B847-7FB368DB0F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732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272C">
            <a:extLst>
              <a:ext uri="{FF2B5EF4-FFF2-40B4-BE49-F238E27FC236}">
                <a16:creationId xmlns:a16="http://schemas.microsoft.com/office/drawing/2014/main" id="{29E2BBD9-46F6-44CC-8C26-87320F8B4C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364"/>
      </p:ext>
    </p:extLst>
  </p:cSld>
  <p:clrMapOvr>
    <a:masterClrMapping/>
  </p:clrMapOvr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20W">
            <a:extLst>
              <a:ext uri="{FF2B5EF4-FFF2-40B4-BE49-F238E27FC236}">
                <a16:creationId xmlns:a16="http://schemas.microsoft.com/office/drawing/2014/main" id="{1E0D04C2-6D47-4557-8597-ECE5507D5A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49714"/>
      </p:ext>
    </p:extLst>
  </p:cSld>
  <p:clrMapOvr>
    <a:masterClrMapping/>
  </p:clrMapOvr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33W">
            <a:extLst>
              <a:ext uri="{FF2B5EF4-FFF2-40B4-BE49-F238E27FC236}">
                <a16:creationId xmlns:a16="http://schemas.microsoft.com/office/drawing/2014/main" id="{EE645E78-65F3-47A2-906F-8A39C89F77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687541"/>
      </p:ext>
    </p:extLst>
  </p:cSld>
  <p:clrMapOvr>
    <a:masterClrMapping/>
  </p:clrMapOvr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64C">
            <a:extLst>
              <a:ext uri="{FF2B5EF4-FFF2-40B4-BE49-F238E27FC236}">
                <a16:creationId xmlns:a16="http://schemas.microsoft.com/office/drawing/2014/main" id="{B0110F0A-01D5-45C4-875D-885562EC57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46187"/>
      </p:ext>
    </p:extLst>
  </p:cSld>
  <p:clrMapOvr>
    <a:masterClrMapping/>
  </p:clrMapOvr>
</p:sld>
</file>

<file path=ppt/slides/slide4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71C">
            <a:extLst>
              <a:ext uri="{FF2B5EF4-FFF2-40B4-BE49-F238E27FC236}">
                <a16:creationId xmlns:a16="http://schemas.microsoft.com/office/drawing/2014/main" id="{A951AE1D-71A8-44D9-97EE-BE622D15D8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86707"/>
      </p:ext>
    </p:extLst>
  </p:cSld>
  <p:clrMapOvr>
    <a:masterClrMapping/>
  </p:clrMapOvr>
</p:sld>
</file>

<file path=ppt/slides/slide4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83C">
            <a:extLst>
              <a:ext uri="{FF2B5EF4-FFF2-40B4-BE49-F238E27FC236}">
                <a16:creationId xmlns:a16="http://schemas.microsoft.com/office/drawing/2014/main" id="{313938E4-EAC4-42E8-84A5-56423A6C11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689372"/>
      </p:ext>
    </p:extLst>
  </p:cSld>
  <p:clrMapOvr>
    <a:masterClrMapping/>
  </p:clrMapOvr>
</p:sld>
</file>

<file path=ppt/slides/slide4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88W">
            <a:extLst>
              <a:ext uri="{FF2B5EF4-FFF2-40B4-BE49-F238E27FC236}">
                <a16:creationId xmlns:a16="http://schemas.microsoft.com/office/drawing/2014/main" id="{2D6BF771-55C2-4FC1-BE55-CE3163F86C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64326"/>
      </p:ext>
    </p:extLst>
  </p:cSld>
  <p:clrMapOvr>
    <a:masterClrMapping/>
  </p:clrMapOvr>
</p:sld>
</file>

<file path=ppt/slides/slide4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89W">
            <a:extLst>
              <a:ext uri="{FF2B5EF4-FFF2-40B4-BE49-F238E27FC236}">
                <a16:creationId xmlns:a16="http://schemas.microsoft.com/office/drawing/2014/main" id="{F7C2901A-0871-4FBA-B6CC-90A24A58D3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42034"/>
      </p:ext>
    </p:extLst>
  </p:cSld>
  <p:clrMapOvr>
    <a:masterClrMapping/>
  </p:clrMapOvr>
</p:sld>
</file>

<file path=ppt/slides/slide4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92W">
            <a:extLst>
              <a:ext uri="{FF2B5EF4-FFF2-40B4-BE49-F238E27FC236}">
                <a16:creationId xmlns:a16="http://schemas.microsoft.com/office/drawing/2014/main" id="{63C854A6-3468-4308-9537-9958112C34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1844"/>
      </p:ext>
    </p:extLst>
  </p:cSld>
  <p:clrMapOvr>
    <a:masterClrMapping/>
  </p:clrMapOvr>
</p:sld>
</file>

<file path=ppt/slides/slide4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93W">
            <a:extLst>
              <a:ext uri="{FF2B5EF4-FFF2-40B4-BE49-F238E27FC236}">
                <a16:creationId xmlns:a16="http://schemas.microsoft.com/office/drawing/2014/main" id="{DBF58FA5-8BBA-4065-AD32-DFEE51C887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44046"/>
      </p:ext>
    </p:extLst>
  </p:cSld>
  <p:clrMapOvr>
    <a:masterClrMapping/>
  </p:clrMapOvr>
</p:sld>
</file>

<file path=ppt/slides/slide4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94C">
            <a:extLst>
              <a:ext uri="{FF2B5EF4-FFF2-40B4-BE49-F238E27FC236}">
                <a16:creationId xmlns:a16="http://schemas.microsoft.com/office/drawing/2014/main" id="{A7263422-DF46-4027-9A7C-E9EBCC27BE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8628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279W">
            <a:extLst>
              <a:ext uri="{FF2B5EF4-FFF2-40B4-BE49-F238E27FC236}">
                <a16:creationId xmlns:a16="http://schemas.microsoft.com/office/drawing/2014/main" id="{85310303-B079-461D-B780-6360ACA254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297502"/>
      </p:ext>
    </p:extLst>
  </p:cSld>
  <p:clrMapOvr>
    <a:masterClrMapping/>
  </p:clrMapOvr>
</p:sld>
</file>

<file path=ppt/slides/slide4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295W">
            <a:extLst>
              <a:ext uri="{FF2B5EF4-FFF2-40B4-BE49-F238E27FC236}">
                <a16:creationId xmlns:a16="http://schemas.microsoft.com/office/drawing/2014/main" id="{C7299477-35A0-4DCB-AFAE-EA045F01CA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59692"/>
      </p:ext>
    </p:extLst>
  </p:cSld>
  <p:clrMapOvr>
    <a:masterClrMapping/>
  </p:clrMapOvr>
</p:sld>
</file>

<file path=ppt/slides/slide4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311C">
            <a:extLst>
              <a:ext uri="{FF2B5EF4-FFF2-40B4-BE49-F238E27FC236}">
                <a16:creationId xmlns:a16="http://schemas.microsoft.com/office/drawing/2014/main" id="{70DBB090-29E3-46D8-AC7E-1FDEBBBBC2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438326"/>
      </p:ext>
    </p:extLst>
  </p:cSld>
  <p:clrMapOvr>
    <a:masterClrMapping/>
  </p:clrMapOvr>
</p:sld>
</file>

<file path=ppt/slides/slide4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319W">
            <a:extLst>
              <a:ext uri="{FF2B5EF4-FFF2-40B4-BE49-F238E27FC236}">
                <a16:creationId xmlns:a16="http://schemas.microsoft.com/office/drawing/2014/main" id="{BD7BCCEB-1DA9-4D15-930B-190DC6DAB3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898591"/>
      </p:ext>
    </p:extLst>
  </p:cSld>
  <p:clrMapOvr>
    <a:masterClrMapping/>
  </p:clrMapOvr>
</p:sld>
</file>

<file path=ppt/slides/slide4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325C">
            <a:extLst>
              <a:ext uri="{FF2B5EF4-FFF2-40B4-BE49-F238E27FC236}">
                <a16:creationId xmlns:a16="http://schemas.microsoft.com/office/drawing/2014/main" id="{07BBFCDB-A05A-4E71-9988-E2373F4895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121379"/>
      </p:ext>
    </p:extLst>
  </p:cSld>
  <p:clrMapOvr>
    <a:masterClrMapping/>
  </p:clrMapOvr>
</p:sld>
</file>

<file path=ppt/slides/slide4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329C">
            <a:extLst>
              <a:ext uri="{FF2B5EF4-FFF2-40B4-BE49-F238E27FC236}">
                <a16:creationId xmlns:a16="http://schemas.microsoft.com/office/drawing/2014/main" id="{85DC4209-FFF5-4F04-8F44-B647CB4DF1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1256"/>
      </p:ext>
    </p:extLst>
  </p:cSld>
  <p:clrMapOvr>
    <a:masterClrMapping/>
  </p:clrMapOvr>
</p:sld>
</file>

<file path=ppt/slides/slide4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L331C">
            <a:extLst>
              <a:ext uri="{FF2B5EF4-FFF2-40B4-BE49-F238E27FC236}">
                <a16:creationId xmlns:a16="http://schemas.microsoft.com/office/drawing/2014/main" id="{0DC09F25-4069-4D9C-A197-C9C8C9E2C7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402340"/>
      </p:ext>
    </p:extLst>
  </p:cSld>
  <p:clrMapOvr>
    <a:masterClrMapping/>
  </p:clrMapOvr>
</p:sld>
</file>

<file path=ppt/slides/slide4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R010W">
            <a:extLst>
              <a:ext uri="{FF2B5EF4-FFF2-40B4-BE49-F238E27FC236}">
                <a16:creationId xmlns:a16="http://schemas.microsoft.com/office/drawing/2014/main" id="{997C530B-C93C-4B56-A3F3-B3247FEBF8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613865"/>
      </p:ext>
    </p:extLst>
  </p:cSld>
  <p:clrMapOvr>
    <a:masterClrMapping/>
  </p:clrMapOvr>
</p:sld>
</file>

<file path=ppt/slides/slide4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R015W">
            <a:extLst>
              <a:ext uri="{FF2B5EF4-FFF2-40B4-BE49-F238E27FC236}">
                <a16:creationId xmlns:a16="http://schemas.microsoft.com/office/drawing/2014/main" id="{34E362CC-E956-4A4D-B69D-098E820F68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86208"/>
      </p:ext>
    </p:extLst>
  </p:cSld>
  <p:clrMapOvr>
    <a:masterClrMapping/>
  </p:clrMapOvr>
</p:sld>
</file>

<file path=ppt/slides/slide4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R030W">
            <a:extLst>
              <a:ext uri="{FF2B5EF4-FFF2-40B4-BE49-F238E27FC236}">
                <a16:creationId xmlns:a16="http://schemas.microsoft.com/office/drawing/2014/main" id="{3A6F8916-58AD-443E-AA20-089379CA55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476210"/>
      </p:ext>
    </p:extLst>
  </p:cSld>
  <p:clrMapOvr>
    <a:masterClrMapping/>
  </p:clrMapOvr>
</p:sld>
</file>

<file path=ppt/slides/slide4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NR068C">
            <a:extLst>
              <a:ext uri="{FF2B5EF4-FFF2-40B4-BE49-F238E27FC236}">
                <a16:creationId xmlns:a16="http://schemas.microsoft.com/office/drawing/2014/main" id="{2CC99E37-CF87-4308-9F8A-D22734D15A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9227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285W">
            <a:extLst>
              <a:ext uri="{FF2B5EF4-FFF2-40B4-BE49-F238E27FC236}">
                <a16:creationId xmlns:a16="http://schemas.microsoft.com/office/drawing/2014/main" id="{0FB87FFA-BBC4-4B6F-904B-22665B9294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637022"/>
      </p:ext>
    </p:extLst>
  </p:cSld>
  <p:clrMapOvr>
    <a:masterClrMapping/>
  </p:clrMapOvr>
</p:sld>
</file>

<file path=ppt/slides/slide4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003C">
            <a:extLst>
              <a:ext uri="{FF2B5EF4-FFF2-40B4-BE49-F238E27FC236}">
                <a16:creationId xmlns:a16="http://schemas.microsoft.com/office/drawing/2014/main" id="{E9691CE5-F883-4737-98B4-792DEA7B2A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053217"/>
      </p:ext>
    </p:extLst>
  </p:cSld>
  <p:clrMapOvr>
    <a:masterClrMapping/>
  </p:clrMapOvr>
</p:sld>
</file>

<file path=ppt/slides/slide4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006C">
            <a:extLst>
              <a:ext uri="{FF2B5EF4-FFF2-40B4-BE49-F238E27FC236}">
                <a16:creationId xmlns:a16="http://schemas.microsoft.com/office/drawing/2014/main" id="{1A3312C1-F1C4-4AFB-89B3-347DA1009F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77001"/>
      </p:ext>
    </p:extLst>
  </p:cSld>
  <p:clrMapOvr>
    <a:masterClrMapping/>
  </p:clrMapOvr>
</p:sld>
</file>

<file path=ppt/slides/slide4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012C">
            <a:extLst>
              <a:ext uri="{FF2B5EF4-FFF2-40B4-BE49-F238E27FC236}">
                <a16:creationId xmlns:a16="http://schemas.microsoft.com/office/drawing/2014/main" id="{59A0B192-0304-4DD6-AB43-2BF7832E02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372551"/>
      </p:ext>
    </p:extLst>
  </p:cSld>
  <p:clrMapOvr>
    <a:masterClrMapping/>
  </p:clrMapOvr>
</p:sld>
</file>

<file path=ppt/slides/slide4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015W">
            <a:extLst>
              <a:ext uri="{FF2B5EF4-FFF2-40B4-BE49-F238E27FC236}">
                <a16:creationId xmlns:a16="http://schemas.microsoft.com/office/drawing/2014/main" id="{4CBB1D77-C051-4019-82CC-E2566395B7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519567"/>
      </p:ext>
    </p:extLst>
  </p:cSld>
  <p:clrMapOvr>
    <a:masterClrMapping/>
  </p:clrMapOvr>
</p:sld>
</file>

<file path=ppt/slides/slide4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025W">
            <a:extLst>
              <a:ext uri="{FF2B5EF4-FFF2-40B4-BE49-F238E27FC236}">
                <a16:creationId xmlns:a16="http://schemas.microsoft.com/office/drawing/2014/main" id="{268681FD-C9E2-4CC2-B22A-4158903576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46494"/>
      </p:ext>
    </p:extLst>
  </p:cSld>
  <p:clrMapOvr>
    <a:masterClrMapping/>
  </p:clrMapOvr>
</p:sld>
</file>

<file path=ppt/slides/slide4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026C">
            <a:extLst>
              <a:ext uri="{FF2B5EF4-FFF2-40B4-BE49-F238E27FC236}">
                <a16:creationId xmlns:a16="http://schemas.microsoft.com/office/drawing/2014/main" id="{CD4774E0-C904-45A5-AED5-CFC3B00113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871205"/>
      </p:ext>
    </p:extLst>
  </p:cSld>
  <p:clrMapOvr>
    <a:masterClrMapping/>
  </p:clrMapOvr>
</p:sld>
</file>

<file path=ppt/slides/slide4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039W">
            <a:extLst>
              <a:ext uri="{FF2B5EF4-FFF2-40B4-BE49-F238E27FC236}">
                <a16:creationId xmlns:a16="http://schemas.microsoft.com/office/drawing/2014/main" id="{57EAFD98-A4C6-4F33-9888-1AF174B9FB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615327"/>
      </p:ext>
    </p:extLst>
  </p:cSld>
  <p:clrMapOvr>
    <a:masterClrMapping/>
  </p:clrMapOvr>
</p:sld>
</file>

<file path=ppt/slides/slide4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044W">
            <a:extLst>
              <a:ext uri="{FF2B5EF4-FFF2-40B4-BE49-F238E27FC236}">
                <a16:creationId xmlns:a16="http://schemas.microsoft.com/office/drawing/2014/main" id="{A602C62C-24A5-42BC-A9E6-92C9F98074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9408"/>
      </p:ext>
    </p:extLst>
  </p:cSld>
  <p:clrMapOvr>
    <a:masterClrMapping/>
  </p:clrMapOvr>
</p:sld>
</file>

<file path=ppt/slides/slide4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070C">
            <a:extLst>
              <a:ext uri="{FF2B5EF4-FFF2-40B4-BE49-F238E27FC236}">
                <a16:creationId xmlns:a16="http://schemas.microsoft.com/office/drawing/2014/main" id="{CABA83DE-107B-4B36-BCFD-BD1FB2580A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74913"/>
      </p:ext>
    </p:extLst>
  </p:cSld>
  <p:clrMapOvr>
    <a:masterClrMapping/>
  </p:clrMapOvr>
</p:sld>
</file>

<file path=ppt/slides/slide4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100W">
            <a:extLst>
              <a:ext uri="{FF2B5EF4-FFF2-40B4-BE49-F238E27FC236}">
                <a16:creationId xmlns:a16="http://schemas.microsoft.com/office/drawing/2014/main" id="{478270C6-88B0-47E6-95FA-7D31B29C12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089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BR287W">
            <a:extLst>
              <a:ext uri="{FF2B5EF4-FFF2-40B4-BE49-F238E27FC236}">
                <a16:creationId xmlns:a16="http://schemas.microsoft.com/office/drawing/2014/main" id="{364E887B-32D8-4C36-B7F8-416508CA6C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28761"/>
      </p:ext>
    </p:extLst>
  </p:cSld>
  <p:clrMapOvr>
    <a:masterClrMapping/>
  </p:clrMapOvr>
</p:sld>
</file>

<file path=ppt/slides/slide4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105C">
            <a:extLst>
              <a:ext uri="{FF2B5EF4-FFF2-40B4-BE49-F238E27FC236}">
                <a16:creationId xmlns:a16="http://schemas.microsoft.com/office/drawing/2014/main" id="{626704A0-2715-4093-B348-37A9CA8EE0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65875"/>
      </p:ext>
    </p:extLst>
  </p:cSld>
  <p:clrMapOvr>
    <a:masterClrMapping/>
  </p:clrMapOvr>
</p:sld>
</file>

<file path=ppt/slides/slide4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111C">
            <a:extLst>
              <a:ext uri="{FF2B5EF4-FFF2-40B4-BE49-F238E27FC236}">
                <a16:creationId xmlns:a16="http://schemas.microsoft.com/office/drawing/2014/main" id="{7F69DB3C-7A1A-40D3-B766-C6E59B68DB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736256"/>
      </p:ext>
    </p:extLst>
  </p:cSld>
  <p:clrMapOvr>
    <a:masterClrMapping/>
  </p:clrMapOvr>
</p:sld>
</file>

<file path=ppt/slides/slide4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117W">
            <a:extLst>
              <a:ext uri="{FF2B5EF4-FFF2-40B4-BE49-F238E27FC236}">
                <a16:creationId xmlns:a16="http://schemas.microsoft.com/office/drawing/2014/main" id="{CAC9CF0B-2C02-4594-99C2-BEF7FF3F96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547218"/>
      </p:ext>
    </p:extLst>
  </p:cSld>
  <p:clrMapOvr>
    <a:masterClrMapping/>
  </p:clrMapOvr>
</p:sld>
</file>

<file path=ppt/slides/slide4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L151W">
            <a:extLst>
              <a:ext uri="{FF2B5EF4-FFF2-40B4-BE49-F238E27FC236}">
                <a16:creationId xmlns:a16="http://schemas.microsoft.com/office/drawing/2014/main" id="{3FC7705B-FAA3-4F42-B760-0D5025EA10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03438"/>
      </p:ext>
    </p:extLst>
  </p:cSld>
  <p:clrMapOvr>
    <a:masterClrMapping/>
  </p:clrMapOvr>
</p:sld>
</file>

<file path=ppt/slides/slide4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15W">
            <a:extLst>
              <a:ext uri="{FF2B5EF4-FFF2-40B4-BE49-F238E27FC236}">
                <a16:creationId xmlns:a16="http://schemas.microsoft.com/office/drawing/2014/main" id="{291946D2-89F2-4E52-B4AE-6E95C7A7DC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908883"/>
      </p:ext>
    </p:extLst>
  </p:cSld>
  <p:clrMapOvr>
    <a:masterClrMapping/>
  </p:clrMapOvr>
</p:sld>
</file>

<file path=ppt/slides/slide4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21C">
            <a:extLst>
              <a:ext uri="{FF2B5EF4-FFF2-40B4-BE49-F238E27FC236}">
                <a16:creationId xmlns:a16="http://schemas.microsoft.com/office/drawing/2014/main" id="{D4B8205E-B5C9-49D0-B39E-65B2FB0623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29752"/>
      </p:ext>
    </p:extLst>
  </p:cSld>
  <p:clrMapOvr>
    <a:masterClrMapping/>
  </p:clrMapOvr>
</p:sld>
</file>

<file path=ppt/slides/slide4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23C">
            <a:extLst>
              <a:ext uri="{FF2B5EF4-FFF2-40B4-BE49-F238E27FC236}">
                <a16:creationId xmlns:a16="http://schemas.microsoft.com/office/drawing/2014/main" id="{ACAB07D9-54C8-4AC2-87FC-AE3677324D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68354"/>
      </p:ext>
    </p:extLst>
  </p:cSld>
  <p:clrMapOvr>
    <a:masterClrMapping/>
  </p:clrMapOvr>
</p:sld>
</file>

<file path=ppt/slides/slide4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27W">
            <a:extLst>
              <a:ext uri="{FF2B5EF4-FFF2-40B4-BE49-F238E27FC236}">
                <a16:creationId xmlns:a16="http://schemas.microsoft.com/office/drawing/2014/main" id="{2612E08F-C0C6-40AA-8208-FEAEA1F134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15214"/>
      </p:ext>
    </p:extLst>
  </p:cSld>
  <p:clrMapOvr>
    <a:masterClrMapping/>
  </p:clrMapOvr>
</p:sld>
</file>

<file path=ppt/slides/slide4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28C">
            <a:extLst>
              <a:ext uri="{FF2B5EF4-FFF2-40B4-BE49-F238E27FC236}">
                <a16:creationId xmlns:a16="http://schemas.microsoft.com/office/drawing/2014/main" id="{A8AD310D-99D6-4E95-8977-54618A31D9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245819"/>
      </p:ext>
    </p:extLst>
  </p:cSld>
  <p:clrMapOvr>
    <a:masterClrMapping/>
  </p:clrMapOvr>
</p:sld>
</file>

<file path=ppt/slides/slide4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35C">
            <a:extLst>
              <a:ext uri="{FF2B5EF4-FFF2-40B4-BE49-F238E27FC236}">
                <a16:creationId xmlns:a16="http://schemas.microsoft.com/office/drawing/2014/main" id="{E1BCEA4D-B541-4480-820D-409AAB52E8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231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L010C">
            <a:extLst>
              <a:ext uri="{FF2B5EF4-FFF2-40B4-BE49-F238E27FC236}">
                <a16:creationId xmlns:a16="http://schemas.microsoft.com/office/drawing/2014/main" id="{8E56740A-234A-4310-BD63-5843D9429C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384420"/>
      </p:ext>
    </p:extLst>
  </p:cSld>
  <p:clrMapOvr>
    <a:masterClrMapping/>
  </p:clrMapOvr>
</p:sld>
</file>

<file path=ppt/slides/slide4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38C">
            <a:extLst>
              <a:ext uri="{FF2B5EF4-FFF2-40B4-BE49-F238E27FC236}">
                <a16:creationId xmlns:a16="http://schemas.microsoft.com/office/drawing/2014/main" id="{5EF4C5B6-75C1-4D17-8D23-94F91D15AD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09745"/>
      </p:ext>
    </p:extLst>
  </p:cSld>
  <p:clrMapOvr>
    <a:masterClrMapping/>
  </p:clrMapOvr>
</p:sld>
</file>

<file path=ppt/slides/slide4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39W">
            <a:extLst>
              <a:ext uri="{FF2B5EF4-FFF2-40B4-BE49-F238E27FC236}">
                <a16:creationId xmlns:a16="http://schemas.microsoft.com/office/drawing/2014/main" id="{5F48D763-A4D7-4D9E-80C3-6429E49A17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82271"/>
      </p:ext>
    </p:extLst>
  </p:cSld>
  <p:clrMapOvr>
    <a:masterClrMapping/>
  </p:clrMapOvr>
</p:sld>
</file>

<file path=ppt/slides/slide4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43W">
            <a:extLst>
              <a:ext uri="{FF2B5EF4-FFF2-40B4-BE49-F238E27FC236}">
                <a16:creationId xmlns:a16="http://schemas.microsoft.com/office/drawing/2014/main" id="{33D4F2BC-B17A-4698-9A91-3487B03801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54607"/>
      </p:ext>
    </p:extLst>
  </p:cSld>
  <p:clrMapOvr>
    <a:masterClrMapping/>
  </p:clrMapOvr>
</p:sld>
</file>

<file path=ppt/slides/slide4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52C">
            <a:extLst>
              <a:ext uri="{FF2B5EF4-FFF2-40B4-BE49-F238E27FC236}">
                <a16:creationId xmlns:a16="http://schemas.microsoft.com/office/drawing/2014/main" id="{B14BDD5E-F106-4CF4-8D0A-FD46F11020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537428"/>
      </p:ext>
    </p:extLst>
  </p:cSld>
  <p:clrMapOvr>
    <a:masterClrMapping/>
  </p:clrMapOvr>
</p:sld>
</file>

<file path=ppt/slides/slide4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58C">
            <a:extLst>
              <a:ext uri="{FF2B5EF4-FFF2-40B4-BE49-F238E27FC236}">
                <a16:creationId xmlns:a16="http://schemas.microsoft.com/office/drawing/2014/main" id="{7BACD5E0-1604-426D-B15D-7F03C9D53B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29739"/>
      </p:ext>
    </p:extLst>
  </p:cSld>
  <p:clrMapOvr>
    <a:masterClrMapping/>
  </p:clrMapOvr>
</p:sld>
</file>

<file path=ppt/slides/slide4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061W">
            <a:extLst>
              <a:ext uri="{FF2B5EF4-FFF2-40B4-BE49-F238E27FC236}">
                <a16:creationId xmlns:a16="http://schemas.microsoft.com/office/drawing/2014/main" id="{5CB8B89D-6F40-4CF6-AC2E-B1C56CC194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62694"/>
      </p:ext>
    </p:extLst>
  </p:cSld>
  <p:clrMapOvr>
    <a:masterClrMapping/>
  </p:clrMapOvr>
</p:sld>
</file>

<file path=ppt/slides/slide4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118W">
            <a:extLst>
              <a:ext uri="{FF2B5EF4-FFF2-40B4-BE49-F238E27FC236}">
                <a16:creationId xmlns:a16="http://schemas.microsoft.com/office/drawing/2014/main" id="{13BB1660-8812-44E6-949E-AE0364B620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706234"/>
      </p:ext>
    </p:extLst>
  </p:cSld>
  <p:clrMapOvr>
    <a:masterClrMapping/>
  </p:clrMapOvr>
</p:sld>
</file>

<file path=ppt/slides/slide4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123C">
            <a:extLst>
              <a:ext uri="{FF2B5EF4-FFF2-40B4-BE49-F238E27FC236}">
                <a16:creationId xmlns:a16="http://schemas.microsoft.com/office/drawing/2014/main" id="{2F13AF84-1F6B-4957-A23F-F4D92667A7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56127"/>
      </p:ext>
    </p:extLst>
  </p:cSld>
  <p:clrMapOvr>
    <a:masterClrMapping/>
  </p:clrMapOvr>
</p:sld>
</file>

<file path=ppt/slides/slide4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128C">
            <a:extLst>
              <a:ext uri="{FF2B5EF4-FFF2-40B4-BE49-F238E27FC236}">
                <a16:creationId xmlns:a16="http://schemas.microsoft.com/office/drawing/2014/main" id="{74713615-B977-499F-8973-2043142BDC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53272"/>
      </p:ext>
    </p:extLst>
  </p:cSld>
  <p:clrMapOvr>
    <a:masterClrMapping/>
  </p:clrMapOvr>
</p:sld>
</file>

<file path=ppt/slides/slide4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137C">
            <a:extLst>
              <a:ext uri="{FF2B5EF4-FFF2-40B4-BE49-F238E27FC236}">
                <a16:creationId xmlns:a16="http://schemas.microsoft.com/office/drawing/2014/main" id="{892A3776-1F89-419D-9B9E-2E214FC308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0531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L056C">
            <a:extLst>
              <a:ext uri="{FF2B5EF4-FFF2-40B4-BE49-F238E27FC236}">
                <a16:creationId xmlns:a16="http://schemas.microsoft.com/office/drawing/2014/main" id="{369CC8C4-6336-4769-999D-F87435719E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86259"/>
      </p:ext>
    </p:extLst>
  </p:cSld>
  <p:clrMapOvr>
    <a:masterClrMapping/>
  </p:clrMapOvr>
</p:sld>
</file>

<file path=ppt/slides/slide4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140W">
            <a:extLst>
              <a:ext uri="{FF2B5EF4-FFF2-40B4-BE49-F238E27FC236}">
                <a16:creationId xmlns:a16="http://schemas.microsoft.com/office/drawing/2014/main" id="{000E439E-0D2B-4B69-BEA9-250E6A0433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21613"/>
      </p:ext>
    </p:extLst>
  </p:cSld>
  <p:clrMapOvr>
    <a:masterClrMapping/>
  </p:clrMapOvr>
</p:sld>
</file>

<file path=ppt/slides/slide4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144W">
            <a:extLst>
              <a:ext uri="{FF2B5EF4-FFF2-40B4-BE49-F238E27FC236}">
                <a16:creationId xmlns:a16="http://schemas.microsoft.com/office/drawing/2014/main" id="{AD83559D-1B75-4D15-B2DB-C316EAC018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16280"/>
      </p:ext>
    </p:extLst>
  </p:cSld>
  <p:clrMapOvr>
    <a:masterClrMapping/>
  </p:clrMapOvr>
</p:sld>
</file>

<file path=ppt/slides/slide4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189W">
            <a:extLst>
              <a:ext uri="{FF2B5EF4-FFF2-40B4-BE49-F238E27FC236}">
                <a16:creationId xmlns:a16="http://schemas.microsoft.com/office/drawing/2014/main" id="{8F204DCE-7F40-4FE3-A9A9-8FF63DCF7C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268571"/>
      </p:ext>
    </p:extLst>
  </p:cSld>
  <p:clrMapOvr>
    <a:masterClrMapping/>
  </p:clrMapOvr>
</p:sld>
</file>

<file path=ppt/slides/slide4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193W">
            <a:extLst>
              <a:ext uri="{FF2B5EF4-FFF2-40B4-BE49-F238E27FC236}">
                <a16:creationId xmlns:a16="http://schemas.microsoft.com/office/drawing/2014/main" id="{C2714198-6B0F-4E0A-AB52-4CA1769D7A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19418"/>
      </p:ext>
    </p:extLst>
  </p:cSld>
  <p:clrMapOvr>
    <a:masterClrMapping/>
  </p:clrMapOvr>
</p:sld>
</file>

<file path=ppt/slides/slide4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08W">
            <a:extLst>
              <a:ext uri="{FF2B5EF4-FFF2-40B4-BE49-F238E27FC236}">
                <a16:creationId xmlns:a16="http://schemas.microsoft.com/office/drawing/2014/main" id="{F4B86590-DF1F-483E-83D6-97EFA0B1FE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383090"/>
      </p:ext>
    </p:extLst>
  </p:cSld>
  <p:clrMapOvr>
    <a:masterClrMapping/>
  </p:clrMapOvr>
</p:sld>
</file>

<file path=ppt/slides/slide4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13C">
            <a:extLst>
              <a:ext uri="{FF2B5EF4-FFF2-40B4-BE49-F238E27FC236}">
                <a16:creationId xmlns:a16="http://schemas.microsoft.com/office/drawing/2014/main" id="{54F3CDC4-F7E3-4564-B5B8-10A63791F8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940930"/>
      </p:ext>
    </p:extLst>
  </p:cSld>
  <p:clrMapOvr>
    <a:masterClrMapping/>
  </p:clrMapOvr>
</p:sld>
</file>

<file path=ppt/slides/slide4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16C">
            <a:extLst>
              <a:ext uri="{FF2B5EF4-FFF2-40B4-BE49-F238E27FC236}">
                <a16:creationId xmlns:a16="http://schemas.microsoft.com/office/drawing/2014/main" id="{6F84966A-FCF9-4D22-A4DC-EB6C93490D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25389"/>
      </p:ext>
    </p:extLst>
  </p:cSld>
  <p:clrMapOvr>
    <a:masterClrMapping/>
  </p:clrMapOvr>
</p:sld>
</file>

<file path=ppt/slides/slide4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19C">
            <a:extLst>
              <a:ext uri="{FF2B5EF4-FFF2-40B4-BE49-F238E27FC236}">
                <a16:creationId xmlns:a16="http://schemas.microsoft.com/office/drawing/2014/main" id="{D00B5941-C2A3-4C64-8BDD-61FCF9BE2F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81828"/>
      </p:ext>
    </p:extLst>
  </p:cSld>
  <p:clrMapOvr>
    <a:masterClrMapping/>
  </p:clrMapOvr>
</p:sld>
</file>

<file path=ppt/slides/slide4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20W">
            <a:extLst>
              <a:ext uri="{FF2B5EF4-FFF2-40B4-BE49-F238E27FC236}">
                <a16:creationId xmlns:a16="http://schemas.microsoft.com/office/drawing/2014/main" id="{DC12DF5C-1BD4-4A36-A1D9-A22375CD90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725047"/>
      </p:ext>
    </p:extLst>
  </p:cSld>
  <p:clrMapOvr>
    <a:masterClrMapping/>
  </p:clrMapOvr>
</p:sld>
</file>

<file path=ppt/slides/slide4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43C">
            <a:extLst>
              <a:ext uri="{FF2B5EF4-FFF2-40B4-BE49-F238E27FC236}">
                <a16:creationId xmlns:a16="http://schemas.microsoft.com/office/drawing/2014/main" id="{BD5DBB0E-F37C-4557-97AA-9292D236F2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9864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L057W">
            <a:extLst>
              <a:ext uri="{FF2B5EF4-FFF2-40B4-BE49-F238E27FC236}">
                <a16:creationId xmlns:a16="http://schemas.microsoft.com/office/drawing/2014/main" id="{A71CE835-10C9-47F8-B2A0-D727D2ACE8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210577"/>
      </p:ext>
    </p:extLst>
  </p:cSld>
  <p:clrMapOvr>
    <a:masterClrMapping/>
  </p:clrMapOvr>
</p:sld>
</file>

<file path=ppt/slides/slide4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51C">
            <a:extLst>
              <a:ext uri="{FF2B5EF4-FFF2-40B4-BE49-F238E27FC236}">
                <a16:creationId xmlns:a16="http://schemas.microsoft.com/office/drawing/2014/main" id="{02D93EDB-1164-4C3B-9132-DDBF8ACF0C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93559"/>
      </p:ext>
    </p:extLst>
  </p:cSld>
  <p:clrMapOvr>
    <a:masterClrMapping/>
  </p:clrMapOvr>
</p:sld>
</file>

<file path=ppt/slides/slide4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67C">
            <a:extLst>
              <a:ext uri="{FF2B5EF4-FFF2-40B4-BE49-F238E27FC236}">
                <a16:creationId xmlns:a16="http://schemas.microsoft.com/office/drawing/2014/main" id="{153162D6-C9F9-4622-B440-9D7974978C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270356"/>
      </p:ext>
    </p:extLst>
  </p:cSld>
  <p:clrMapOvr>
    <a:masterClrMapping/>
  </p:clrMapOvr>
</p:sld>
</file>

<file path=ppt/slides/slide4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73C">
            <a:extLst>
              <a:ext uri="{FF2B5EF4-FFF2-40B4-BE49-F238E27FC236}">
                <a16:creationId xmlns:a16="http://schemas.microsoft.com/office/drawing/2014/main" id="{FE6DEEB2-A328-42CF-8973-9830AD9067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45054"/>
      </p:ext>
    </p:extLst>
  </p:cSld>
  <p:clrMapOvr>
    <a:masterClrMapping/>
  </p:clrMapOvr>
</p:sld>
</file>

<file path=ppt/slides/slide4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274W">
            <a:extLst>
              <a:ext uri="{FF2B5EF4-FFF2-40B4-BE49-F238E27FC236}">
                <a16:creationId xmlns:a16="http://schemas.microsoft.com/office/drawing/2014/main" id="{4F125279-BB1B-420E-8F08-20AA8DAF5A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12030"/>
      </p:ext>
    </p:extLst>
  </p:cSld>
  <p:clrMapOvr>
    <a:masterClrMapping/>
  </p:clrMapOvr>
</p:sld>
</file>

<file path=ppt/slides/slide4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322C">
            <a:extLst>
              <a:ext uri="{FF2B5EF4-FFF2-40B4-BE49-F238E27FC236}">
                <a16:creationId xmlns:a16="http://schemas.microsoft.com/office/drawing/2014/main" id="{3B372351-D6B5-4B62-9D22-14BD81249E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63110"/>
      </p:ext>
    </p:extLst>
  </p:cSld>
  <p:clrMapOvr>
    <a:masterClrMapping/>
  </p:clrMapOvr>
</p:sld>
</file>

<file path=ppt/slides/slide4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353C">
            <a:extLst>
              <a:ext uri="{FF2B5EF4-FFF2-40B4-BE49-F238E27FC236}">
                <a16:creationId xmlns:a16="http://schemas.microsoft.com/office/drawing/2014/main" id="{5AB91224-A952-484A-BE52-8173D12247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685633"/>
      </p:ext>
    </p:extLst>
  </p:cSld>
  <p:clrMapOvr>
    <a:masterClrMapping/>
  </p:clrMapOvr>
</p:sld>
</file>

<file path=ppt/slides/slide4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355W">
            <a:extLst>
              <a:ext uri="{FF2B5EF4-FFF2-40B4-BE49-F238E27FC236}">
                <a16:creationId xmlns:a16="http://schemas.microsoft.com/office/drawing/2014/main" id="{A2ACF813-64A2-403E-8151-8E28DA0E63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4086"/>
      </p:ext>
    </p:extLst>
  </p:cSld>
  <p:clrMapOvr>
    <a:masterClrMapping/>
  </p:clrMapOvr>
</p:sld>
</file>

<file path=ppt/slides/slide4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381W-A">
            <a:extLst>
              <a:ext uri="{FF2B5EF4-FFF2-40B4-BE49-F238E27FC236}">
                <a16:creationId xmlns:a16="http://schemas.microsoft.com/office/drawing/2014/main" id="{783A12C8-017C-424C-BD11-06068A5BD8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925844"/>
      </p:ext>
    </p:extLst>
  </p:cSld>
  <p:clrMapOvr>
    <a:masterClrMapping/>
  </p:clrMapOvr>
</p:sld>
</file>

<file path=ppt/slides/slide4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R387C">
            <a:extLst>
              <a:ext uri="{FF2B5EF4-FFF2-40B4-BE49-F238E27FC236}">
                <a16:creationId xmlns:a16="http://schemas.microsoft.com/office/drawing/2014/main" id="{86D3831F-0CFC-46B3-BE03-BE18BEAA16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42502"/>
      </p:ext>
    </p:extLst>
  </p:cSld>
  <p:clrMapOvr>
    <a:masterClrMapping/>
  </p:clrMapOvr>
</p:sld>
</file>

<file path=ppt/slides/slide4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003W">
            <a:extLst>
              <a:ext uri="{FF2B5EF4-FFF2-40B4-BE49-F238E27FC236}">
                <a16:creationId xmlns:a16="http://schemas.microsoft.com/office/drawing/2014/main" id="{99313781-D0FA-4162-A90A-396728627C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2381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L061C">
            <a:extLst>
              <a:ext uri="{FF2B5EF4-FFF2-40B4-BE49-F238E27FC236}">
                <a16:creationId xmlns:a16="http://schemas.microsoft.com/office/drawing/2014/main" id="{B9A027A1-6113-47BC-8446-99A3627132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00751"/>
      </p:ext>
    </p:extLst>
  </p:cSld>
  <p:clrMapOvr>
    <a:masterClrMapping/>
  </p:clrMapOvr>
</p:sld>
</file>

<file path=ppt/slides/slide4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032C">
            <a:extLst>
              <a:ext uri="{FF2B5EF4-FFF2-40B4-BE49-F238E27FC236}">
                <a16:creationId xmlns:a16="http://schemas.microsoft.com/office/drawing/2014/main" id="{0A351ABC-4BBE-4FC9-AD96-666F211617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567050"/>
      </p:ext>
    </p:extLst>
  </p:cSld>
  <p:clrMapOvr>
    <a:masterClrMapping/>
  </p:clrMapOvr>
</p:sld>
</file>

<file path=ppt/slides/slide4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042C">
            <a:extLst>
              <a:ext uri="{FF2B5EF4-FFF2-40B4-BE49-F238E27FC236}">
                <a16:creationId xmlns:a16="http://schemas.microsoft.com/office/drawing/2014/main" id="{FA24DEE6-7C33-48FA-8874-A498E1A691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23696"/>
      </p:ext>
    </p:extLst>
  </p:cSld>
  <p:clrMapOvr>
    <a:masterClrMapping/>
  </p:clrMapOvr>
</p:sld>
</file>

<file path=ppt/slides/slide4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049C">
            <a:extLst>
              <a:ext uri="{FF2B5EF4-FFF2-40B4-BE49-F238E27FC236}">
                <a16:creationId xmlns:a16="http://schemas.microsoft.com/office/drawing/2014/main" id="{A9110684-F537-41BF-86DF-1056F1E5B1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57497"/>
      </p:ext>
    </p:extLst>
  </p:cSld>
  <p:clrMapOvr>
    <a:masterClrMapping/>
  </p:clrMapOvr>
</p:sld>
</file>

<file path=ppt/slides/slide4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053C">
            <a:extLst>
              <a:ext uri="{FF2B5EF4-FFF2-40B4-BE49-F238E27FC236}">
                <a16:creationId xmlns:a16="http://schemas.microsoft.com/office/drawing/2014/main" id="{48AB3C2C-1531-44CC-9FED-0A9C8AB44B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962962"/>
      </p:ext>
    </p:extLst>
  </p:cSld>
  <p:clrMapOvr>
    <a:masterClrMapping/>
  </p:clrMapOvr>
</p:sld>
</file>

<file path=ppt/slides/slide4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066W">
            <a:extLst>
              <a:ext uri="{FF2B5EF4-FFF2-40B4-BE49-F238E27FC236}">
                <a16:creationId xmlns:a16="http://schemas.microsoft.com/office/drawing/2014/main" id="{2AB742AC-5C56-4573-BD3D-FEE9E169E3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46814"/>
      </p:ext>
    </p:extLst>
  </p:cSld>
  <p:clrMapOvr>
    <a:masterClrMapping/>
  </p:clrMapOvr>
</p:sld>
</file>

<file path=ppt/slides/slide4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069C">
            <a:extLst>
              <a:ext uri="{FF2B5EF4-FFF2-40B4-BE49-F238E27FC236}">
                <a16:creationId xmlns:a16="http://schemas.microsoft.com/office/drawing/2014/main" id="{09EE9206-9007-4F1E-A97B-BC34215D31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47606"/>
      </p:ext>
    </p:extLst>
  </p:cSld>
  <p:clrMapOvr>
    <a:masterClrMapping/>
  </p:clrMapOvr>
</p:sld>
</file>

<file path=ppt/slides/slide4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089C">
            <a:extLst>
              <a:ext uri="{FF2B5EF4-FFF2-40B4-BE49-F238E27FC236}">
                <a16:creationId xmlns:a16="http://schemas.microsoft.com/office/drawing/2014/main" id="{F45C1090-77E0-4F40-901C-4A5EFE417C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50092"/>
      </p:ext>
    </p:extLst>
  </p:cSld>
  <p:clrMapOvr>
    <a:masterClrMapping/>
  </p:clrMapOvr>
</p:sld>
</file>

<file path=ppt/slides/slide4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096W">
            <a:extLst>
              <a:ext uri="{FF2B5EF4-FFF2-40B4-BE49-F238E27FC236}">
                <a16:creationId xmlns:a16="http://schemas.microsoft.com/office/drawing/2014/main" id="{66459D9C-5BCA-4C18-A58E-6BF18D996B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084018"/>
      </p:ext>
    </p:extLst>
  </p:cSld>
  <p:clrMapOvr>
    <a:masterClrMapping/>
  </p:clrMapOvr>
</p:sld>
</file>

<file path=ppt/slides/slide4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05C">
            <a:extLst>
              <a:ext uri="{FF2B5EF4-FFF2-40B4-BE49-F238E27FC236}">
                <a16:creationId xmlns:a16="http://schemas.microsoft.com/office/drawing/2014/main" id="{DC4ADBC5-232D-4937-8764-79619EAC92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21206"/>
      </p:ext>
    </p:extLst>
  </p:cSld>
  <p:clrMapOvr>
    <a:masterClrMapping/>
  </p:clrMapOvr>
</p:sld>
</file>

<file path=ppt/slides/slide4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06C">
            <a:extLst>
              <a:ext uri="{FF2B5EF4-FFF2-40B4-BE49-F238E27FC236}">
                <a16:creationId xmlns:a16="http://schemas.microsoft.com/office/drawing/2014/main" id="{88909374-F4FB-4D91-9D31-760739678A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56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14C">
            <a:extLst>
              <a:ext uri="{FF2B5EF4-FFF2-40B4-BE49-F238E27FC236}">
                <a16:creationId xmlns:a16="http://schemas.microsoft.com/office/drawing/2014/main" id="{8A005A45-40E8-40A7-9027-17A8CED18E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6275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L063W">
            <a:extLst>
              <a:ext uri="{FF2B5EF4-FFF2-40B4-BE49-F238E27FC236}">
                <a16:creationId xmlns:a16="http://schemas.microsoft.com/office/drawing/2014/main" id="{76B0FE8E-B72E-4243-82A0-4456A12D11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479190"/>
      </p:ext>
    </p:extLst>
  </p:cSld>
  <p:clrMapOvr>
    <a:masterClrMapping/>
  </p:clrMapOvr>
</p:sld>
</file>

<file path=ppt/slides/slide5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38C">
            <a:extLst>
              <a:ext uri="{FF2B5EF4-FFF2-40B4-BE49-F238E27FC236}">
                <a16:creationId xmlns:a16="http://schemas.microsoft.com/office/drawing/2014/main" id="{508755A5-5128-4C0E-ACBF-C95B52C63C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3021"/>
      </p:ext>
    </p:extLst>
  </p:cSld>
  <p:clrMapOvr>
    <a:masterClrMapping/>
  </p:clrMapOvr>
</p:sld>
</file>

<file path=ppt/slides/slide5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39C">
            <a:extLst>
              <a:ext uri="{FF2B5EF4-FFF2-40B4-BE49-F238E27FC236}">
                <a16:creationId xmlns:a16="http://schemas.microsoft.com/office/drawing/2014/main" id="{73DC24FF-C49C-4817-BDA6-C277EEE858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968674"/>
      </p:ext>
    </p:extLst>
  </p:cSld>
  <p:clrMapOvr>
    <a:masterClrMapping/>
  </p:clrMapOvr>
</p:sld>
</file>

<file path=ppt/slides/slide5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50W">
            <a:extLst>
              <a:ext uri="{FF2B5EF4-FFF2-40B4-BE49-F238E27FC236}">
                <a16:creationId xmlns:a16="http://schemas.microsoft.com/office/drawing/2014/main" id="{C59A26E2-F5FD-4B25-B13F-1862CEE7EB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04620"/>
      </p:ext>
    </p:extLst>
  </p:cSld>
  <p:clrMapOvr>
    <a:masterClrMapping/>
  </p:clrMapOvr>
</p:sld>
</file>

<file path=ppt/slides/slide5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52W">
            <a:extLst>
              <a:ext uri="{FF2B5EF4-FFF2-40B4-BE49-F238E27FC236}">
                <a16:creationId xmlns:a16="http://schemas.microsoft.com/office/drawing/2014/main" id="{C9F3D630-131F-4515-9CE9-1AB50E6DCB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15922"/>
      </p:ext>
    </p:extLst>
  </p:cSld>
  <p:clrMapOvr>
    <a:masterClrMapping/>
  </p:clrMapOvr>
</p:sld>
</file>

<file path=ppt/slides/slide5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57W">
            <a:extLst>
              <a:ext uri="{FF2B5EF4-FFF2-40B4-BE49-F238E27FC236}">
                <a16:creationId xmlns:a16="http://schemas.microsoft.com/office/drawing/2014/main" id="{AE7A5413-6F27-42DC-9394-C0008877D9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72689"/>
      </p:ext>
    </p:extLst>
  </p:cSld>
  <p:clrMapOvr>
    <a:masterClrMapping/>
  </p:clrMapOvr>
</p:sld>
</file>

<file path=ppt/slides/slide5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58C">
            <a:extLst>
              <a:ext uri="{FF2B5EF4-FFF2-40B4-BE49-F238E27FC236}">
                <a16:creationId xmlns:a16="http://schemas.microsoft.com/office/drawing/2014/main" id="{B3880A44-9C77-4C83-883D-D52979D10D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3000"/>
      </p:ext>
    </p:extLst>
  </p:cSld>
  <p:clrMapOvr>
    <a:masterClrMapping/>
  </p:clrMapOvr>
</p:sld>
</file>

<file path=ppt/slides/slide5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66W">
            <a:extLst>
              <a:ext uri="{FF2B5EF4-FFF2-40B4-BE49-F238E27FC236}">
                <a16:creationId xmlns:a16="http://schemas.microsoft.com/office/drawing/2014/main" id="{1C7ACB3A-BA77-4B42-980D-F43625F1F9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3872"/>
      </p:ext>
    </p:extLst>
  </p:cSld>
  <p:clrMapOvr>
    <a:masterClrMapping/>
  </p:clrMapOvr>
</p:sld>
</file>

<file path=ppt/slides/slide5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67C">
            <a:extLst>
              <a:ext uri="{FF2B5EF4-FFF2-40B4-BE49-F238E27FC236}">
                <a16:creationId xmlns:a16="http://schemas.microsoft.com/office/drawing/2014/main" id="{6F651F16-91B8-4FC4-A77D-EA2A3AEC8E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8973"/>
      </p:ext>
    </p:extLst>
  </p:cSld>
  <p:clrMapOvr>
    <a:masterClrMapping/>
  </p:clrMapOvr>
</p:sld>
</file>

<file path=ppt/slides/slide5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78W">
            <a:extLst>
              <a:ext uri="{FF2B5EF4-FFF2-40B4-BE49-F238E27FC236}">
                <a16:creationId xmlns:a16="http://schemas.microsoft.com/office/drawing/2014/main" id="{B2B4A350-E074-4489-8DE2-C40AA3FA8F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4559"/>
      </p:ext>
    </p:extLst>
  </p:cSld>
  <p:clrMapOvr>
    <a:masterClrMapping/>
  </p:clrMapOvr>
</p:sld>
</file>

<file path=ppt/slides/slide5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84C">
            <a:extLst>
              <a:ext uri="{FF2B5EF4-FFF2-40B4-BE49-F238E27FC236}">
                <a16:creationId xmlns:a16="http://schemas.microsoft.com/office/drawing/2014/main" id="{96147A6B-062F-4FD7-ABB2-929D9B5E0F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896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09C">
            <a:extLst>
              <a:ext uri="{FF2B5EF4-FFF2-40B4-BE49-F238E27FC236}">
                <a16:creationId xmlns:a16="http://schemas.microsoft.com/office/drawing/2014/main" id="{AB18901C-8556-47D8-8767-208623E8D9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076045"/>
      </p:ext>
    </p:extLst>
  </p:cSld>
  <p:clrMapOvr>
    <a:masterClrMapping/>
  </p:clrMapOvr>
</p:sld>
</file>

<file path=ppt/slides/slide5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91C">
            <a:extLst>
              <a:ext uri="{FF2B5EF4-FFF2-40B4-BE49-F238E27FC236}">
                <a16:creationId xmlns:a16="http://schemas.microsoft.com/office/drawing/2014/main" id="{7D489B23-6FB1-4003-8A76-470C116B05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04630"/>
      </p:ext>
    </p:extLst>
  </p:cSld>
  <p:clrMapOvr>
    <a:masterClrMapping/>
  </p:clrMapOvr>
</p:sld>
</file>

<file path=ppt/slides/slide5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195W">
            <a:extLst>
              <a:ext uri="{FF2B5EF4-FFF2-40B4-BE49-F238E27FC236}">
                <a16:creationId xmlns:a16="http://schemas.microsoft.com/office/drawing/2014/main" id="{0E550B02-4354-416B-A4D2-5E9C223C61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92874"/>
      </p:ext>
    </p:extLst>
  </p:cSld>
  <p:clrMapOvr>
    <a:masterClrMapping/>
  </p:clrMapOvr>
</p:sld>
</file>

<file path=ppt/slides/slide5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01C">
            <a:extLst>
              <a:ext uri="{FF2B5EF4-FFF2-40B4-BE49-F238E27FC236}">
                <a16:creationId xmlns:a16="http://schemas.microsoft.com/office/drawing/2014/main" id="{51663B5E-3F7E-4B51-BF2B-70581397D1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949204"/>
      </p:ext>
    </p:extLst>
  </p:cSld>
  <p:clrMapOvr>
    <a:masterClrMapping/>
  </p:clrMapOvr>
</p:sld>
</file>

<file path=ppt/slides/slide5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02C">
            <a:extLst>
              <a:ext uri="{FF2B5EF4-FFF2-40B4-BE49-F238E27FC236}">
                <a16:creationId xmlns:a16="http://schemas.microsoft.com/office/drawing/2014/main" id="{831C0EF7-055F-4AB0-BCAC-8EBDA9AD35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31606"/>
      </p:ext>
    </p:extLst>
  </p:cSld>
  <p:clrMapOvr>
    <a:masterClrMapping/>
  </p:clrMapOvr>
</p:sld>
</file>

<file path=ppt/slides/slide5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07W">
            <a:extLst>
              <a:ext uri="{FF2B5EF4-FFF2-40B4-BE49-F238E27FC236}">
                <a16:creationId xmlns:a16="http://schemas.microsoft.com/office/drawing/2014/main" id="{D3F7C55D-3EAF-41AA-8FA3-DF2CB88D02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10163"/>
      </p:ext>
    </p:extLst>
  </p:cSld>
  <p:clrMapOvr>
    <a:masterClrMapping/>
  </p:clrMapOvr>
</p:sld>
</file>

<file path=ppt/slides/slide5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16W">
            <a:extLst>
              <a:ext uri="{FF2B5EF4-FFF2-40B4-BE49-F238E27FC236}">
                <a16:creationId xmlns:a16="http://schemas.microsoft.com/office/drawing/2014/main" id="{BC012A7C-8040-4A1A-8228-18969C21A6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854111"/>
      </p:ext>
    </p:extLst>
  </p:cSld>
  <p:clrMapOvr>
    <a:masterClrMapping/>
  </p:clrMapOvr>
</p:sld>
</file>

<file path=ppt/slides/slide5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19W">
            <a:extLst>
              <a:ext uri="{FF2B5EF4-FFF2-40B4-BE49-F238E27FC236}">
                <a16:creationId xmlns:a16="http://schemas.microsoft.com/office/drawing/2014/main" id="{665C0AAE-AE56-4A7F-9716-8D740A115F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179452"/>
      </p:ext>
    </p:extLst>
  </p:cSld>
  <p:clrMapOvr>
    <a:masterClrMapping/>
  </p:clrMapOvr>
</p:sld>
</file>

<file path=ppt/slides/slide5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21W">
            <a:extLst>
              <a:ext uri="{FF2B5EF4-FFF2-40B4-BE49-F238E27FC236}">
                <a16:creationId xmlns:a16="http://schemas.microsoft.com/office/drawing/2014/main" id="{47346ECC-8EAB-443B-97DD-FA03E1E59E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27720"/>
      </p:ext>
    </p:extLst>
  </p:cSld>
  <p:clrMapOvr>
    <a:masterClrMapping/>
  </p:clrMapOvr>
</p:sld>
</file>

<file path=ppt/slides/slide5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40C">
            <a:extLst>
              <a:ext uri="{FF2B5EF4-FFF2-40B4-BE49-F238E27FC236}">
                <a16:creationId xmlns:a16="http://schemas.microsoft.com/office/drawing/2014/main" id="{5BDEDD54-BA37-48CA-BD44-149CD7E055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5931"/>
      </p:ext>
    </p:extLst>
  </p:cSld>
  <p:clrMapOvr>
    <a:masterClrMapping/>
  </p:clrMapOvr>
</p:sld>
</file>

<file path=ppt/slides/slide5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44C">
            <a:extLst>
              <a:ext uri="{FF2B5EF4-FFF2-40B4-BE49-F238E27FC236}">
                <a16:creationId xmlns:a16="http://schemas.microsoft.com/office/drawing/2014/main" id="{C11301DD-D98B-4462-BE9D-894874D535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22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14C">
            <a:extLst>
              <a:ext uri="{FF2B5EF4-FFF2-40B4-BE49-F238E27FC236}">
                <a16:creationId xmlns:a16="http://schemas.microsoft.com/office/drawing/2014/main" id="{BE3B09EB-4775-4CB4-A1BA-783F87C4E5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07119"/>
      </p:ext>
    </p:extLst>
  </p:cSld>
  <p:clrMapOvr>
    <a:masterClrMapping/>
  </p:clrMapOvr>
</p:sld>
</file>

<file path=ppt/slides/slide5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47C">
            <a:extLst>
              <a:ext uri="{FF2B5EF4-FFF2-40B4-BE49-F238E27FC236}">
                <a16:creationId xmlns:a16="http://schemas.microsoft.com/office/drawing/2014/main" id="{8DD8F8D0-681C-4B8E-9C33-11CD69F584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568274"/>
      </p:ext>
    </p:extLst>
  </p:cSld>
  <p:clrMapOvr>
    <a:masterClrMapping/>
  </p:clrMapOvr>
</p:sld>
</file>

<file path=ppt/slides/slide5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48C">
            <a:extLst>
              <a:ext uri="{FF2B5EF4-FFF2-40B4-BE49-F238E27FC236}">
                <a16:creationId xmlns:a16="http://schemas.microsoft.com/office/drawing/2014/main" id="{ECF3CB54-A018-425F-BE3A-B4CBDC0A88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84603"/>
      </p:ext>
    </p:extLst>
  </p:cSld>
  <p:clrMapOvr>
    <a:masterClrMapping/>
  </p:clrMapOvr>
</p:sld>
</file>

<file path=ppt/slides/slide5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49C">
            <a:extLst>
              <a:ext uri="{FF2B5EF4-FFF2-40B4-BE49-F238E27FC236}">
                <a16:creationId xmlns:a16="http://schemas.microsoft.com/office/drawing/2014/main" id="{D9EA56C5-E072-49B5-95CD-F72F1D1668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69873"/>
      </p:ext>
    </p:extLst>
  </p:cSld>
  <p:clrMapOvr>
    <a:masterClrMapping/>
  </p:clrMapOvr>
</p:sld>
</file>

<file path=ppt/slides/slide5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57W">
            <a:extLst>
              <a:ext uri="{FF2B5EF4-FFF2-40B4-BE49-F238E27FC236}">
                <a16:creationId xmlns:a16="http://schemas.microsoft.com/office/drawing/2014/main" id="{D2AB24FD-DFF2-4DAA-BB49-3D93663600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23662"/>
      </p:ext>
    </p:extLst>
  </p:cSld>
  <p:clrMapOvr>
    <a:masterClrMapping/>
  </p:clrMapOvr>
</p:sld>
</file>

<file path=ppt/slides/slide5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L278C">
            <a:extLst>
              <a:ext uri="{FF2B5EF4-FFF2-40B4-BE49-F238E27FC236}">
                <a16:creationId xmlns:a16="http://schemas.microsoft.com/office/drawing/2014/main" id="{830AB422-33B9-44E8-B5E9-ABE23059D7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258328"/>
      </p:ext>
    </p:extLst>
  </p:cSld>
  <p:clrMapOvr>
    <a:masterClrMapping/>
  </p:clrMapOvr>
</p:sld>
</file>

<file path=ppt/slides/slide5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18W">
            <a:extLst>
              <a:ext uri="{FF2B5EF4-FFF2-40B4-BE49-F238E27FC236}">
                <a16:creationId xmlns:a16="http://schemas.microsoft.com/office/drawing/2014/main" id="{8A4CF6B9-D0B6-4507-8202-A8523C6FF8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63177"/>
      </p:ext>
    </p:extLst>
  </p:cSld>
  <p:clrMapOvr>
    <a:masterClrMapping/>
  </p:clrMapOvr>
</p:sld>
</file>

<file path=ppt/slides/slide5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21C">
            <a:extLst>
              <a:ext uri="{FF2B5EF4-FFF2-40B4-BE49-F238E27FC236}">
                <a16:creationId xmlns:a16="http://schemas.microsoft.com/office/drawing/2014/main" id="{06A3691A-7780-4080-B5BC-B5A865C802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266040"/>
      </p:ext>
    </p:extLst>
  </p:cSld>
  <p:clrMapOvr>
    <a:masterClrMapping/>
  </p:clrMapOvr>
</p:sld>
</file>

<file path=ppt/slides/slide5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29C">
            <a:extLst>
              <a:ext uri="{FF2B5EF4-FFF2-40B4-BE49-F238E27FC236}">
                <a16:creationId xmlns:a16="http://schemas.microsoft.com/office/drawing/2014/main" id="{D5A2145F-23E2-4BDF-9F5D-867D416F2A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06182"/>
      </p:ext>
    </p:extLst>
  </p:cSld>
  <p:clrMapOvr>
    <a:masterClrMapping/>
  </p:clrMapOvr>
</p:sld>
</file>

<file path=ppt/slides/slide5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32W">
            <a:extLst>
              <a:ext uri="{FF2B5EF4-FFF2-40B4-BE49-F238E27FC236}">
                <a16:creationId xmlns:a16="http://schemas.microsoft.com/office/drawing/2014/main" id="{8ABCC67B-9804-4AE1-8C1A-6B54DC400F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834080"/>
      </p:ext>
    </p:extLst>
  </p:cSld>
  <p:clrMapOvr>
    <a:masterClrMapping/>
  </p:clrMapOvr>
</p:sld>
</file>

<file path=ppt/slides/slide5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45C">
            <a:extLst>
              <a:ext uri="{FF2B5EF4-FFF2-40B4-BE49-F238E27FC236}">
                <a16:creationId xmlns:a16="http://schemas.microsoft.com/office/drawing/2014/main" id="{3ED9AECB-C235-48DF-93A1-06D6D513E9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3408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17C">
            <a:extLst>
              <a:ext uri="{FF2B5EF4-FFF2-40B4-BE49-F238E27FC236}">
                <a16:creationId xmlns:a16="http://schemas.microsoft.com/office/drawing/2014/main" id="{F54B13F8-1697-404C-83EF-0E427A262F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83369"/>
      </p:ext>
    </p:extLst>
  </p:cSld>
  <p:clrMapOvr>
    <a:masterClrMapping/>
  </p:clrMapOvr>
</p:sld>
</file>

<file path=ppt/slides/slide5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50C">
            <a:extLst>
              <a:ext uri="{FF2B5EF4-FFF2-40B4-BE49-F238E27FC236}">
                <a16:creationId xmlns:a16="http://schemas.microsoft.com/office/drawing/2014/main" id="{43BD7FAB-8794-4D73-99ED-731F0BFBCF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79889"/>
      </p:ext>
    </p:extLst>
  </p:cSld>
  <p:clrMapOvr>
    <a:masterClrMapping/>
  </p:clrMapOvr>
</p:sld>
</file>

<file path=ppt/slides/slide5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66W">
            <a:extLst>
              <a:ext uri="{FF2B5EF4-FFF2-40B4-BE49-F238E27FC236}">
                <a16:creationId xmlns:a16="http://schemas.microsoft.com/office/drawing/2014/main" id="{7A7D1619-E93A-4A9D-80BF-062DEE7DCF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60173"/>
      </p:ext>
    </p:extLst>
  </p:cSld>
  <p:clrMapOvr>
    <a:masterClrMapping/>
  </p:clrMapOvr>
</p:sld>
</file>

<file path=ppt/slides/slide5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70W">
            <a:extLst>
              <a:ext uri="{FF2B5EF4-FFF2-40B4-BE49-F238E27FC236}">
                <a16:creationId xmlns:a16="http://schemas.microsoft.com/office/drawing/2014/main" id="{47B4BF57-158F-4F5D-8AEF-C2CB3C0F8F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504562"/>
      </p:ext>
    </p:extLst>
  </p:cSld>
  <p:clrMapOvr>
    <a:masterClrMapping/>
  </p:clrMapOvr>
</p:sld>
</file>

<file path=ppt/slides/slide5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74C">
            <a:extLst>
              <a:ext uri="{FF2B5EF4-FFF2-40B4-BE49-F238E27FC236}">
                <a16:creationId xmlns:a16="http://schemas.microsoft.com/office/drawing/2014/main" id="{907C9DF5-18F3-451A-BFEB-3F90E86182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731731"/>
      </p:ext>
    </p:extLst>
  </p:cSld>
  <p:clrMapOvr>
    <a:masterClrMapping/>
  </p:clrMapOvr>
</p:sld>
</file>

<file path=ppt/slides/slide5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84W">
            <a:extLst>
              <a:ext uri="{FF2B5EF4-FFF2-40B4-BE49-F238E27FC236}">
                <a16:creationId xmlns:a16="http://schemas.microsoft.com/office/drawing/2014/main" id="{07FAE8C2-2404-4D7D-BE6E-42FDC0B05F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27163"/>
      </p:ext>
    </p:extLst>
  </p:cSld>
  <p:clrMapOvr>
    <a:masterClrMapping/>
  </p:clrMapOvr>
</p:sld>
</file>

<file path=ppt/slides/slide5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089W">
            <a:extLst>
              <a:ext uri="{FF2B5EF4-FFF2-40B4-BE49-F238E27FC236}">
                <a16:creationId xmlns:a16="http://schemas.microsoft.com/office/drawing/2014/main" id="{CB7488D2-8FC2-4D9B-AE8F-EB7DB3F0CC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54046"/>
      </p:ext>
    </p:extLst>
  </p:cSld>
  <p:clrMapOvr>
    <a:masterClrMapping/>
  </p:clrMapOvr>
</p:sld>
</file>

<file path=ppt/slides/slide5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119W">
            <a:extLst>
              <a:ext uri="{FF2B5EF4-FFF2-40B4-BE49-F238E27FC236}">
                <a16:creationId xmlns:a16="http://schemas.microsoft.com/office/drawing/2014/main" id="{3C6BF7F8-6EF8-40EE-B088-A8BEB9CBA2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088870"/>
      </p:ext>
    </p:extLst>
  </p:cSld>
  <p:clrMapOvr>
    <a:masterClrMapping/>
  </p:clrMapOvr>
</p:sld>
</file>

<file path=ppt/slides/slide5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124W">
            <a:extLst>
              <a:ext uri="{FF2B5EF4-FFF2-40B4-BE49-F238E27FC236}">
                <a16:creationId xmlns:a16="http://schemas.microsoft.com/office/drawing/2014/main" id="{8743A656-955C-41E3-9100-06F25A03E1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08194"/>
      </p:ext>
    </p:extLst>
  </p:cSld>
  <p:clrMapOvr>
    <a:masterClrMapping/>
  </p:clrMapOvr>
</p:sld>
</file>

<file path=ppt/slides/slide5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125W">
            <a:extLst>
              <a:ext uri="{FF2B5EF4-FFF2-40B4-BE49-F238E27FC236}">
                <a16:creationId xmlns:a16="http://schemas.microsoft.com/office/drawing/2014/main" id="{CCB36114-FA16-4D5D-B904-8FAF6C033A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096844"/>
      </p:ext>
    </p:extLst>
  </p:cSld>
  <p:clrMapOvr>
    <a:masterClrMapping/>
  </p:clrMapOvr>
</p:sld>
</file>

<file path=ppt/slides/slide5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153W">
            <a:extLst>
              <a:ext uri="{FF2B5EF4-FFF2-40B4-BE49-F238E27FC236}">
                <a16:creationId xmlns:a16="http://schemas.microsoft.com/office/drawing/2014/main" id="{A88D9A3A-C1AC-4194-97A5-E493CD2115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891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20C-A">
            <a:extLst>
              <a:ext uri="{FF2B5EF4-FFF2-40B4-BE49-F238E27FC236}">
                <a16:creationId xmlns:a16="http://schemas.microsoft.com/office/drawing/2014/main" id="{F1C763F7-0F57-4C99-BA91-7C533C4D02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820426"/>
      </p:ext>
    </p:extLst>
  </p:cSld>
  <p:clrMapOvr>
    <a:masterClrMapping/>
  </p:clrMapOvr>
</p:sld>
</file>

<file path=ppt/slides/slide5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156C">
            <a:extLst>
              <a:ext uri="{FF2B5EF4-FFF2-40B4-BE49-F238E27FC236}">
                <a16:creationId xmlns:a16="http://schemas.microsoft.com/office/drawing/2014/main" id="{2CCBD685-5FFE-46FB-93CD-88241C89FE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226487"/>
      </p:ext>
    </p:extLst>
  </p:cSld>
  <p:clrMapOvr>
    <a:masterClrMapping/>
  </p:clrMapOvr>
</p:sld>
</file>

<file path=ppt/slides/slide5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171W">
            <a:extLst>
              <a:ext uri="{FF2B5EF4-FFF2-40B4-BE49-F238E27FC236}">
                <a16:creationId xmlns:a16="http://schemas.microsoft.com/office/drawing/2014/main" id="{DC4F3093-E460-457C-BD80-DA5FDFCC17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53882"/>
      </p:ext>
    </p:extLst>
  </p:cSld>
  <p:clrMapOvr>
    <a:masterClrMapping/>
  </p:clrMapOvr>
</p:sld>
</file>

<file path=ppt/slides/slide5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R188C">
            <a:extLst>
              <a:ext uri="{FF2B5EF4-FFF2-40B4-BE49-F238E27FC236}">
                <a16:creationId xmlns:a16="http://schemas.microsoft.com/office/drawing/2014/main" id="{A69FF7B5-617A-4D4D-A492-3BADD3FAB9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5756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23C">
            <a:extLst>
              <a:ext uri="{FF2B5EF4-FFF2-40B4-BE49-F238E27FC236}">
                <a16:creationId xmlns:a16="http://schemas.microsoft.com/office/drawing/2014/main" id="{8D13D47A-2C21-4BE6-9E50-0F2C94CEDD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3376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30C">
            <a:extLst>
              <a:ext uri="{FF2B5EF4-FFF2-40B4-BE49-F238E27FC236}">
                <a16:creationId xmlns:a16="http://schemas.microsoft.com/office/drawing/2014/main" id="{22A0B32F-9620-403B-BBA9-E012869BE8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3589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33W">
            <a:extLst>
              <a:ext uri="{FF2B5EF4-FFF2-40B4-BE49-F238E27FC236}">
                <a16:creationId xmlns:a16="http://schemas.microsoft.com/office/drawing/2014/main" id="{A37C0131-C3D1-463B-8199-0D21F25C94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4173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68W">
            <a:extLst>
              <a:ext uri="{FF2B5EF4-FFF2-40B4-BE49-F238E27FC236}">
                <a16:creationId xmlns:a16="http://schemas.microsoft.com/office/drawing/2014/main" id="{CC9F22FD-3307-4221-84D2-AA7AC4B4B7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7299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81W">
            <a:extLst>
              <a:ext uri="{FF2B5EF4-FFF2-40B4-BE49-F238E27FC236}">
                <a16:creationId xmlns:a16="http://schemas.microsoft.com/office/drawing/2014/main" id="{84A6BD88-0F98-4D91-995E-DB2A853C34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27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20C">
            <a:extLst>
              <a:ext uri="{FF2B5EF4-FFF2-40B4-BE49-F238E27FC236}">
                <a16:creationId xmlns:a16="http://schemas.microsoft.com/office/drawing/2014/main" id="{161DA67D-4207-4D91-A794-9B259EEC1F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290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83W">
            <a:extLst>
              <a:ext uri="{FF2B5EF4-FFF2-40B4-BE49-F238E27FC236}">
                <a16:creationId xmlns:a16="http://schemas.microsoft.com/office/drawing/2014/main" id="{97658059-632C-46AD-AC41-DB6393060D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0848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097W-A">
            <a:extLst>
              <a:ext uri="{FF2B5EF4-FFF2-40B4-BE49-F238E27FC236}">
                <a16:creationId xmlns:a16="http://schemas.microsoft.com/office/drawing/2014/main" id="{91105297-B2E0-4B0D-836F-86A2BDF245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8275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CR100C">
            <a:extLst>
              <a:ext uri="{FF2B5EF4-FFF2-40B4-BE49-F238E27FC236}">
                <a16:creationId xmlns:a16="http://schemas.microsoft.com/office/drawing/2014/main" id="{96783941-1F4E-47FE-AEE3-58AECA0C66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205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020C">
            <a:extLst>
              <a:ext uri="{FF2B5EF4-FFF2-40B4-BE49-F238E27FC236}">
                <a16:creationId xmlns:a16="http://schemas.microsoft.com/office/drawing/2014/main" id="{43995125-9B42-4DE0-8B8A-DAE31D9F83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285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039C">
            <a:extLst>
              <a:ext uri="{FF2B5EF4-FFF2-40B4-BE49-F238E27FC236}">
                <a16:creationId xmlns:a16="http://schemas.microsoft.com/office/drawing/2014/main" id="{7788580A-17EE-4E55-95C2-DCC73308E7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7235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041W">
            <a:extLst>
              <a:ext uri="{FF2B5EF4-FFF2-40B4-BE49-F238E27FC236}">
                <a16:creationId xmlns:a16="http://schemas.microsoft.com/office/drawing/2014/main" id="{2884BDC7-7251-4FA9-A298-10BA30468C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2356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042C">
            <a:extLst>
              <a:ext uri="{FF2B5EF4-FFF2-40B4-BE49-F238E27FC236}">
                <a16:creationId xmlns:a16="http://schemas.microsoft.com/office/drawing/2014/main" id="{3A0420CB-14FA-486F-A05F-6215697C47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659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056W">
            <a:extLst>
              <a:ext uri="{FF2B5EF4-FFF2-40B4-BE49-F238E27FC236}">
                <a16:creationId xmlns:a16="http://schemas.microsoft.com/office/drawing/2014/main" id="{F985A4F8-8B47-49D9-8F7A-439A503038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2895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061C">
            <a:extLst>
              <a:ext uri="{FF2B5EF4-FFF2-40B4-BE49-F238E27FC236}">
                <a16:creationId xmlns:a16="http://schemas.microsoft.com/office/drawing/2014/main" id="{5474DBAD-C9CF-490F-A612-AB828A0DDD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616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076C">
            <a:extLst>
              <a:ext uri="{FF2B5EF4-FFF2-40B4-BE49-F238E27FC236}">
                <a16:creationId xmlns:a16="http://schemas.microsoft.com/office/drawing/2014/main" id="{BB8F6864-6DC1-4169-B244-13801A8378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33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42C">
            <a:extLst>
              <a:ext uri="{FF2B5EF4-FFF2-40B4-BE49-F238E27FC236}">
                <a16:creationId xmlns:a16="http://schemas.microsoft.com/office/drawing/2014/main" id="{CB660556-45CD-4DD2-9FD1-F80DEE983E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341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099W">
            <a:extLst>
              <a:ext uri="{FF2B5EF4-FFF2-40B4-BE49-F238E27FC236}">
                <a16:creationId xmlns:a16="http://schemas.microsoft.com/office/drawing/2014/main" id="{0C05F074-423E-422D-B7C3-01959FEFCA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65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106C">
            <a:extLst>
              <a:ext uri="{FF2B5EF4-FFF2-40B4-BE49-F238E27FC236}">
                <a16:creationId xmlns:a16="http://schemas.microsoft.com/office/drawing/2014/main" id="{762D2C8E-E80B-4846-AED4-E0751C4C96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5586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113C">
            <a:extLst>
              <a:ext uri="{FF2B5EF4-FFF2-40B4-BE49-F238E27FC236}">
                <a16:creationId xmlns:a16="http://schemas.microsoft.com/office/drawing/2014/main" id="{6054C627-1FDA-447A-91BA-FE2D73114C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46513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125C">
            <a:extLst>
              <a:ext uri="{FF2B5EF4-FFF2-40B4-BE49-F238E27FC236}">
                <a16:creationId xmlns:a16="http://schemas.microsoft.com/office/drawing/2014/main" id="{9A8E2AA9-5750-4216-98D3-2B0C3262D4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68134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134C">
            <a:extLst>
              <a:ext uri="{FF2B5EF4-FFF2-40B4-BE49-F238E27FC236}">
                <a16:creationId xmlns:a16="http://schemas.microsoft.com/office/drawing/2014/main" id="{1AF7F6CC-C21B-4D8D-902F-25CD57FDA9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05697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167C">
            <a:extLst>
              <a:ext uri="{FF2B5EF4-FFF2-40B4-BE49-F238E27FC236}">
                <a16:creationId xmlns:a16="http://schemas.microsoft.com/office/drawing/2014/main" id="{DBAB60DC-6BF4-4BA9-96B0-89D373DE3A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0076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190C">
            <a:extLst>
              <a:ext uri="{FF2B5EF4-FFF2-40B4-BE49-F238E27FC236}">
                <a16:creationId xmlns:a16="http://schemas.microsoft.com/office/drawing/2014/main" id="{FE835D23-CAFA-4F89-9A3A-390B27CB58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061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192W">
            <a:extLst>
              <a:ext uri="{FF2B5EF4-FFF2-40B4-BE49-F238E27FC236}">
                <a16:creationId xmlns:a16="http://schemas.microsoft.com/office/drawing/2014/main" id="{89A920AA-FCE5-428D-A031-F015DF2A8A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66079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203C">
            <a:extLst>
              <a:ext uri="{FF2B5EF4-FFF2-40B4-BE49-F238E27FC236}">
                <a16:creationId xmlns:a16="http://schemas.microsoft.com/office/drawing/2014/main" id="{AA2F2CC4-A601-4AC3-B319-FDC1643D63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7906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206W">
            <a:extLst>
              <a:ext uri="{FF2B5EF4-FFF2-40B4-BE49-F238E27FC236}">
                <a16:creationId xmlns:a16="http://schemas.microsoft.com/office/drawing/2014/main" id="{16012D30-D463-4939-BBDA-0AFDC4FC76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22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46C">
            <a:extLst>
              <a:ext uri="{FF2B5EF4-FFF2-40B4-BE49-F238E27FC236}">
                <a16:creationId xmlns:a16="http://schemas.microsoft.com/office/drawing/2014/main" id="{37B1577B-4A4E-468A-A956-9BBBB29EEA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0845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216C">
            <a:extLst>
              <a:ext uri="{FF2B5EF4-FFF2-40B4-BE49-F238E27FC236}">
                <a16:creationId xmlns:a16="http://schemas.microsoft.com/office/drawing/2014/main" id="{C5DDBCF0-C3C4-4695-AF9A-6946E431D6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8728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219W">
            <a:extLst>
              <a:ext uri="{FF2B5EF4-FFF2-40B4-BE49-F238E27FC236}">
                <a16:creationId xmlns:a16="http://schemas.microsoft.com/office/drawing/2014/main" id="{D6F361BC-D202-4D2B-97E6-5DFC2153C6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648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224C">
            <a:extLst>
              <a:ext uri="{FF2B5EF4-FFF2-40B4-BE49-F238E27FC236}">
                <a16:creationId xmlns:a16="http://schemas.microsoft.com/office/drawing/2014/main" id="{50785783-8C7C-4B76-BCD1-B05DF46F2E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01106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225W">
            <a:extLst>
              <a:ext uri="{FF2B5EF4-FFF2-40B4-BE49-F238E27FC236}">
                <a16:creationId xmlns:a16="http://schemas.microsoft.com/office/drawing/2014/main" id="{E3EE19FE-C2DE-4F65-A735-6B6D1A3C40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41242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L228C">
            <a:extLst>
              <a:ext uri="{FF2B5EF4-FFF2-40B4-BE49-F238E27FC236}">
                <a16:creationId xmlns:a16="http://schemas.microsoft.com/office/drawing/2014/main" id="{3444CE63-F19C-4762-A13D-C48B7F9A46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9818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006C">
            <a:extLst>
              <a:ext uri="{FF2B5EF4-FFF2-40B4-BE49-F238E27FC236}">
                <a16:creationId xmlns:a16="http://schemas.microsoft.com/office/drawing/2014/main" id="{AC2FD967-0691-46AB-A76D-4BECC0A1B5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0193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073W">
            <a:extLst>
              <a:ext uri="{FF2B5EF4-FFF2-40B4-BE49-F238E27FC236}">
                <a16:creationId xmlns:a16="http://schemas.microsoft.com/office/drawing/2014/main" id="{211E7560-74DE-410B-A6D5-A987E7E862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431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075W">
            <a:extLst>
              <a:ext uri="{FF2B5EF4-FFF2-40B4-BE49-F238E27FC236}">
                <a16:creationId xmlns:a16="http://schemas.microsoft.com/office/drawing/2014/main" id="{C78C5D8B-3C1D-4946-A0E7-70642D28E1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04555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092W">
            <a:extLst>
              <a:ext uri="{FF2B5EF4-FFF2-40B4-BE49-F238E27FC236}">
                <a16:creationId xmlns:a16="http://schemas.microsoft.com/office/drawing/2014/main" id="{89C7B6C2-F75E-4FC4-840A-883C2F1F6C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10249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17C">
            <a:extLst>
              <a:ext uri="{FF2B5EF4-FFF2-40B4-BE49-F238E27FC236}">
                <a16:creationId xmlns:a16="http://schemas.microsoft.com/office/drawing/2014/main" id="{3EC79736-9C3D-481F-8E5A-3C21701F45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L056C-A">
            <a:extLst>
              <a:ext uri="{FF2B5EF4-FFF2-40B4-BE49-F238E27FC236}">
                <a16:creationId xmlns:a16="http://schemas.microsoft.com/office/drawing/2014/main" id="{57ABDAB7-73B8-4D5B-B9A8-A8818D4AD6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31832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30C">
            <a:extLst>
              <a:ext uri="{FF2B5EF4-FFF2-40B4-BE49-F238E27FC236}">
                <a16:creationId xmlns:a16="http://schemas.microsoft.com/office/drawing/2014/main" id="{34BF8E52-2324-4DA9-91F3-7CD30BB9F0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16171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39C">
            <a:extLst>
              <a:ext uri="{FF2B5EF4-FFF2-40B4-BE49-F238E27FC236}">
                <a16:creationId xmlns:a16="http://schemas.microsoft.com/office/drawing/2014/main" id="{CCED2C41-42A9-4351-B105-CA2F298060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3400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40W">
            <a:extLst>
              <a:ext uri="{FF2B5EF4-FFF2-40B4-BE49-F238E27FC236}">
                <a16:creationId xmlns:a16="http://schemas.microsoft.com/office/drawing/2014/main" id="{081BB015-8FA5-4A81-9B48-912FD3B020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37372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42C">
            <a:extLst>
              <a:ext uri="{FF2B5EF4-FFF2-40B4-BE49-F238E27FC236}">
                <a16:creationId xmlns:a16="http://schemas.microsoft.com/office/drawing/2014/main" id="{68FA5481-8EB3-44F9-971A-8FB002CB67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1921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46C">
            <a:extLst>
              <a:ext uri="{FF2B5EF4-FFF2-40B4-BE49-F238E27FC236}">
                <a16:creationId xmlns:a16="http://schemas.microsoft.com/office/drawing/2014/main" id="{36BF61B5-0498-4E65-A73E-CEADFCEA86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28592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52W">
            <a:extLst>
              <a:ext uri="{FF2B5EF4-FFF2-40B4-BE49-F238E27FC236}">
                <a16:creationId xmlns:a16="http://schemas.microsoft.com/office/drawing/2014/main" id="{A45984C8-BE93-4501-AAC2-2328F32A11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0514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63W">
            <a:extLst>
              <a:ext uri="{FF2B5EF4-FFF2-40B4-BE49-F238E27FC236}">
                <a16:creationId xmlns:a16="http://schemas.microsoft.com/office/drawing/2014/main" id="{E6C782AC-A2DF-49CC-B690-9C16B62EAB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5262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65W">
            <a:extLst>
              <a:ext uri="{FF2B5EF4-FFF2-40B4-BE49-F238E27FC236}">
                <a16:creationId xmlns:a16="http://schemas.microsoft.com/office/drawing/2014/main" id="{5B763D89-1174-4DFB-8950-3C4FD341CD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3098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71W">
            <a:extLst>
              <a:ext uri="{FF2B5EF4-FFF2-40B4-BE49-F238E27FC236}">
                <a16:creationId xmlns:a16="http://schemas.microsoft.com/office/drawing/2014/main" id="{AC56420A-A049-4BD6-B50D-31A0F5F2F5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8692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DR183C-A">
            <a:extLst>
              <a:ext uri="{FF2B5EF4-FFF2-40B4-BE49-F238E27FC236}">
                <a16:creationId xmlns:a16="http://schemas.microsoft.com/office/drawing/2014/main" id="{CD89CA64-57DB-4837-8A8D-419805A161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23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</Words>
  <Application>Microsoft Office PowerPoint</Application>
  <PresentationFormat>Widescreen</PresentationFormat>
  <Paragraphs>1</Paragraphs>
  <Slides>542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542</vt:i4>
      </vt:variant>
    </vt:vector>
  </HeadingPairs>
  <TitlesOfParts>
    <vt:vector size="546" baseType="lpstr">
      <vt:lpstr>Arial</vt:lpstr>
      <vt:lpstr>Calibri</vt:lpstr>
      <vt:lpstr>Calibri Light</vt:lpstr>
      <vt:lpstr>Office Theme</vt:lpstr>
      <vt:lpstr>Insert distribution for genes with more inserts in [ure-o]+Ade than in [URE3]-Ade culture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distribution for genes with more inserts in [ure-o]+Ade than in [URE3]-Ade culture</dc:title>
  <dc:creator>Wickner, Reed (NIH/NIDDK) [E]</dc:creator>
  <cp:lastModifiedBy>Wickner, Reed (NIH/NIDDK) [E]</cp:lastModifiedBy>
  <cp:revision>1</cp:revision>
  <dcterms:created xsi:type="dcterms:W3CDTF">2018-03-05T15:10:01Z</dcterms:created>
  <dcterms:modified xsi:type="dcterms:W3CDTF">2018-03-05T15:12:52Z</dcterms:modified>
</cp:coreProperties>
</file>