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85884" autoAdjust="0"/>
  </p:normalViewPr>
  <p:slideViewPr>
    <p:cSldViewPr snapToGrid="0">
      <p:cViewPr>
        <p:scale>
          <a:sx n="85" d="100"/>
          <a:sy n="85" d="100"/>
        </p:scale>
        <p:origin x="-78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98755-0C9C-A74E-BF92-081FD3E999C5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82B5A1-0609-E740-A624-181B860EB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607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FIG.S2. The frequencies of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GAL1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LOH is 2 orders of magnitude higher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vivo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Each open circle represents one mouse (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vivo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or independent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vitro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cultures (grown for 16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hrs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2B5A1-0609-E740-A624-181B860EB6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67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D6E1-A92F-4647-8717-D069C9B31570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F0B7-7FCA-4A59-BD66-4CD25F234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973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D6E1-A92F-4647-8717-D069C9B31570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F0B7-7FCA-4A59-BD66-4CD25F234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110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D6E1-A92F-4647-8717-D069C9B31570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F0B7-7FCA-4A59-BD66-4CD25F234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52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D6E1-A92F-4647-8717-D069C9B31570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F0B7-7FCA-4A59-BD66-4CD25F234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416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D6E1-A92F-4647-8717-D069C9B31570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F0B7-7FCA-4A59-BD66-4CD25F234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061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D6E1-A92F-4647-8717-D069C9B31570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F0B7-7FCA-4A59-BD66-4CD25F234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853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D6E1-A92F-4647-8717-D069C9B31570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F0B7-7FCA-4A59-BD66-4CD25F234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74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D6E1-A92F-4647-8717-D069C9B31570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F0B7-7FCA-4A59-BD66-4CD25F234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146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D6E1-A92F-4647-8717-D069C9B31570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F0B7-7FCA-4A59-BD66-4CD25F234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629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D6E1-A92F-4647-8717-D069C9B31570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F0B7-7FCA-4A59-BD66-4CD25F234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200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D6E1-A92F-4647-8717-D069C9B31570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F0B7-7FCA-4A59-BD66-4CD25F234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345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DD6E1-A92F-4647-8717-D069C9B31570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BF0B7-7FCA-4A59-BD66-4CD25F234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669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638" y="1553749"/>
            <a:ext cx="5600389" cy="32641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47344" y="4753909"/>
            <a:ext cx="775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FIG.S2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533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39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Bowdoin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Anja Forche</dc:creator>
  <cp:lastModifiedBy>Copy Editor</cp:lastModifiedBy>
  <cp:revision>4</cp:revision>
  <dcterms:created xsi:type="dcterms:W3CDTF">2018-01-12T15:16:50Z</dcterms:created>
  <dcterms:modified xsi:type="dcterms:W3CDTF">2018-05-03T16:30:16Z</dcterms:modified>
</cp:coreProperties>
</file>