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9" d="100"/>
          <a:sy n="79" d="100"/>
        </p:scale>
        <p:origin x="-40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D336C-D0F3-2340-9ABF-8FC4A630A530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D1C2F-DE37-314E-8C86-9658ADC34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5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FIG.S3. Single and double aneuploidies are detected for both Gal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(YPD, no selection) and Gal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(2DOG, selection) isolates. Shown are examples for isolates with 1 aneuploidy (1AN) and 2 aneuploidies (2AN) that were acquired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vivo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Chrs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shown from Chr1, Chr2-7, and R, gray and black colors were used to show start and end of each Chr.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EBFF4-5894-4C26-A9A2-CCD0408114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2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32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11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64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43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028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43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40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3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66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94078-2D41-8149-919B-566E4A0B45DB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2EDB9-1356-C345-BE95-1AC75DED9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94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924453"/>
              </p:ext>
            </p:extLst>
          </p:nvPr>
        </p:nvGraphicFramePr>
        <p:xfrm>
          <a:off x="1431328" y="1743323"/>
          <a:ext cx="5494468" cy="782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Image" r:id="rId4" imgW="10285560" imgH="2590200" progId="Photoshop.Image.12">
                  <p:embed/>
                </p:oleObj>
              </mc:Choice>
              <mc:Fallback>
                <p:oleObj name="Image" r:id="rId4" imgW="10285560" imgH="259020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31328" y="1743323"/>
                        <a:ext cx="5494468" cy="782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282379"/>
              </p:ext>
            </p:extLst>
          </p:nvPr>
        </p:nvGraphicFramePr>
        <p:xfrm>
          <a:off x="1372506" y="5298895"/>
          <a:ext cx="5541952" cy="66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Image" r:id="rId6" imgW="10374480" imgH="2196720" progId="Photoshop.Image.12">
                  <p:embed/>
                </p:oleObj>
              </mc:Choice>
              <mc:Fallback>
                <p:oleObj name="Image" r:id="rId6" imgW="10374480" imgH="219672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72506" y="5298895"/>
                        <a:ext cx="5541952" cy="66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3422673"/>
              </p:ext>
            </p:extLst>
          </p:nvPr>
        </p:nvGraphicFramePr>
        <p:xfrm>
          <a:off x="1410130" y="4360117"/>
          <a:ext cx="5474119" cy="77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Image" r:id="rId8" imgW="10247400" imgH="2552040" progId="Photoshop.Image.12">
                  <p:embed/>
                </p:oleObj>
              </mc:Choice>
              <mc:Fallback>
                <p:oleObj name="Image" r:id="rId8" imgW="10247400" imgH="255204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10130" y="4360117"/>
                        <a:ext cx="5474119" cy="770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3744092"/>
              </p:ext>
            </p:extLst>
          </p:nvPr>
        </p:nvGraphicFramePr>
        <p:xfrm>
          <a:off x="1419525" y="2619187"/>
          <a:ext cx="5487686" cy="839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Image" r:id="rId10" imgW="10272960" imgH="2780640" progId="Photoshop.Image.12">
                  <p:embed/>
                </p:oleObj>
              </mc:Choice>
              <mc:Fallback>
                <p:oleObj name="Image" r:id="rId10" imgW="10272960" imgH="278064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19525" y="2619187"/>
                        <a:ext cx="5487686" cy="839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6892090" y="2037365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1AN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6895542" y="2959328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2AN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1050041" y="921789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selection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50041" y="3643457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937863" y="5518301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2AN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6937863" y="4622621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1AN</a:t>
            </a:r>
            <a:endParaRPr lang="en-US" sz="14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1008137" y="1835127"/>
            <a:ext cx="268826" cy="454312"/>
            <a:chOff x="3071745" y="639154"/>
            <a:chExt cx="268826" cy="454312"/>
          </a:xfrm>
        </p:grpSpPr>
        <p:sp>
          <p:nvSpPr>
            <p:cNvPr id="35" name="TextBox 34"/>
            <p:cNvSpPr txBox="1"/>
            <p:nvPr/>
          </p:nvSpPr>
          <p:spPr>
            <a:xfrm>
              <a:off x="3071745" y="816467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71745" y="63915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</a:t>
              </a:r>
              <a:endParaRPr lang="en-US" sz="1200" dirty="0"/>
            </a:p>
          </p:txBody>
        </p:sp>
        <p:sp>
          <p:nvSpPr>
            <p:cNvPr id="37" name="Minus 36"/>
            <p:cNvSpPr/>
            <p:nvPr/>
          </p:nvSpPr>
          <p:spPr>
            <a:xfrm>
              <a:off x="3294852" y="746800"/>
              <a:ext cx="45719" cy="45719"/>
            </a:xfrm>
            <a:prstGeom prst="mathMinus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Minus 37"/>
            <p:cNvSpPr/>
            <p:nvPr/>
          </p:nvSpPr>
          <p:spPr>
            <a:xfrm>
              <a:off x="3291966" y="938547"/>
              <a:ext cx="45719" cy="45719"/>
            </a:xfrm>
            <a:prstGeom prst="mathMinus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>
              <a:off x="3339745" y="639154"/>
              <a:ext cx="1" cy="4543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1008137" y="2752465"/>
            <a:ext cx="268826" cy="454312"/>
            <a:chOff x="2441535" y="1101400"/>
            <a:chExt cx="268826" cy="454312"/>
          </a:xfrm>
        </p:grpSpPr>
        <p:sp>
          <p:nvSpPr>
            <p:cNvPr id="41" name="TextBox 40"/>
            <p:cNvSpPr txBox="1"/>
            <p:nvPr/>
          </p:nvSpPr>
          <p:spPr>
            <a:xfrm>
              <a:off x="2441535" y="127871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441535" y="110140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</a:t>
              </a:r>
              <a:endParaRPr lang="en-US" sz="1200" dirty="0"/>
            </a:p>
          </p:txBody>
        </p:sp>
        <p:sp>
          <p:nvSpPr>
            <p:cNvPr id="43" name="Minus 42"/>
            <p:cNvSpPr/>
            <p:nvPr/>
          </p:nvSpPr>
          <p:spPr>
            <a:xfrm>
              <a:off x="2664642" y="1209046"/>
              <a:ext cx="45719" cy="45719"/>
            </a:xfrm>
            <a:prstGeom prst="mathMinus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Minus 43"/>
            <p:cNvSpPr/>
            <p:nvPr/>
          </p:nvSpPr>
          <p:spPr>
            <a:xfrm>
              <a:off x="2661756" y="1400793"/>
              <a:ext cx="45719" cy="45719"/>
            </a:xfrm>
            <a:prstGeom prst="mathMinus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2709535" y="1101400"/>
              <a:ext cx="1" cy="4543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1008137" y="4460838"/>
            <a:ext cx="268826" cy="454312"/>
            <a:chOff x="3071745" y="639154"/>
            <a:chExt cx="268826" cy="454312"/>
          </a:xfrm>
        </p:grpSpPr>
        <p:sp>
          <p:nvSpPr>
            <p:cNvPr id="47" name="TextBox 46"/>
            <p:cNvSpPr txBox="1"/>
            <p:nvPr/>
          </p:nvSpPr>
          <p:spPr>
            <a:xfrm>
              <a:off x="3071745" y="816467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071745" y="63915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</a:t>
              </a:r>
              <a:endParaRPr lang="en-US" sz="1200" dirty="0"/>
            </a:p>
          </p:txBody>
        </p:sp>
        <p:sp>
          <p:nvSpPr>
            <p:cNvPr id="49" name="Minus 48"/>
            <p:cNvSpPr/>
            <p:nvPr/>
          </p:nvSpPr>
          <p:spPr>
            <a:xfrm>
              <a:off x="3294852" y="746800"/>
              <a:ext cx="45719" cy="45719"/>
            </a:xfrm>
            <a:prstGeom prst="mathMinus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Minus 49"/>
            <p:cNvSpPr/>
            <p:nvPr/>
          </p:nvSpPr>
          <p:spPr>
            <a:xfrm>
              <a:off x="3291966" y="938547"/>
              <a:ext cx="45719" cy="45719"/>
            </a:xfrm>
            <a:prstGeom prst="mathMinus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Connector 50"/>
            <p:cNvCxnSpPr/>
            <p:nvPr/>
          </p:nvCxnSpPr>
          <p:spPr>
            <a:xfrm flipH="1">
              <a:off x="3339745" y="639154"/>
              <a:ext cx="1" cy="4543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1008137" y="5398138"/>
            <a:ext cx="268826" cy="454312"/>
            <a:chOff x="3071745" y="639154"/>
            <a:chExt cx="268826" cy="454312"/>
          </a:xfrm>
        </p:grpSpPr>
        <p:sp>
          <p:nvSpPr>
            <p:cNvPr id="53" name="TextBox 52"/>
            <p:cNvSpPr txBox="1"/>
            <p:nvPr/>
          </p:nvSpPr>
          <p:spPr>
            <a:xfrm>
              <a:off x="3071745" y="816467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071745" y="63915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</a:t>
              </a:r>
              <a:endParaRPr lang="en-US" sz="1200" dirty="0"/>
            </a:p>
          </p:txBody>
        </p:sp>
        <p:sp>
          <p:nvSpPr>
            <p:cNvPr id="55" name="Minus 54"/>
            <p:cNvSpPr/>
            <p:nvPr/>
          </p:nvSpPr>
          <p:spPr>
            <a:xfrm>
              <a:off x="3294852" y="746800"/>
              <a:ext cx="45719" cy="45719"/>
            </a:xfrm>
            <a:prstGeom prst="mathMinus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Minus 55"/>
            <p:cNvSpPr/>
            <p:nvPr/>
          </p:nvSpPr>
          <p:spPr>
            <a:xfrm>
              <a:off x="3291966" y="938547"/>
              <a:ext cx="45719" cy="45719"/>
            </a:xfrm>
            <a:prstGeom prst="mathMinus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H="1">
              <a:off x="3339745" y="639154"/>
              <a:ext cx="1" cy="4543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1431328" y="1315571"/>
            <a:ext cx="5343861" cy="406822"/>
            <a:chOff x="1498003" y="286871"/>
            <a:chExt cx="5343861" cy="406822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1498003" y="594648"/>
              <a:ext cx="534386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1936854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Chr1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880465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Chr2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680845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Chr3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277164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Chr4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64907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Chr5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220775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Chr6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653268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Chr7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182580" y="286871"/>
              <a:ext cx="5357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ChrR</a:t>
              </a:r>
              <a:endParaRPr lang="en-US" sz="1400" dirty="0"/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4230043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4842024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5289457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5682364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6046696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3555908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2701039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>
            <a:off x="1431328" y="3977190"/>
            <a:ext cx="5343861" cy="406822"/>
            <a:chOff x="1498003" y="286871"/>
            <a:chExt cx="5343861" cy="406822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1498003" y="594648"/>
              <a:ext cx="534386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1936854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Chr1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880465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Chr2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680845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Chr3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277164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Chr4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764907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Chr5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220775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Chr6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653268" y="286871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Chr7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182580" y="286871"/>
              <a:ext cx="5357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ChrR</a:t>
              </a:r>
              <a:endParaRPr lang="en-US" sz="1400" dirty="0"/>
            </a:p>
          </p:txBody>
        </p:sp>
        <p:cxnSp>
          <p:nvCxnSpPr>
            <p:cNvPr id="98" name="Straight Connector 97"/>
            <p:cNvCxnSpPr/>
            <p:nvPr/>
          </p:nvCxnSpPr>
          <p:spPr>
            <a:xfrm>
              <a:off x="4230043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4842024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5289457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5682364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6046696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3555908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701039" y="510336"/>
              <a:ext cx="0" cy="183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TextBox 104"/>
          <p:cNvSpPr txBox="1"/>
          <p:nvPr/>
        </p:nvSpPr>
        <p:spPr>
          <a:xfrm rot="16200000">
            <a:off x="277010" y="2371827"/>
            <a:ext cx="1169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Copy number</a:t>
            </a:r>
            <a:endParaRPr lang="en-US" sz="1400" dirty="0"/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277010" y="4933385"/>
            <a:ext cx="1169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Copy number</a:t>
            </a:r>
            <a:endParaRPr lang="en-US" sz="1400" dirty="0"/>
          </a:p>
        </p:txBody>
      </p:sp>
      <p:sp>
        <p:nvSpPr>
          <p:cNvPr id="107" name="TextBox 106"/>
          <p:cNvSpPr txBox="1"/>
          <p:nvPr/>
        </p:nvSpPr>
        <p:spPr>
          <a:xfrm>
            <a:off x="6651629" y="61912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FIGS3.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22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114</Words>
  <Application>Microsoft Office PowerPoint</Application>
  <PresentationFormat>On-screen Show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Image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BowdoinIT</dc:creator>
  <cp:lastModifiedBy>Copy Editor</cp:lastModifiedBy>
  <cp:revision>4</cp:revision>
  <dcterms:created xsi:type="dcterms:W3CDTF">2018-02-05T19:17:40Z</dcterms:created>
  <dcterms:modified xsi:type="dcterms:W3CDTF">2018-05-03T16:32:48Z</dcterms:modified>
</cp:coreProperties>
</file>