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charts/chart23.xml" ContentType="application/vnd.openxmlformats-officedocument.drawingml.chart+xml"/>
  <Override PartName="/ppt/charts/chart24.xml" ContentType="application/vnd.openxmlformats-officedocument.drawingml.chart+xml"/>
  <Override PartName="/ppt/charts/chart25.xml" ContentType="application/vnd.openxmlformats-officedocument.drawingml.chart+xml"/>
  <Override PartName="/ppt/charts/chart26.xml" ContentType="application/vnd.openxmlformats-officedocument.drawingml.chart+xml"/>
  <Override PartName="/ppt/charts/chart27.xml" ContentType="application/vnd.openxmlformats-officedocument.drawingml.chart+xml"/>
  <Override PartName="/ppt/charts/chart28.xml" ContentType="application/vnd.openxmlformats-officedocument.drawingml.chart+xml"/>
  <Override PartName="/ppt/charts/chart29.xml" ContentType="application/vnd.openxmlformats-officedocument.drawingml.chart+xml"/>
  <Override PartName="/ppt/charts/chart30.xml" ContentType="application/vnd.openxmlformats-officedocument.drawingml.chart+xml"/>
  <Override PartName="/ppt/charts/chart31.xml" ContentType="application/vnd.openxmlformats-officedocument.drawingml.chart+xml"/>
  <Override PartName="/ppt/charts/chart32.xml" ContentType="application/vnd.openxmlformats-officedocument.drawingml.chart+xml"/>
  <Override PartName="/ppt/charts/chart33.xml" ContentType="application/vnd.openxmlformats-officedocument.drawingml.chart+xml"/>
  <Override PartName="/ppt/charts/chart34.xml" ContentType="application/vnd.openxmlformats-officedocument.drawingml.chart+xml"/>
  <Override PartName="/ppt/charts/chart35.xml" ContentType="application/vnd.openxmlformats-officedocument.drawingml.chart+xml"/>
  <Override PartName="/ppt/charts/chart36.xml" ContentType="application/vnd.openxmlformats-officedocument.drawingml.chart+xml"/>
  <Override PartName="/ppt/charts/chart37.xml" ContentType="application/vnd.openxmlformats-officedocument.drawingml.chart+xml"/>
  <Override PartName="/ppt/charts/chart38.xml" ContentType="application/vnd.openxmlformats-officedocument.drawingml.chart+xml"/>
  <Override PartName="/ppt/charts/chart39.xml" ContentType="application/vnd.openxmlformats-officedocument.drawingml.chart+xml"/>
  <Override PartName="/ppt/charts/chart40.xml" ContentType="application/vnd.openxmlformats-officedocument.drawingml.chart+xml"/>
  <Override PartName="/ppt/charts/chart41.xml" ContentType="application/vnd.openxmlformats-officedocument.drawingml.chart+xml"/>
  <Override PartName="/ppt/charts/chart42.xml" ContentType="application/vnd.openxmlformats-officedocument.drawingml.chart+xml"/>
  <Override PartName="/ppt/charts/chart43.xml" ContentType="application/vnd.openxmlformats-officedocument.drawingml.chart+xml"/>
  <Override PartName="/ppt/charts/chart44.xml" ContentType="application/vnd.openxmlformats-officedocument.drawingml.chart+xml"/>
  <Override PartName="/ppt/charts/chart45.xml" ContentType="application/vnd.openxmlformats-officedocument.drawingml.chart+xml"/>
  <Override PartName="/ppt/charts/chart46.xml" ContentType="application/vnd.openxmlformats-officedocument.drawingml.chart+xml"/>
  <Override PartName="/ppt/charts/chart47.xml" ContentType="application/vnd.openxmlformats-officedocument.drawingml.chart+xml"/>
  <Override PartName="/ppt/charts/chart48.xml" ContentType="application/vnd.openxmlformats-officedocument.drawingml.chart+xml"/>
  <Override PartName="/ppt/charts/chart49.xml" ContentType="application/vnd.openxmlformats-officedocument.drawingml.chart+xml"/>
  <Override PartName="/ppt/charts/chart50.xml" ContentType="application/vnd.openxmlformats-officedocument.drawingml.chart+xml"/>
  <Override PartName="/ppt/charts/chart51.xml" ContentType="application/vnd.openxmlformats-officedocument.drawingml.chart+xml"/>
  <Override PartName="/ppt/charts/chart52.xml" ContentType="application/vnd.openxmlformats-officedocument.drawingml.chart+xml"/>
  <Override PartName="/ppt/charts/chart53.xml" ContentType="application/vnd.openxmlformats-officedocument.drawingml.chart+xml"/>
  <Override PartName="/ppt/charts/chart54.xml" ContentType="application/vnd.openxmlformats-officedocument.drawingml.chart+xml"/>
  <Override PartName="/ppt/charts/chart55.xml" ContentType="application/vnd.openxmlformats-officedocument.drawingml.chart+xml"/>
  <Override PartName="/ppt/charts/chart56.xml" ContentType="application/vnd.openxmlformats-officedocument.drawingml.chart+xml"/>
  <Override PartName="/ppt/charts/chart57.xml" ContentType="application/vnd.openxmlformats-officedocument.drawingml.chart+xml"/>
  <Override PartName="/ppt/charts/chart58.xml" ContentType="application/vnd.openxmlformats-officedocument.drawingml.chart+xml"/>
  <Override PartName="/ppt/charts/chart59.xml" ContentType="application/vnd.openxmlformats-officedocument.drawingml.chart+xml"/>
  <Override PartName="/ppt/charts/chart60.xml" ContentType="application/vnd.openxmlformats-officedocument.drawingml.chart+xml"/>
  <Override PartName="/ppt/charts/chart61.xml" ContentType="application/vnd.openxmlformats-officedocument.drawingml.chart+xml"/>
  <Override PartName="/ppt/charts/chart62.xml" ContentType="application/vnd.openxmlformats-officedocument.drawingml.chart+xml"/>
  <Override PartName="/ppt/charts/chart63.xml" ContentType="application/vnd.openxmlformats-officedocument.drawingml.chart+xml"/>
  <Override PartName="/ppt/charts/chart64.xml" ContentType="application/vnd.openxmlformats-officedocument.drawingml.chart+xml"/>
  <Override PartName="/ppt/charts/chart65.xml" ContentType="application/vnd.openxmlformats-officedocument.drawingml.chart+xml"/>
  <Override PartName="/ppt/charts/chart66.xml" ContentType="application/vnd.openxmlformats-officedocument.drawingml.chart+xml"/>
  <Override PartName="/ppt/charts/chart67.xml" ContentType="application/vnd.openxmlformats-officedocument.drawingml.chart+xml"/>
  <Override PartName="/ppt/charts/chart68.xml" ContentType="application/vnd.openxmlformats-officedocument.drawingml.chart+xml"/>
  <Override PartName="/ppt/charts/chart69.xml" ContentType="application/vnd.openxmlformats-officedocument.drawingml.chart+xml"/>
  <Override PartName="/ppt/charts/chart70.xml" ContentType="application/vnd.openxmlformats-officedocument.drawingml.chart+xml"/>
  <Override PartName="/ppt/charts/chart71.xml" ContentType="application/vnd.openxmlformats-officedocument.drawingml.chart+xml"/>
  <Override PartName="/ppt/charts/chart72.xml" ContentType="application/vnd.openxmlformats-officedocument.drawingml.chart+xml"/>
  <Override PartName="/ppt/charts/chart73.xml" ContentType="application/vnd.openxmlformats-officedocument.drawingml.chart+xml"/>
  <Override PartName="/ppt/charts/chart74.xml" ContentType="application/vnd.openxmlformats-officedocument.drawingml.chart+xml"/>
  <Override PartName="/ppt/charts/chart75.xml" ContentType="application/vnd.openxmlformats-officedocument.drawingml.chart+xml"/>
  <Override PartName="/ppt/charts/chart76.xml" ContentType="application/vnd.openxmlformats-officedocument.drawingml.chart+xml"/>
  <Override PartName="/ppt/charts/chart77.xml" ContentType="application/vnd.openxmlformats-officedocument.drawingml.chart+xml"/>
  <Override PartName="/ppt/charts/chart78.xml" ContentType="application/vnd.openxmlformats-officedocument.drawingml.chart+xml"/>
  <Override PartName="/ppt/charts/chart79.xml" ContentType="application/vnd.openxmlformats-officedocument.drawingml.chart+xml"/>
  <Override PartName="/ppt/charts/chart80.xml" ContentType="application/vnd.openxmlformats-officedocument.drawingml.chart+xml"/>
  <Override PartName="/ppt/charts/chart81.xml" ContentType="application/vnd.openxmlformats-officedocument.drawingml.chart+xml"/>
  <Override PartName="/ppt/charts/chart82.xml" ContentType="application/vnd.openxmlformats-officedocument.drawingml.chart+xml"/>
  <Override PartName="/ppt/charts/chart83.xml" ContentType="application/vnd.openxmlformats-officedocument.drawingml.chart+xml"/>
  <Override PartName="/ppt/charts/chart84.xml" ContentType="application/vnd.openxmlformats-officedocument.drawingml.chart+xml"/>
  <Override PartName="/ppt/charts/chart85.xml" ContentType="application/vnd.openxmlformats-officedocument.drawingml.chart+xml"/>
  <Override PartName="/ppt/charts/chart86.xml" ContentType="application/vnd.openxmlformats-officedocument.drawingml.chart+xml"/>
  <Override PartName="/ppt/charts/chart87.xml" ContentType="application/vnd.openxmlformats-officedocument.drawingml.chart+xml"/>
  <Override PartName="/ppt/charts/chart88.xml" ContentType="application/vnd.openxmlformats-officedocument.drawingml.chart+xml"/>
  <Override PartName="/ppt/charts/chart89.xml" ContentType="application/vnd.openxmlformats-officedocument.drawingml.chart+xml"/>
  <Override PartName="/ppt/charts/chart90.xml" ContentType="application/vnd.openxmlformats-officedocument.drawingml.chart+xml"/>
  <Override PartName="/ppt/charts/chart91.xml" ContentType="application/vnd.openxmlformats-officedocument.drawingml.chart+xml"/>
  <Override PartName="/ppt/charts/chart92.xml" ContentType="application/vnd.openxmlformats-officedocument.drawingml.chart+xml"/>
  <Override PartName="/ppt/charts/chart93.xml" ContentType="application/vnd.openxmlformats-officedocument.drawingml.chart+xml"/>
  <Override PartName="/ppt/charts/chart94.xml" ContentType="application/vnd.openxmlformats-officedocument.drawingml.chart+xml"/>
  <Override PartName="/ppt/charts/chart95.xml" ContentType="application/vnd.openxmlformats-officedocument.drawingml.chart+xml"/>
  <Override PartName="/ppt/charts/chart96.xml" ContentType="application/vnd.openxmlformats-officedocument.drawingml.chart+xml"/>
  <Override PartName="/ppt/charts/chart97.xml" ContentType="application/vnd.openxmlformats-officedocument.drawingml.chart+xml"/>
  <Override PartName="/ppt/charts/chart98.xml" ContentType="application/vnd.openxmlformats-officedocument.drawingml.chart+xml"/>
  <Override PartName="/ppt/charts/chart99.xml" ContentType="application/vnd.openxmlformats-officedocument.drawingml.chart+xml"/>
  <Override PartName="/ppt/charts/chart100.xml" ContentType="application/vnd.openxmlformats-officedocument.drawingml.chart+xml"/>
  <Override PartName="/ppt/charts/chart101.xml" ContentType="application/vnd.openxmlformats-officedocument.drawingml.chart+xml"/>
  <Override PartName="/ppt/charts/chart102.xml" ContentType="application/vnd.openxmlformats-officedocument.drawingml.chart+xml"/>
  <Override PartName="/ppt/charts/chart103.xml" ContentType="application/vnd.openxmlformats-officedocument.drawingml.chart+xml"/>
  <Override PartName="/ppt/charts/chart104.xml" ContentType="application/vnd.openxmlformats-officedocument.drawingml.chart+xml"/>
  <Override PartName="/ppt/charts/chart105.xml" ContentType="application/vnd.openxmlformats-officedocument.drawingml.chart+xml"/>
  <Override PartName="/ppt/charts/chart106.xml" ContentType="application/vnd.openxmlformats-officedocument.drawingml.chart+xml"/>
  <Override PartName="/ppt/charts/chart107.xml" ContentType="application/vnd.openxmlformats-officedocument.drawingml.chart+xml"/>
  <Override PartName="/ppt/charts/chart108.xml" ContentType="application/vnd.openxmlformats-officedocument.drawingml.chart+xml"/>
  <Override PartName="/ppt/charts/chart109.xml" ContentType="application/vnd.openxmlformats-officedocument.drawingml.chart+xml"/>
  <Override PartName="/ppt/charts/chart110.xml" ContentType="application/vnd.openxmlformats-officedocument.drawingml.chart+xml"/>
  <Override PartName="/ppt/charts/chart111.xml" ContentType="application/vnd.openxmlformats-officedocument.drawingml.chart+xml"/>
  <Override PartName="/ppt/charts/chart112.xml" ContentType="application/vnd.openxmlformats-officedocument.drawingml.chart+xml"/>
  <Override PartName="/ppt/charts/chart113.xml" ContentType="application/vnd.openxmlformats-officedocument.drawingml.chart+xml"/>
  <Override PartName="/ppt/charts/chart114.xml" ContentType="application/vnd.openxmlformats-officedocument.drawingml.chart+xml"/>
  <Override PartName="/ppt/charts/chart115.xml" ContentType="application/vnd.openxmlformats-officedocument.drawingml.chart+xml"/>
  <Override PartName="/ppt/charts/chart116.xml" ContentType="application/vnd.openxmlformats-officedocument.drawingml.chart+xml"/>
  <Override PartName="/ppt/charts/chart117.xml" ContentType="application/vnd.openxmlformats-officedocument.drawingml.chart+xml"/>
  <Override PartName="/ppt/charts/chart118.xml" ContentType="application/vnd.openxmlformats-officedocument.drawingml.chart+xml"/>
  <Override PartName="/ppt/charts/chart119.xml" ContentType="application/vnd.openxmlformats-officedocument.drawingml.chart+xml"/>
  <Override PartName="/ppt/charts/chart120.xml" ContentType="application/vnd.openxmlformats-officedocument.drawingml.chart+xml"/>
  <Override PartName="/ppt/charts/chart121.xml" ContentType="application/vnd.openxmlformats-officedocument.drawingml.chart+xml"/>
  <Override PartName="/ppt/charts/chart122.xml" ContentType="application/vnd.openxmlformats-officedocument.drawingml.chart+xml"/>
  <Override PartName="/ppt/charts/chart123.xml" ContentType="application/vnd.openxmlformats-officedocument.drawingml.chart+xml"/>
  <Override PartName="/ppt/charts/chart124.xml" ContentType="application/vnd.openxmlformats-officedocument.drawingml.chart+xml"/>
  <Override PartName="/ppt/charts/chart125.xml" ContentType="application/vnd.openxmlformats-officedocument.drawingml.chart+xml"/>
  <Override PartName="/ppt/charts/chart126.xml" ContentType="application/vnd.openxmlformats-officedocument.drawingml.chart+xml"/>
  <Override PartName="/ppt/charts/chart127.xml" ContentType="application/vnd.openxmlformats-officedocument.drawingml.chart+xml"/>
  <Override PartName="/ppt/charts/chart128.xml" ContentType="application/vnd.openxmlformats-officedocument.drawingml.chart+xml"/>
  <Override PartName="/ppt/charts/chart129.xml" ContentType="application/vnd.openxmlformats-officedocument.drawingml.chart+xml"/>
  <Override PartName="/ppt/charts/chart130.xml" ContentType="application/vnd.openxmlformats-officedocument.drawingml.chart+xml"/>
  <Override PartName="/ppt/charts/chart131.xml" ContentType="application/vnd.openxmlformats-officedocument.drawingml.chart+xml"/>
  <Override PartName="/ppt/charts/chart132.xml" ContentType="application/vnd.openxmlformats-officedocument.drawingml.chart+xml"/>
  <Override PartName="/ppt/charts/chart133.xml" ContentType="application/vnd.openxmlformats-officedocument.drawingml.chart+xml"/>
  <Override PartName="/ppt/charts/chart134.xml" ContentType="application/vnd.openxmlformats-officedocument.drawingml.chart+xml"/>
  <Override PartName="/ppt/charts/chart135.xml" ContentType="application/vnd.openxmlformats-officedocument.drawingml.chart+xml"/>
  <Override PartName="/ppt/charts/chart136.xml" ContentType="application/vnd.openxmlformats-officedocument.drawingml.chart+xml"/>
  <Override PartName="/ppt/charts/chart137.xml" ContentType="application/vnd.openxmlformats-officedocument.drawingml.chart+xml"/>
  <Override PartName="/ppt/charts/chart138.xml" ContentType="application/vnd.openxmlformats-officedocument.drawingml.chart+xml"/>
  <Override PartName="/ppt/charts/chart139.xml" ContentType="application/vnd.openxmlformats-officedocument.drawingml.chart+xml"/>
  <Override PartName="/ppt/charts/chart140.xml" ContentType="application/vnd.openxmlformats-officedocument.drawingml.chart+xml"/>
  <Override PartName="/ppt/charts/chart141.xml" ContentType="application/vnd.openxmlformats-officedocument.drawingml.chart+xml"/>
  <Override PartName="/ppt/charts/chart142.xml" ContentType="application/vnd.openxmlformats-officedocument.drawingml.chart+xml"/>
  <Override PartName="/ppt/charts/chart143.xml" ContentType="application/vnd.openxmlformats-officedocument.drawingml.chart+xml"/>
  <Override PartName="/ppt/charts/chart14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  <Override PartName="/ppt/charts/colors4.xml" ContentType="application/vnd.ms-office.chartcolorstyle+xml"/>
  <Override PartName="/ppt/charts/style4.xml" ContentType="application/vnd.ms-office.chartstyle+xml"/>
  <Override PartName="/ppt/charts/colors5.xml" ContentType="application/vnd.ms-office.chartcolorstyle+xml"/>
  <Override PartName="/ppt/charts/style5.xml" ContentType="application/vnd.ms-office.chartstyle+xml"/>
  <Override PartName="/ppt/charts/colors6.xml" ContentType="application/vnd.ms-office.chartcolorstyle+xml"/>
  <Override PartName="/ppt/charts/style6.xml" ContentType="application/vnd.ms-office.chartstyle+xml"/>
  <Override PartName="/ppt/charts/colors7.xml" ContentType="application/vnd.ms-office.chartcolorstyle+xml"/>
  <Override PartName="/ppt/charts/style7.xml" ContentType="application/vnd.ms-office.chartstyle+xml"/>
  <Override PartName="/ppt/charts/colors8.xml" ContentType="application/vnd.ms-office.chartcolorstyle+xml"/>
  <Override PartName="/ppt/charts/style8.xml" ContentType="application/vnd.ms-office.chartstyle+xml"/>
  <Override PartName="/ppt/charts/colors9.xml" ContentType="application/vnd.ms-office.chartcolorstyle+xml"/>
  <Override PartName="/ppt/charts/style9.xml" ContentType="application/vnd.ms-office.chartstyle+xml"/>
  <Override PartName="/ppt/charts/colors10.xml" ContentType="application/vnd.ms-office.chartcolorstyle+xml"/>
  <Override PartName="/ppt/charts/style10.xml" ContentType="application/vnd.ms-office.chartstyle+xml"/>
  <Override PartName="/ppt/charts/colors11.xml" ContentType="application/vnd.ms-office.chartcolorstyle+xml"/>
  <Override PartName="/ppt/charts/style11.xml" ContentType="application/vnd.ms-office.chartstyle+xml"/>
  <Override PartName="/ppt/charts/colors12.xml" ContentType="application/vnd.ms-office.chartcolorstyle+xml"/>
  <Override PartName="/ppt/charts/style12.xml" ContentType="application/vnd.ms-office.chartstyle+xml"/>
  <Override PartName="/ppt/charts/colors13.xml" ContentType="application/vnd.ms-office.chartcolorstyle+xml"/>
  <Override PartName="/ppt/charts/style13.xml" ContentType="application/vnd.ms-office.chartstyle+xml"/>
  <Override PartName="/ppt/charts/colors14.xml" ContentType="application/vnd.ms-office.chartcolorstyle+xml"/>
  <Override PartName="/ppt/charts/style14.xml" ContentType="application/vnd.ms-office.chartstyle+xml"/>
  <Override PartName="/ppt/charts/colors15.xml" ContentType="application/vnd.ms-office.chartcolorstyle+xml"/>
  <Override PartName="/ppt/charts/style15.xml" ContentType="application/vnd.ms-office.chartstyle+xml"/>
  <Override PartName="/ppt/charts/colors16.xml" ContentType="application/vnd.ms-office.chartcolorstyle+xml"/>
  <Override PartName="/ppt/charts/style16.xml" ContentType="application/vnd.ms-office.chartstyle+xml"/>
  <Override PartName="/ppt/charts/colors17.xml" ContentType="application/vnd.ms-office.chartcolorstyle+xml"/>
  <Override PartName="/ppt/charts/style17.xml" ContentType="application/vnd.ms-office.chartstyle+xml"/>
  <Override PartName="/ppt/charts/colors18.xml" ContentType="application/vnd.ms-office.chartcolorstyle+xml"/>
  <Override PartName="/ppt/charts/style18.xml" ContentType="application/vnd.ms-office.chartstyle+xml"/>
  <Override PartName="/ppt/charts/colors19.xml" ContentType="application/vnd.ms-office.chartcolorstyle+xml"/>
  <Override PartName="/ppt/charts/style19.xml" ContentType="application/vnd.ms-office.chartstyle+xml"/>
  <Override PartName="/ppt/charts/colors20.xml" ContentType="application/vnd.ms-office.chartcolorstyle+xml"/>
  <Override PartName="/ppt/charts/style20.xml" ContentType="application/vnd.ms-office.chartstyle+xml"/>
  <Override PartName="/ppt/charts/colors21.xml" ContentType="application/vnd.ms-office.chartcolorstyle+xml"/>
  <Override PartName="/ppt/charts/style21.xml" ContentType="application/vnd.ms-office.chartstyle+xml"/>
  <Override PartName="/ppt/charts/colors22.xml" ContentType="application/vnd.ms-office.chartcolorstyle+xml"/>
  <Override PartName="/ppt/charts/style22.xml" ContentType="application/vnd.ms-office.chartstyle+xml"/>
  <Override PartName="/ppt/charts/colors23.xml" ContentType="application/vnd.ms-office.chartcolorstyle+xml"/>
  <Override PartName="/ppt/charts/style23.xml" ContentType="application/vnd.ms-office.chartstyle+xml"/>
  <Override PartName="/ppt/charts/colors24.xml" ContentType="application/vnd.ms-office.chartcolorstyle+xml"/>
  <Override PartName="/ppt/charts/style24.xml" ContentType="application/vnd.ms-office.chartstyle+xml"/>
  <Override PartName="/ppt/charts/colors25.xml" ContentType="application/vnd.ms-office.chartcolorstyle+xml"/>
  <Override PartName="/ppt/charts/style25.xml" ContentType="application/vnd.ms-office.chartstyle+xml"/>
  <Override PartName="/ppt/charts/colors26.xml" ContentType="application/vnd.ms-office.chartcolorstyle+xml"/>
  <Override PartName="/ppt/charts/style26.xml" ContentType="application/vnd.ms-office.chartstyle+xml"/>
  <Override PartName="/ppt/charts/colors27.xml" ContentType="application/vnd.ms-office.chartcolorstyle+xml"/>
  <Override PartName="/ppt/charts/style27.xml" ContentType="application/vnd.ms-office.chartstyle+xml"/>
  <Override PartName="/ppt/charts/colors28.xml" ContentType="application/vnd.ms-office.chartcolorstyle+xml"/>
  <Override PartName="/ppt/charts/style28.xml" ContentType="application/vnd.ms-office.chartstyle+xml"/>
  <Override PartName="/ppt/charts/colors29.xml" ContentType="application/vnd.ms-office.chartcolorstyle+xml"/>
  <Override PartName="/ppt/charts/style29.xml" ContentType="application/vnd.ms-office.chartstyle+xml"/>
  <Override PartName="/ppt/charts/colors30.xml" ContentType="application/vnd.ms-office.chartcolorstyle+xml"/>
  <Override PartName="/ppt/charts/style30.xml" ContentType="application/vnd.ms-office.chartstyle+xml"/>
  <Override PartName="/ppt/charts/colors31.xml" ContentType="application/vnd.ms-office.chartcolorstyle+xml"/>
  <Override PartName="/ppt/charts/style31.xml" ContentType="application/vnd.ms-office.chartstyle+xml"/>
  <Override PartName="/ppt/charts/colors32.xml" ContentType="application/vnd.ms-office.chartcolorstyle+xml"/>
  <Override PartName="/ppt/charts/style32.xml" ContentType="application/vnd.ms-office.chartstyle+xml"/>
  <Override PartName="/ppt/charts/colors33.xml" ContentType="application/vnd.ms-office.chartcolorstyle+xml"/>
  <Override PartName="/ppt/charts/style33.xml" ContentType="application/vnd.ms-office.chartstyle+xml"/>
  <Override PartName="/ppt/charts/colors34.xml" ContentType="application/vnd.ms-office.chartcolorstyle+xml"/>
  <Override PartName="/ppt/charts/style34.xml" ContentType="application/vnd.ms-office.chartstyle+xml"/>
  <Override PartName="/ppt/charts/colors35.xml" ContentType="application/vnd.ms-office.chartcolorstyle+xml"/>
  <Override PartName="/ppt/charts/style35.xml" ContentType="application/vnd.ms-office.chartstyle+xml"/>
  <Override PartName="/ppt/charts/colors36.xml" ContentType="application/vnd.ms-office.chartcolorstyle+xml"/>
  <Override PartName="/ppt/charts/style36.xml" ContentType="application/vnd.ms-office.chartstyle+xml"/>
  <Override PartName="/ppt/charts/colors37.xml" ContentType="application/vnd.ms-office.chartcolorstyle+xml"/>
  <Override PartName="/ppt/charts/style37.xml" ContentType="application/vnd.ms-office.chartstyle+xml"/>
  <Override PartName="/ppt/charts/colors38.xml" ContentType="application/vnd.ms-office.chartcolorstyle+xml"/>
  <Override PartName="/ppt/charts/style38.xml" ContentType="application/vnd.ms-office.chartstyle+xml"/>
  <Override PartName="/ppt/charts/colors39.xml" ContentType="application/vnd.ms-office.chartcolorstyle+xml"/>
  <Override PartName="/ppt/charts/style39.xml" ContentType="application/vnd.ms-office.chartstyle+xml"/>
  <Override PartName="/ppt/charts/colors40.xml" ContentType="application/vnd.ms-office.chartcolorstyle+xml"/>
  <Override PartName="/ppt/charts/style40.xml" ContentType="application/vnd.ms-office.chartstyle+xml"/>
  <Override PartName="/ppt/charts/colors41.xml" ContentType="application/vnd.ms-office.chartcolorstyle+xml"/>
  <Override PartName="/ppt/charts/style41.xml" ContentType="application/vnd.ms-office.chartstyle+xml"/>
  <Override PartName="/ppt/charts/colors42.xml" ContentType="application/vnd.ms-office.chartcolorstyle+xml"/>
  <Override PartName="/ppt/charts/style42.xml" ContentType="application/vnd.ms-office.chartstyle+xml"/>
  <Override PartName="/ppt/charts/colors43.xml" ContentType="application/vnd.ms-office.chartcolorstyle+xml"/>
  <Override PartName="/ppt/charts/style43.xml" ContentType="application/vnd.ms-office.chartstyle+xml"/>
  <Override PartName="/ppt/charts/colors44.xml" ContentType="application/vnd.ms-office.chartcolorstyle+xml"/>
  <Override PartName="/ppt/charts/style44.xml" ContentType="application/vnd.ms-office.chartstyle+xml"/>
  <Override PartName="/ppt/charts/colors45.xml" ContentType="application/vnd.ms-office.chartcolorstyle+xml"/>
  <Override PartName="/ppt/charts/style45.xml" ContentType="application/vnd.ms-office.chartstyle+xml"/>
  <Override PartName="/ppt/charts/colors46.xml" ContentType="application/vnd.ms-office.chartcolorstyle+xml"/>
  <Override PartName="/ppt/charts/style46.xml" ContentType="application/vnd.ms-office.chartstyle+xml"/>
  <Override PartName="/ppt/charts/colors47.xml" ContentType="application/vnd.ms-office.chartcolorstyle+xml"/>
  <Override PartName="/ppt/charts/style47.xml" ContentType="application/vnd.ms-office.chartstyle+xml"/>
  <Override PartName="/ppt/charts/colors48.xml" ContentType="application/vnd.ms-office.chartcolorstyle+xml"/>
  <Override PartName="/ppt/charts/style48.xml" ContentType="application/vnd.ms-office.chartstyle+xml"/>
  <Override PartName="/ppt/charts/colors49.xml" ContentType="application/vnd.ms-office.chartcolorstyle+xml"/>
  <Override PartName="/ppt/charts/style49.xml" ContentType="application/vnd.ms-office.chartstyle+xml"/>
  <Override PartName="/ppt/charts/colors50.xml" ContentType="application/vnd.ms-office.chartcolorstyle+xml"/>
  <Override PartName="/ppt/charts/style50.xml" ContentType="application/vnd.ms-office.chartstyle+xml"/>
  <Override PartName="/ppt/charts/colors51.xml" ContentType="application/vnd.ms-office.chartcolorstyle+xml"/>
  <Override PartName="/ppt/charts/style51.xml" ContentType="application/vnd.ms-office.chartstyle+xml"/>
  <Override PartName="/ppt/charts/colors52.xml" ContentType="application/vnd.ms-office.chartcolorstyle+xml"/>
  <Override PartName="/ppt/charts/style52.xml" ContentType="application/vnd.ms-office.chartstyle+xml"/>
  <Override PartName="/ppt/charts/colors53.xml" ContentType="application/vnd.ms-office.chartcolorstyle+xml"/>
  <Override PartName="/ppt/charts/style53.xml" ContentType="application/vnd.ms-office.chartstyle+xml"/>
  <Override PartName="/ppt/charts/colors54.xml" ContentType="application/vnd.ms-office.chartcolorstyle+xml"/>
  <Override PartName="/ppt/charts/style54.xml" ContentType="application/vnd.ms-office.chartstyle+xml"/>
  <Override PartName="/ppt/charts/colors55.xml" ContentType="application/vnd.ms-office.chartcolorstyle+xml"/>
  <Override PartName="/ppt/charts/style55.xml" ContentType="application/vnd.ms-office.chartstyle+xml"/>
  <Override PartName="/ppt/charts/colors56.xml" ContentType="application/vnd.ms-office.chartcolorstyle+xml"/>
  <Override PartName="/ppt/charts/style56.xml" ContentType="application/vnd.ms-office.chartstyle+xml"/>
  <Override PartName="/ppt/charts/colors57.xml" ContentType="application/vnd.ms-office.chartcolorstyle+xml"/>
  <Override PartName="/ppt/charts/style57.xml" ContentType="application/vnd.ms-office.chartstyle+xml"/>
  <Override PartName="/ppt/charts/colors58.xml" ContentType="application/vnd.ms-office.chartcolorstyle+xml"/>
  <Override PartName="/ppt/charts/style58.xml" ContentType="application/vnd.ms-office.chartstyle+xml"/>
  <Override PartName="/ppt/charts/colors59.xml" ContentType="application/vnd.ms-office.chartcolorstyle+xml"/>
  <Override PartName="/ppt/charts/style59.xml" ContentType="application/vnd.ms-office.chartstyle+xml"/>
  <Override PartName="/ppt/charts/colors60.xml" ContentType="application/vnd.ms-office.chartcolorstyle+xml"/>
  <Override PartName="/ppt/charts/style60.xml" ContentType="application/vnd.ms-office.chartstyle+xml"/>
  <Override PartName="/ppt/charts/colors61.xml" ContentType="application/vnd.ms-office.chartcolorstyle+xml"/>
  <Override PartName="/ppt/charts/style61.xml" ContentType="application/vnd.ms-office.chartstyle+xml"/>
  <Override PartName="/ppt/charts/colors62.xml" ContentType="application/vnd.ms-office.chartcolorstyle+xml"/>
  <Override PartName="/ppt/charts/style62.xml" ContentType="application/vnd.ms-office.chartstyle+xml"/>
  <Override PartName="/ppt/charts/colors63.xml" ContentType="application/vnd.ms-office.chartcolorstyle+xml"/>
  <Override PartName="/ppt/charts/style63.xml" ContentType="application/vnd.ms-office.chartstyle+xml"/>
  <Override PartName="/ppt/charts/colors64.xml" ContentType="application/vnd.ms-office.chartcolorstyle+xml"/>
  <Override PartName="/ppt/charts/style64.xml" ContentType="application/vnd.ms-office.chartstyle+xml"/>
  <Override PartName="/ppt/charts/colors65.xml" ContentType="application/vnd.ms-office.chartcolorstyle+xml"/>
  <Override PartName="/ppt/charts/style65.xml" ContentType="application/vnd.ms-office.chartstyle+xml"/>
  <Override PartName="/ppt/charts/colors66.xml" ContentType="application/vnd.ms-office.chartcolorstyle+xml"/>
  <Override PartName="/ppt/charts/style66.xml" ContentType="application/vnd.ms-office.chartstyle+xml"/>
  <Override PartName="/ppt/charts/colors67.xml" ContentType="application/vnd.ms-office.chartcolorstyle+xml"/>
  <Override PartName="/ppt/charts/style67.xml" ContentType="application/vnd.ms-office.chartstyle+xml"/>
  <Override PartName="/ppt/charts/colors68.xml" ContentType="application/vnd.ms-office.chartcolorstyle+xml"/>
  <Override PartName="/ppt/charts/style68.xml" ContentType="application/vnd.ms-office.chartstyle+xml"/>
  <Override PartName="/ppt/charts/colors69.xml" ContentType="application/vnd.ms-office.chartcolorstyle+xml"/>
  <Override PartName="/ppt/charts/style69.xml" ContentType="application/vnd.ms-office.chartstyle+xml"/>
  <Override PartName="/ppt/charts/colors70.xml" ContentType="application/vnd.ms-office.chartcolorstyle+xml"/>
  <Override PartName="/ppt/charts/style70.xml" ContentType="application/vnd.ms-office.chartstyle+xml"/>
  <Override PartName="/ppt/charts/colors71.xml" ContentType="application/vnd.ms-office.chartcolorstyle+xml"/>
  <Override PartName="/ppt/charts/style71.xml" ContentType="application/vnd.ms-office.chartstyle+xml"/>
  <Override PartName="/ppt/charts/colors72.xml" ContentType="application/vnd.ms-office.chartcolorstyle+xml"/>
  <Override PartName="/ppt/charts/style72.xml" ContentType="application/vnd.ms-office.chartstyle+xml"/>
  <Override PartName="/ppt/charts/colors73.xml" ContentType="application/vnd.ms-office.chartcolorstyle+xml"/>
  <Override PartName="/ppt/charts/style73.xml" ContentType="application/vnd.ms-office.chartstyle+xml"/>
  <Override PartName="/ppt/charts/colors74.xml" ContentType="application/vnd.ms-office.chartcolorstyle+xml"/>
  <Override PartName="/ppt/charts/style74.xml" ContentType="application/vnd.ms-office.chartstyle+xml"/>
  <Override PartName="/ppt/charts/colors75.xml" ContentType="application/vnd.ms-office.chartcolorstyle+xml"/>
  <Override PartName="/ppt/charts/style75.xml" ContentType="application/vnd.ms-office.chartstyle+xml"/>
  <Override PartName="/ppt/charts/colors76.xml" ContentType="application/vnd.ms-office.chartcolorstyle+xml"/>
  <Override PartName="/ppt/charts/style76.xml" ContentType="application/vnd.ms-office.chartstyle+xml"/>
  <Override PartName="/ppt/charts/colors77.xml" ContentType="application/vnd.ms-office.chartcolorstyle+xml"/>
  <Override PartName="/ppt/charts/style77.xml" ContentType="application/vnd.ms-office.chartstyle+xml"/>
  <Override PartName="/ppt/charts/colors78.xml" ContentType="application/vnd.ms-office.chartcolorstyle+xml"/>
  <Override PartName="/ppt/charts/style78.xml" ContentType="application/vnd.ms-office.chartstyle+xml"/>
  <Override PartName="/ppt/charts/colors79.xml" ContentType="application/vnd.ms-office.chartcolorstyle+xml"/>
  <Override PartName="/ppt/charts/style79.xml" ContentType="application/vnd.ms-office.chartstyle+xml"/>
  <Override PartName="/ppt/charts/colors80.xml" ContentType="application/vnd.ms-office.chartcolorstyle+xml"/>
  <Override PartName="/ppt/charts/style80.xml" ContentType="application/vnd.ms-office.chartstyle+xml"/>
  <Override PartName="/ppt/charts/colors81.xml" ContentType="application/vnd.ms-office.chartcolorstyle+xml"/>
  <Override PartName="/ppt/charts/style81.xml" ContentType="application/vnd.ms-office.chartstyle+xml"/>
  <Override PartName="/ppt/charts/colors82.xml" ContentType="application/vnd.ms-office.chartcolorstyle+xml"/>
  <Override PartName="/ppt/charts/style82.xml" ContentType="application/vnd.ms-office.chartstyle+xml"/>
  <Override PartName="/ppt/charts/colors83.xml" ContentType="application/vnd.ms-office.chartcolorstyle+xml"/>
  <Override PartName="/ppt/charts/style83.xml" ContentType="application/vnd.ms-office.chartstyle+xml"/>
  <Override PartName="/ppt/charts/colors84.xml" ContentType="application/vnd.ms-office.chartcolorstyle+xml"/>
  <Override PartName="/ppt/charts/style84.xml" ContentType="application/vnd.ms-office.chartstyle+xml"/>
  <Override PartName="/ppt/charts/colors85.xml" ContentType="application/vnd.ms-office.chartcolorstyle+xml"/>
  <Override PartName="/ppt/charts/style85.xml" ContentType="application/vnd.ms-office.chartstyle+xml"/>
  <Override PartName="/ppt/charts/colors86.xml" ContentType="application/vnd.ms-office.chartcolorstyle+xml"/>
  <Override PartName="/ppt/charts/style86.xml" ContentType="application/vnd.ms-office.chartstyle+xml"/>
  <Override PartName="/ppt/charts/colors87.xml" ContentType="application/vnd.ms-office.chartcolorstyle+xml"/>
  <Override PartName="/ppt/charts/style87.xml" ContentType="application/vnd.ms-office.chartstyle+xml"/>
  <Override PartName="/ppt/charts/colors88.xml" ContentType="application/vnd.ms-office.chartcolorstyle+xml"/>
  <Override PartName="/ppt/charts/style88.xml" ContentType="application/vnd.ms-office.chartstyle+xml"/>
  <Override PartName="/ppt/charts/colors89.xml" ContentType="application/vnd.ms-office.chartcolorstyle+xml"/>
  <Override PartName="/ppt/charts/style89.xml" ContentType="application/vnd.ms-office.chartstyle+xml"/>
  <Override PartName="/ppt/charts/colors90.xml" ContentType="application/vnd.ms-office.chartcolorstyle+xml"/>
  <Override PartName="/ppt/charts/style90.xml" ContentType="application/vnd.ms-office.chartstyle+xml"/>
  <Override PartName="/ppt/charts/colors91.xml" ContentType="application/vnd.ms-office.chartcolorstyle+xml"/>
  <Override PartName="/ppt/charts/style91.xml" ContentType="application/vnd.ms-office.chartstyle+xml"/>
  <Override PartName="/ppt/charts/colors92.xml" ContentType="application/vnd.ms-office.chartcolorstyle+xml"/>
  <Override PartName="/ppt/charts/style92.xml" ContentType="application/vnd.ms-office.chartstyle+xml"/>
  <Override PartName="/ppt/charts/colors93.xml" ContentType="application/vnd.ms-office.chartcolorstyle+xml"/>
  <Override PartName="/ppt/charts/style93.xml" ContentType="application/vnd.ms-office.chartstyle+xml"/>
  <Override PartName="/ppt/charts/colors94.xml" ContentType="application/vnd.ms-office.chartcolorstyle+xml"/>
  <Override PartName="/ppt/charts/style94.xml" ContentType="application/vnd.ms-office.chartstyle+xml"/>
  <Override PartName="/ppt/charts/colors95.xml" ContentType="application/vnd.ms-office.chartcolorstyle+xml"/>
  <Override PartName="/ppt/charts/style95.xml" ContentType="application/vnd.ms-office.chartstyle+xml"/>
  <Override PartName="/ppt/charts/colors96.xml" ContentType="application/vnd.ms-office.chartcolorstyle+xml"/>
  <Override PartName="/ppt/charts/style96.xml" ContentType="application/vnd.ms-office.chartstyle+xml"/>
  <Override PartName="/ppt/charts/colors97.xml" ContentType="application/vnd.ms-office.chartcolorstyle+xml"/>
  <Override PartName="/ppt/charts/style97.xml" ContentType="application/vnd.ms-office.chartstyle+xml"/>
  <Override PartName="/ppt/charts/colors98.xml" ContentType="application/vnd.ms-office.chartcolorstyle+xml"/>
  <Override PartName="/ppt/charts/style98.xml" ContentType="application/vnd.ms-office.chartstyle+xml"/>
  <Override PartName="/ppt/charts/colors99.xml" ContentType="application/vnd.ms-office.chartcolorstyle+xml"/>
  <Override PartName="/ppt/charts/style99.xml" ContentType="application/vnd.ms-office.chartstyle+xml"/>
  <Override PartName="/ppt/charts/colors100.xml" ContentType="application/vnd.ms-office.chartcolorstyle+xml"/>
  <Override PartName="/ppt/charts/style100.xml" ContentType="application/vnd.ms-office.chartstyle+xml"/>
  <Override PartName="/ppt/charts/colors101.xml" ContentType="application/vnd.ms-office.chartcolorstyle+xml"/>
  <Override PartName="/ppt/charts/style101.xml" ContentType="application/vnd.ms-office.chartstyle+xml"/>
  <Override PartName="/ppt/charts/colors102.xml" ContentType="application/vnd.ms-office.chartcolorstyle+xml"/>
  <Override PartName="/ppt/charts/style102.xml" ContentType="application/vnd.ms-office.chartstyle+xml"/>
  <Override PartName="/ppt/charts/colors103.xml" ContentType="application/vnd.ms-office.chartcolorstyle+xml"/>
  <Override PartName="/ppt/charts/style103.xml" ContentType="application/vnd.ms-office.chartstyle+xml"/>
  <Override PartName="/ppt/charts/colors104.xml" ContentType="application/vnd.ms-office.chartcolorstyle+xml"/>
  <Override PartName="/ppt/charts/style104.xml" ContentType="application/vnd.ms-office.chartstyle+xml"/>
  <Override PartName="/ppt/charts/colors105.xml" ContentType="application/vnd.ms-office.chartcolorstyle+xml"/>
  <Override PartName="/ppt/charts/style105.xml" ContentType="application/vnd.ms-office.chartstyle+xml"/>
  <Override PartName="/ppt/charts/colors106.xml" ContentType="application/vnd.ms-office.chartcolorstyle+xml"/>
  <Override PartName="/ppt/charts/style106.xml" ContentType="application/vnd.ms-office.chartstyle+xml"/>
  <Override PartName="/ppt/charts/colors107.xml" ContentType="application/vnd.ms-office.chartcolorstyle+xml"/>
  <Override PartName="/ppt/charts/style107.xml" ContentType="application/vnd.ms-office.chartstyle+xml"/>
  <Override PartName="/ppt/charts/colors108.xml" ContentType="application/vnd.ms-office.chartcolorstyle+xml"/>
  <Override PartName="/ppt/charts/style108.xml" ContentType="application/vnd.ms-office.chartstyle+xml"/>
  <Override PartName="/ppt/charts/colors109.xml" ContentType="application/vnd.ms-office.chartcolorstyle+xml"/>
  <Override PartName="/ppt/charts/style109.xml" ContentType="application/vnd.ms-office.chartstyle+xml"/>
  <Override PartName="/ppt/charts/colors110.xml" ContentType="application/vnd.ms-office.chartcolorstyle+xml"/>
  <Override PartName="/ppt/charts/style110.xml" ContentType="application/vnd.ms-office.chartstyle+xml"/>
  <Override PartName="/ppt/charts/colors111.xml" ContentType="application/vnd.ms-office.chartcolorstyle+xml"/>
  <Override PartName="/ppt/charts/style111.xml" ContentType="application/vnd.ms-office.chartstyle+xml"/>
  <Override PartName="/ppt/charts/colors112.xml" ContentType="application/vnd.ms-office.chartcolorstyle+xml"/>
  <Override PartName="/ppt/charts/style112.xml" ContentType="application/vnd.ms-office.chartstyle+xml"/>
  <Override PartName="/ppt/charts/colors113.xml" ContentType="application/vnd.ms-office.chartcolorstyle+xml"/>
  <Override PartName="/ppt/charts/style113.xml" ContentType="application/vnd.ms-office.chartstyle+xml"/>
  <Override PartName="/ppt/charts/colors114.xml" ContentType="application/vnd.ms-office.chartcolorstyle+xml"/>
  <Override PartName="/ppt/charts/style114.xml" ContentType="application/vnd.ms-office.chartstyle+xml"/>
  <Override PartName="/ppt/charts/colors115.xml" ContentType="application/vnd.ms-office.chartcolorstyle+xml"/>
  <Override PartName="/ppt/charts/style115.xml" ContentType="application/vnd.ms-office.chartstyle+xml"/>
  <Override PartName="/ppt/charts/colors116.xml" ContentType="application/vnd.ms-office.chartcolorstyle+xml"/>
  <Override PartName="/ppt/charts/style116.xml" ContentType="application/vnd.ms-office.chartstyle+xml"/>
  <Override PartName="/ppt/charts/colors117.xml" ContentType="application/vnd.ms-office.chartcolorstyle+xml"/>
  <Override PartName="/ppt/charts/style117.xml" ContentType="application/vnd.ms-office.chartstyle+xml"/>
  <Override PartName="/ppt/charts/colors118.xml" ContentType="application/vnd.ms-office.chartcolorstyle+xml"/>
  <Override PartName="/ppt/charts/style118.xml" ContentType="application/vnd.ms-office.chartstyle+xml"/>
  <Override PartName="/ppt/charts/colors119.xml" ContentType="application/vnd.ms-office.chartcolorstyle+xml"/>
  <Override PartName="/ppt/charts/style119.xml" ContentType="application/vnd.ms-office.chartstyle+xml"/>
  <Override PartName="/ppt/charts/colors120.xml" ContentType="application/vnd.ms-office.chartcolorstyle+xml"/>
  <Override PartName="/ppt/charts/style120.xml" ContentType="application/vnd.ms-office.chartstyle+xml"/>
  <Override PartName="/ppt/charts/colors121.xml" ContentType="application/vnd.ms-office.chartcolorstyle+xml"/>
  <Override PartName="/ppt/charts/style121.xml" ContentType="application/vnd.ms-office.chartstyle+xml"/>
  <Override PartName="/ppt/charts/colors122.xml" ContentType="application/vnd.ms-office.chartcolorstyle+xml"/>
  <Override PartName="/ppt/charts/style122.xml" ContentType="application/vnd.ms-office.chartstyle+xml"/>
  <Override PartName="/ppt/charts/colors123.xml" ContentType="application/vnd.ms-office.chartcolorstyle+xml"/>
  <Override PartName="/ppt/charts/style123.xml" ContentType="application/vnd.ms-office.chartstyle+xml"/>
  <Override PartName="/ppt/charts/colors124.xml" ContentType="application/vnd.ms-office.chartcolorstyle+xml"/>
  <Override PartName="/ppt/charts/style124.xml" ContentType="application/vnd.ms-office.chartstyle+xml"/>
  <Override PartName="/ppt/charts/colors125.xml" ContentType="application/vnd.ms-office.chartcolorstyle+xml"/>
  <Override PartName="/ppt/charts/style125.xml" ContentType="application/vnd.ms-office.chartstyle+xml"/>
  <Override PartName="/ppt/charts/colors126.xml" ContentType="application/vnd.ms-office.chartcolorstyle+xml"/>
  <Override PartName="/ppt/charts/style126.xml" ContentType="application/vnd.ms-office.chartstyle+xml"/>
  <Override PartName="/ppt/charts/colors127.xml" ContentType="application/vnd.ms-office.chartcolorstyle+xml"/>
  <Override PartName="/ppt/charts/style127.xml" ContentType="application/vnd.ms-office.chartstyle+xml"/>
  <Override PartName="/ppt/charts/colors128.xml" ContentType="application/vnd.ms-office.chartcolorstyle+xml"/>
  <Override PartName="/ppt/charts/style128.xml" ContentType="application/vnd.ms-office.chartstyle+xml"/>
  <Override PartName="/ppt/charts/colors129.xml" ContentType="application/vnd.ms-office.chartcolorstyle+xml"/>
  <Override PartName="/ppt/charts/style129.xml" ContentType="application/vnd.ms-office.chartstyle+xml"/>
  <Override PartName="/ppt/charts/colors130.xml" ContentType="application/vnd.ms-office.chartcolorstyle+xml"/>
  <Override PartName="/ppt/charts/style130.xml" ContentType="application/vnd.ms-office.chartstyle+xml"/>
  <Override PartName="/ppt/charts/colors131.xml" ContentType="application/vnd.ms-office.chartcolorstyle+xml"/>
  <Override PartName="/ppt/charts/style131.xml" ContentType="application/vnd.ms-office.chartstyle+xml"/>
  <Override PartName="/ppt/charts/colors132.xml" ContentType="application/vnd.ms-office.chartcolorstyle+xml"/>
  <Override PartName="/ppt/charts/style132.xml" ContentType="application/vnd.ms-office.chartstyle+xml"/>
  <Override PartName="/ppt/charts/colors133.xml" ContentType="application/vnd.ms-office.chartcolorstyle+xml"/>
  <Override PartName="/ppt/charts/style133.xml" ContentType="application/vnd.ms-office.chartstyle+xml"/>
  <Override PartName="/ppt/charts/colors134.xml" ContentType="application/vnd.ms-office.chartcolorstyle+xml"/>
  <Override PartName="/ppt/charts/style134.xml" ContentType="application/vnd.ms-office.chartstyle+xml"/>
  <Override PartName="/ppt/charts/colors135.xml" ContentType="application/vnd.ms-office.chartcolorstyle+xml"/>
  <Override PartName="/ppt/charts/style135.xml" ContentType="application/vnd.ms-office.chartstyle+xml"/>
  <Override PartName="/ppt/charts/colors136.xml" ContentType="application/vnd.ms-office.chartcolorstyle+xml"/>
  <Override PartName="/ppt/charts/style136.xml" ContentType="application/vnd.ms-office.chartstyle+xml"/>
  <Override PartName="/ppt/charts/colors137.xml" ContentType="application/vnd.ms-office.chartcolorstyle+xml"/>
  <Override PartName="/ppt/charts/style137.xml" ContentType="application/vnd.ms-office.chartstyle+xml"/>
  <Override PartName="/ppt/charts/colors138.xml" ContentType="application/vnd.ms-office.chartcolorstyle+xml"/>
  <Override PartName="/ppt/charts/style138.xml" ContentType="application/vnd.ms-office.chartstyle+xml"/>
  <Override PartName="/ppt/charts/colors139.xml" ContentType="application/vnd.ms-office.chartcolorstyle+xml"/>
  <Override PartName="/ppt/charts/style139.xml" ContentType="application/vnd.ms-office.chartstyle+xml"/>
  <Override PartName="/ppt/charts/colors140.xml" ContentType="application/vnd.ms-office.chartcolorstyle+xml"/>
  <Override PartName="/ppt/charts/style140.xml" ContentType="application/vnd.ms-office.chartstyle+xml"/>
  <Override PartName="/ppt/charts/colors141.xml" ContentType="application/vnd.ms-office.chartcolorstyle+xml"/>
  <Override PartName="/ppt/charts/style141.xml" ContentType="application/vnd.ms-office.chartstyle+xml"/>
  <Override PartName="/ppt/charts/colors142.xml" ContentType="application/vnd.ms-office.chartcolorstyle+xml"/>
  <Override PartName="/ppt/charts/style142.xml" ContentType="application/vnd.ms-office.chartstyle+xml"/>
  <Override PartName="/ppt/charts/colors143.xml" ContentType="application/vnd.ms-office.chartcolorstyle+xml"/>
  <Override PartName="/ppt/charts/style143.xml" ContentType="application/vnd.ms-office.chartstyle+xml"/>
  <Override PartName="/ppt/charts/colors144.xml" ContentType="application/vnd.ms-office.chartcolorstyle+xml"/>
  <Override PartName="/ppt/charts/style144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6" autoAdjust="0"/>
    <p:restoredTop sz="83844" autoAdjust="0"/>
  </p:normalViewPr>
  <p:slideViewPr>
    <p:cSldViewPr snapToGrid="0">
      <p:cViewPr>
        <p:scale>
          <a:sx n="86" d="100"/>
          <a:sy n="86" d="100"/>
        </p:scale>
        <p:origin x="780" y="3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oleObject" Target="file:///C:\Anja\manuscripts\2017\Paper1_OPC_paper\data\OPC%20data\1217_data_OPC_paper.xlsx" TargetMode="External"/></Relationships>
</file>

<file path=ppt/charts/_rels/chart10.xml.rels><?xml version="1.0" encoding="UTF-8" standalone="yes"?>
<Relationships xmlns="http://schemas.openxmlformats.org/package/2006/relationships"><Relationship Id="rId3" Type="http://schemas.microsoft.com/office/2011/relationships/chartColorStyle" Target="colors10.xml"/><Relationship Id="rId2" Type="http://schemas.microsoft.com/office/2011/relationships/chartStyle" Target="style10.xml"/><Relationship Id="rId1" Type="http://schemas.openxmlformats.org/officeDocument/2006/relationships/oleObject" Target="file:///C:\Anja\manuscripts\2017\Paper1_OPC_paper\data\OPC%20data\1217_data_OPC_paper.xlsx" TargetMode="External"/></Relationships>
</file>

<file path=ppt/charts/_rels/chart100.xml.rels><?xml version="1.0" encoding="UTF-8" standalone="yes"?>
<Relationships xmlns="http://schemas.openxmlformats.org/package/2006/relationships"><Relationship Id="rId3" Type="http://schemas.microsoft.com/office/2011/relationships/chartColorStyle" Target="colors100.xml"/><Relationship Id="rId2" Type="http://schemas.microsoft.com/office/2011/relationships/chartStyle" Target="style100.xml"/><Relationship Id="rId1" Type="http://schemas.openxmlformats.org/officeDocument/2006/relationships/oleObject" Target="file:///C:\Anja\manuscripts\2017\Paper1_OPC_paper\data\OPC%20data\121317_data_OPC_paper.xlsx" TargetMode="External"/></Relationships>
</file>

<file path=ppt/charts/_rels/chart101.xml.rels><?xml version="1.0" encoding="UTF-8" standalone="yes"?>
<Relationships xmlns="http://schemas.openxmlformats.org/package/2006/relationships"><Relationship Id="rId3" Type="http://schemas.microsoft.com/office/2011/relationships/chartColorStyle" Target="colors101.xml"/><Relationship Id="rId2" Type="http://schemas.microsoft.com/office/2011/relationships/chartStyle" Target="style101.xml"/><Relationship Id="rId1" Type="http://schemas.openxmlformats.org/officeDocument/2006/relationships/oleObject" Target="file:///C:\Anja\manuscripts\2017\Paper1_OPC_paper\data\OPC%20data\121317_data_OPC_paper.xlsx" TargetMode="External"/></Relationships>
</file>

<file path=ppt/charts/_rels/chart102.xml.rels><?xml version="1.0" encoding="UTF-8" standalone="yes"?>
<Relationships xmlns="http://schemas.openxmlformats.org/package/2006/relationships"><Relationship Id="rId3" Type="http://schemas.microsoft.com/office/2011/relationships/chartColorStyle" Target="colors102.xml"/><Relationship Id="rId2" Type="http://schemas.microsoft.com/office/2011/relationships/chartStyle" Target="style102.xml"/><Relationship Id="rId1" Type="http://schemas.openxmlformats.org/officeDocument/2006/relationships/oleObject" Target="file:///C:\Anja\manuscripts\2017\Paper1_OPC_paper\data\OPC%20data\121317_data_OPC_paper.xlsx" TargetMode="External"/></Relationships>
</file>

<file path=ppt/charts/_rels/chart103.xml.rels><?xml version="1.0" encoding="UTF-8" standalone="yes"?>
<Relationships xmlns="http://schemas.openxmlformats.org/package/2006/relationships"><Relationship Id="rId3" Type="http://schemas.microsoft.com/office/2011/relationships/chartColorStyle" Target="colors103.xml"/><Relationship Id="rId2" Type="http://schemas.microsoft.com/office/2011/relationships/chartStyle" Target="style103.xml"/><Relationship Id="rId1" Type="http://schemas.openxmlformats.org/officeDocument/2006/relationships/oleObject" Target="file:///C:\Anja\manuscripts\2017\Paper1_OPC_paper\data\OPC%20data\121317_data_OPC_paper.xlsx" TargetMode="External"/></Relationships>
</file>

<file path=ppt/charts/_rels/chart104.xml.rels><?xml version="1.0" encoding="UTF-8" standalone="yes"?>
<Relationships xmlns="http://schemas.openxmlformats.org/package/2006/relationships"><Relationship Id="rId3" Type="http://schemas.microsoft.com/office/2011/relationships/chartColorStyle" Target="colors104.xml"/><Relationship Id="rId2" Type="http://schemas.microsoft.com/office/2011/relationships/chartStyle" Target="style104.xml"/><Relationship Id="rId1" Type="http://schemas.openxmlformats.org/officeDocument/2006/relationships/oleObject" Target="file:///C:\Anja\manuscripts\2017\Paper1_OPC_paper\data\OPC%20data\121317_data_OPC_paper.xlsx" TargetMode="External"/></Relationships>
</file>

<file path=ppt/charts/_rels/chart105.xml.rels><?xml version="1.0" encoding="UTF-8" standalone="yes"?>
<Relationships xmlns="http://schemas.openxmlformats.org/package/2006/relationships"><Relationship Id="rId3" Type="http://schemas.microsoft.com/office/2011/relationships/chartColorStyle" Target="colors105.xml"/><Relationship Id="rId2" Type="http://schemas.microsoft.com/office/2011/relationships/chartStyle" Target="style105.xml"/><Relationship Id="rId1" Type="http://schemas.openxmlformats.org/officeDocument/2006/relationships/oleObject" Target="file:///C:\Anja\manuscripts\2017\Paper1_OPC_paper\data\OPC%20data\121317_data_OPC_paper.xlsx" TargetMode="External"/></Relationships>
</file>

<file path=ppt/charts/_rels/chart106.xml.rels><?xml version="1.0" encoding="UTF-8" standalone="yes"?>
<Relationships xmlns="http://schemas.openxmlformats.org/package/2006/relationships"><Relationship Id="rId3" Type="http://schemas.microsoft.com/office/2011/relationships/chartColorStyle" Target="colors106.xml"/><Relationship Id="rId2" Type="http://schemas.microsoft.com/office/2011/relationships/chartStyle" Target="style106.xml"/><Relationship Id="rId1" Type="http://schemas.openxmlformats.org/officeDocument/2006/relationships/oleObject" Target="file:///C:\Anja\manuscripts\2017\Paper1_OPC_paper\data\OPC%20data\121317_data_OPC_paper.xlsx" TargetMode="External"/></Relationships>
</file>

<file path=ppt/charts/_rels/chart107.xml.rels><?xml version="1.0" encoding="UTF-8" standalone="yes"?>
<Relationships xmlns="http://schemas.openxmlformats.org/package/2006/relationships"><Relationship Id="rId3" Type="http://schemas.microsoft.com/office/2011/relationships/chartColorStyle" Target="colors107.xml"/><Relationship Id="rId2" Type="http://schemas.microsoft.com/office/2011/relationships/chartStyle" Target="style107.xml"/><Relationship Id="rId1" Type="http://schemas.openxmlformats.org/officeDocument/2006/relationships/oleObject" Target="file:///C:\Anja\manuscripts\2017\Paper1_OPC_paper\data\OPC%20data\121317_data_OPC_paper.xlsx" TargetMode="External"/></Relationships>
</file>

<file path=ppt/charts/_rels/chart108.xml.rels><?xml version="1.0" encoding="UTF-8" standalone="yes"?>
<Relationships xmlns="http://schemas.openxmlformats.org/package/2006/relationships"><Relationship Id="rId3" Type="http://schemas.microsoft.com/office/2011/relationships/chartColorStyle" Target="colors108.xml"/><Relationship Id="rId2" Type="http://schemas.microsoft.com/office/2011/relationships/chartStyle" Target="style108.xml"/><Relationship Id="rId1" Type="http://schemas.openxmlformats.org/officeDocument/2006/relationships/oleObject" Target="file:///C:\Anja\manuscripts\2017\Paper1_OPC_paper\data\OPC%20data\121317_data_OPC_paper.xlsx" TargetMode="External"/></Relationships>
</file>

<file path=ppt/charts/_rels/chart109.xml.rels><?xml version="1.0" encoding="UTF-8" standalone="yes"?>
<Relationships xmlns="http://schemas.openxmlformats.org/package/2006/relationships"><Relationship Id="rId3" Type="http://schemas.microsoft.com/office/2011/relationships/chartColorStyle" Target="colors109.xml"/><Relationship Id="rId2" Type="http://schemas.microsoft.com/office/2011/relationships/chartStyle" Target="style109.xml"/><Relationship Id="rId1" Type="http://schemas.openxmlformats.org/officeDocument/2006/relationships/oleObject" Target="file:///C:\Anja\manuscripts\2017\Paper1_OPC_paper\data\OPC%20data\121317_data_OPC_paper.xlsx" TargetMode="External"/></Relationships>
</file>

<file path=ppt/charts/_rels/chart11.xml.rels><?xml version="1.0" encoding="UTF-8" standalone="yes"?>
<Relationships xmlns="http://schemas.openxmlformats.org/package/2006/relationships"><Relationship Id="rId3" Type="http://schemas.microsoft.com/office/2011/relationships/chartColorStyle" Target="colors11.xml"/><Relationship Id="rId2" Type="http://schemas.microsoft.com/office/2011/relationships/chartStyle" Target="style11.xml"/><Relationship Id="rId1" Type="http://schemas.openxmlformats.org/officeDocument/2006/relationships/oleObject" Target="file:///C:\Anja\manuscripts\2017\Paper1_OPC_paper\data\OPC%20data\1217_data_OPC_paper.xlsx" TargetMode="External"/></Relationships>
</file>

<file path=ppt/charts/_rels/chart110.xml.rels><?xml version="1.0" encoding="UTF-8" standalone="yes"?>
<Relationships xmlns="http://schemas.openxmlformats.org/package/2006/relationships"><Relationship Id="rId3" Type="http://schemas.microsoft.com/office/2011/relationships/chartColorStyle" Target="colors110.xml"/><Relationship Id="rId2" Type="http://schemas.microsoft.com/office/2011/relationships/chartStyle" Target="style110.xml"/><Relationship Id="rId1" Type="http://schemas.openxmlformats.org/officeDocument/2006/relationships/oleObject" Target="file:///C:\Anja\manuscripts\2017\Paper1_OPC_paper\data\OPC%20data\121317_data_OPC_paper.xlsx" TargetMode="External"/></Relationships>
</file>

<file path=ppt/charts/_rels/chart111.xml.rels><?xml version="1.0" encoding="UTF-8" standalone="yes"?>
<Relationships xmlns="http://schemas.openxmlformats.org/package/2006/relationships"><Relationship Id="rId3" Type="http://schemas.microsoft.com/office/2011/relationships/chartColorStyle" Target="colors111.xml"/><Relationship Id="rId2" Type="http://schemas.microsoft.com/office/2011/relationships/chartStyle" Target="style111.xml"/><Relationship Id="rId1" Type="http://schemas.openxmlformats.org/officeDocument/2006/relationships/oleObject" Target="file:///C:\Anja\manuscripts\2017\Paper1_OPC_paper\data\OPC%20data\121317_data_OPC_paper.xlsx" TargetMode="External"/></Relationships>
</file>

<file path=ppt/charts/_rels/chart112.xml.rels><?xml version="1.0" encoding="UTF-8" standalone="yes"?>
<Relationships xmlns="http://schemas.openxmlformats.org/package/2006/relationships"><Relationship Id="rId3" Type="http://schemas.microsoft.com/office/2011/relationships/chartColorStyle" Target="colors112.xml"/><Relationship Id="rId2" Type="http://schemas.microsoft.com/office/2011/relationships/chartStyle" Target="style112.xml"/><Relationship Id="rId1" Type="http://schemas.openxmlformats.org/officeDocument/2006/relationships/oleObject" Target="file:///C:\Anja\manuscripts\2017\Paper1_OPC_paper\data\OPC%20data\121317_data_OPC_paper.xlsx" TargetMode="External"/></Relationships>
</file>

<file path=ppt/charts/_rels/chart113.xml.rels><?xml version="1.0" encoding="UTF-8" standalone="yes"?>
<Relationships xmlns="http://schemas.openxmlformats.org/package/2006/relationships"><Relationship Id="rId3" Type="http://schemas.microsoft.com/office/2011/relationships/chartColorStyle" Target="colors113.xml"/><Relationship Id="rId2" Type="http://schemas.microsoft.com/office/2011/relationships/chartStyle" Target="style113.xml"/><Relationship Id="rId1" Type="http://schemas.openxmlformats.org/officeDocument/2006/relationships/oleObject" Target="file:///C:\Anja\manuscripts\2017\Paper1_OPC_paper\data\OPC%20data\121317_data_OPC_paper.xlsx" TargetMode="External"/></Relationships>
</file>

<file path=ppt/charts/_rels/chart114.xml.rels><?xml version="1.0" encoding="UTF-8" standalone="yes"?>
<Relationships xmlns="http://schemas.openxmlformats.org/package/2006/relationships"><Relationship Id="rId3" Type="http://schemas.microsoft.com/office/2011/relationships/chartColorStyle" Target="colors114.xml"/><Relationship Id="rId2" Type="http://schemas.microsoft.com/office/2011/relationships/chartStyle" Target="style114.xml"/><Relationship Id="rId1" Type="http://schemas.openxmlformats.org/officeDocument/2006/relationships/oleObject" Target="file:///C:\Anja\manuscripts\2017\Paper1_OPC_paper\data\OPC%20data\121317_data_OPC_paper.xlsx" TargetMode="External"/></Relationships>
</file>

<file path=ppt/charts/_rels/chart115.xml.rels><?xml version="1.0" encoding="UTF-8" standalone="yes"?>
<Relationships xmlns="http://schemas.openxmlformats.org/package/2006/relationships"><Relationship Id="rId3" Type="http://schemas.microsoft.com/office/2011/relationships/chartColorStyle" Target="colors115.xml"/><Relationship Id="rId2" Type="http://schemas.microsoft.com/office/2011/relationships/chartStyle" Target="style115.xml"/><Relationship Id="rId1" Type="http://schemas.openxmlformats.org/officeDocument/2006/relationships/oleObject" Target="file:///C:\Anja\manuscripts\2017\Paper1_OPC_paper\data\OPC%20data\121317_data_OPC_paper.xlsx" TargetMode="External"/></Relationships>
</file>

<file path=ppt/charts/_rels/chart116.xml.rels><?xml version="1.0" encoding="UTF-8" standalone="yes"?>
<Relationships xmlns="http://schemas.openxmlformats.org/package/2006/relationships"><Relationship Id="rId3" Type="http://schemas.microsoft.com/office/2011/relationships/chartColorStyle" Target="colors116.xml"/><Relationship Id="rId2" Type="http://schemas.microsoft.com/office/2011/relationships/chartStyle" Target="style116.xml"/><Relationship Id="rId1" Type="http://schemas.openxmlformats.org/officeDocument/2006/relationships/oleObject" Target="file:///C:\Anja\manuscripts\2017\Paper1_OPC_paper\data\OPC%20data\121317_data_OPC_paper.xlsx" TargetMode="External"/></Relationships>
</file>

<file path=ppt/charts/_rels/chart117.xml.rels><?xml version="1.0" encoding="UTF-8" standalone="yes"?>
<Relationships xmlns="http://schemas.openxmlformats.org/package/2006/relationships"><Relationship Id="rId3" Type="http://schemas.microsoft.com/office/2011/relationships/chartColorStyle" Target="colors117.xml"/><Relationship Id="rId2" Type="http://schemas.microsoft.com/office/2011/relationships/chartStyle" Target="style117.xml"/><Relationship Id="rId1" Type="http://schemas.openxmlformats.org/officeDocument/2006/relationships/oleObject" Target="file:///C:\Anja\manuscripts\2017\Paper1_OPC_paper\data\OPC%20data\121317_data_OPC_paper.xlsx" TargetMode="External"/></Relationships>
</file>

<file path=ppt/charts/_rels/chart118.xml.rels><?xml version="1.0" encoding="UTF-8" standalone="yes"?>
<Relationships xmlns="http://schemas.openxmlformats.org/package/2006/relationships"><Relationship Id="rId3" Type="http://schemas.microsoft.com/office/2011/relationships/chartColorStyle" Target="colors118.xml"/><Relationship Id="rId2" Type="http://schemas.microsoft.com/office/2011/relationships/chartStyle" Target="style118.xml"/><Relationship Id="rId1" Type="http://schemas.openxmlformats.org/officeDocument/2006/relationships/oleObject" Target="file:///C:\Anja\manuscripts\2017\Paper1_OPC_paper\data\OPC%20data\121317_data_OPC_paper.xlsx" TargetMode="External"/></Relationships>
</file>

<file path=ppt/charts/_rels/chart119.xml.rels><?xml version="1.0" encoding="UTF-8" standalone="yes"?>
<Relationships xmlns="http://schemas.openxmlformats.org/package/2006/relationships"><Relationship Id="rId3" Type="http://schemas.microsoft.com/office/2011/relationships/chartColorStyle" Target="colors119.xml"/><Relationship Id="rId2" Type="http://schemas.microsoft.com/office/2011/relationships/chartStyle" Target="style119.xml"/><Relationship Id="rId1" Type="http://schemas.openxmlformats.org/officeDocument/2006/relationships/oleObject" Target="file:///C:\Anja\manuscripts\2017\Paper1_OPC_paper\data\OPC%20data\121317_data_OPC_paper.xlsx" TargetMode="External"/></Relationships>
</file>

<file path=ppt/charts/_rels/chart12.xml.rels><?xml version="1.0" encoding="UTF-8" standalone="yes"?>
<Relationships xmlns="http://schemas.openxmlformats.org/package/2006/relationships"><Relationship Id="rId3" Type="http://schemas.microsoft.com/office/2011/relationships/chartColorStyle" Target="colors12.xml"/><Relationship Id="rId2" Type="http://schemas.microsoft.com/office/2011/relationships/chartStyle" Target="style12.xml"/><Relationship Id="rId1" Type="http://schemas.openxmlformats.org/officeDocument/2006/relationships/oleObject" Target="file:///C:\Anja\manuscripts\2017\Paper1_OPC_paper\data\OPC%20data\1217_data_OPC_paper.xlsx" TargetMode="External"/></Relationships>
</file>

<file path=ppt/charts/_rels/chart120.xml.rels><?xml version="1.0" encoding="UTF-8" standalone="yes"?>
<Relationships xmlns="http://schemas.openxmlformats.org/package/2006/relationships"><Relationship Id="rId3" Type="http://schemas.microsoft.com/office/2011/relationships/chartColorStyle" Target="colors120.xml"/><Relationship Id="rId2" Type="http://schemas.microsoft.com/office/2011/relationships/chartStyle" Target="style120.xml"/><Relationship Id="rId1" Type="http://schemas.openxmlformats.org/officeDocument/2006/relationships/oleObject" Target="file:///C:\Anja\manuscripts\2017\Paper1_OPC_paper\data\OPC%20data\121317_data_OPC_paper.xlsx" TargetMode="External"/></Relationships>
</file>

<file path=ppt/charts/_rels/chart121.xml.rels><?xml version="1.0" encoding="UTF-8" standalone="yes"?>
<Relationships xmlns="http://schemas.openxmlformats.org/package/2006/relationships"><Relationship Id="rId3" Type="http://schemas.microsoft.com/office/2011/relationships/chartColorStyle" Target="colors121.xml"/><Relationship Id="rId2" Type="http://schemas.microsoft.com/office/2011/relationships/chartStyle" Target="style121.xml"/><Relationship Id="rId1" Type="http://schemas.openxmlformats.org/officeDocument/2006/relationships/oleObject" Target="file:///C:\Anja\manuscripts\2017\Paper1_OPC_paper\data\OPC%20data\121317_data_OPC_paper.xlsx" TargetMode="External"/></Relationships>
</file>

<file path=ppt/charts/_rels/chart122.xml.rels><?xml version="1.0" encoding="UTF-8" standalone="yes"?>
<Relationships xmlns="http://schemas.openxmlformats.org/package/2006/relationships"><Relationship Id="rId3" Type="http://schemas.microsoft.com/office/2011/relationships/chartColorStyle" Target="colors122.xml"/><Relationship Id="rId2" Type="http://schemas.microsoft.com/office/2011/relationships/chartStyle" Target="style122.xml"/><Relationship Id="rId1" Type="http://schemas.openxmlformats.org/officeDocument/2006/relationships/oleObject" Target="file:///C:\Anja\manuscripts\2017\Paper1_OPC_paper\data\OPC%20data\121317_data_OPC_paper.xlsx" TargetMode="External"/></Relationships>
</file>

<file path=ppt/charts/_rels/chart123.xml.rels><?xml version="1.0" encoding="UTF-8" standalone="yes"?>
<Relationships xmlns="http://schemas.openxmlformats.org/package/2006/relationships"><Relationship Id="rId3" Type="http://schemas.microsoft.com/office/2011/relationships/chartColorStyle" Target="colors123.xml"/><Relationship Id="rId2" Type="http://schemas.microsoft.com/office/2011/relationships/chartStyle" Target="style123.xml"/><Relationship Id="rId1" Type="http://schemas.openxmlformats.org/officeDocument/2006/relationships/oleObject" Target="file:///C:\Anja\manuscripts\2017\Paper1_OPC_paper\data\OPC%20data\121317_data_OPC_paper.xlsx" TargetMode="External"/></Relationships>
</file>

<file path=ppt/charts/_rels/chart124.xml.rels><?xml version="1.0" encoding="UTF-8" standalone="yes"?>
<Relationships xmlns="http://schemas.openxmlformats.org/package/2006/relationships"><Relationship Id="rId3" Type="http://schemas.microsoft.com/office/2011/relationships/chartColorStyle" Target="colors124.xml"/><Relationship Id="rId2" Type="http://schemas.microsoft.com/office/2011/relationships/chartStyle" Target="style124.xml"/><Relationship Id="rId1" Type="http://schemas.openxmlformats.org/officeDocument/2006/relationships/oleObject" Target="file:///C:\Anja\manuscripts\2017\Paper1_OPC_paper\data\OPC%20data\121317_data_OPC_paper.xlsx" TargetMode="External"/></Relationships>
</file>

<file path=ppt/charts/_rels/chart125.xml.rels><?xml version="1.0" encoding="UTF-8" standalone="yes"?>
<Relationships xmlns="http://schemas.openxmlformats.org/package/2006/relationships"><Relationship Id="rId3" Type="http://schemas.microsoft.com/office/2011/relationships/chartColorStyle" Target="colors125.xml"/><Relationship Id="rId2" Type="http://schemas.microsoft.com/office/2011/relationships/chartStyle" Target="style125.xml"/><Relationship Id="rId1" Type="http://schemas.openxmlformats.org/officeDocument/2006/relationships/oleObject" Target="file:///C:\Anja\manuscripts\2017\Paper1_OPC_paper\data\OPC%20data\121317_data_OPC_paper.xlsx" TargetMode="External"/></Relationships>
</file>

<file path=ppt/charts/_rels/chart126.xml.rels><?xml version="1.0" encoding="UTF-8" standalone="yes"?>
<Relationships xmlns="http://schemas.openxmlformats.org/package/2006/relationships"><Relationship Id="rId3" Type="http://schemas.microsoft.com/office/2011/relationships/chartColorStyle" Target="colors126.xml"/><Relationship Id="rId2" Type="http://schemas.microsoft.com/office/2011/relationships/chartStyle" Target="style126.xml"/><Relationship Id="rId1" Type="http://schemas.openxmlformats.org/officeDocument/2006/relationships/oleObject" Target="file:///C:\Anja\manuscripts\2017\Paper1_OPC_paper\data\OPC%20data\121317_data_OPC_paper.xlsx" TargetMode="External"/></Relationships>
</file>

<file path=ppt/charts/_rels/chart127.xml.rels><?xml version="1.0" encoding="UTF-8" standalone="yes"?>
<Relationships xmlns="http://schemas.openxmlformats.org/package/2006/relationships"><Relationship Id="rId3" Type="http://schemas.microsoft.com/office/2011/relationships/chartColorStyle" Target="colors127.xml"/><Relationship Id="rId2" Type="http://schemas.microsoft.com/office/2011/relationships/chartStyle" Target="style127.xml"/><Relationship Id="rId1" Type="http://schemas.openxmlformats.org/officeDocument/2006/relationships/oleObject" Target="file:///C:\Anja\manuscripts\2017\Paper1_OPC_paper\data\OPC%20data\121317_data_OPC_paper.xlsx" TargetMode="External"/></Relationships>
</file>

<file path=ppt/charts/_rels/chart128.xml.rels><?xml version="1.0" encoding="UTF-8" standalone="yes"?>
<Relationships xmlns="http://schemas.openxmlformats.org/package/2006/relationships"><Relationship Id="rId3" Type="http://schemas.microsoft.com/office/2011/relationships/chartColorStyle" Target="colors128.xml"/><Relationship Id="rId2" Type="http://schemas.microsoft.com/office/2011/relationships/chartStyle" Target="style128.xml"/><Relationship Id="rId1" Type="http://schemas.openxmlformats.org/officeDocument/2006/relationships/oleObject" Target="file:///C:\Anja\manuscripts\2017\Paper1_OPC_paper\data\OPC%20data\121317_data_OPC_paper.xlsx" TargetMode="External"/></Relationships>
</file>

<file path=ppt/charts/_rels/chart129.xml.rels><?xml version="1.0" encoding="UTF-8" standalone="yes"?>
<Relationships xmlns="http://schemas.openxmlformats.org/package/2006/relationships"><Relationship Id="rId3" Type="http://schemas.microsoft.com/office/2011/relationships/chartColorStyle" Target="colors129.xml"/><Relationship Id="rId2" Type="http://schemas.microsoft.com/office/2011/relationships/chartStyle" Target="style129.xml"/><Relationship Id="rId1" Type="http://schemas.openxmlformats.org/officeDocument/2006/relationships/oleObject" Target="file:///C:\Anja\manuscripts\2017\Paper1_OPC_paper\data\OPC%20data\121317_data_OPC_paper.xlsx" TargetMode="External"/></Relationships>
</file>

<file path=ppt/charts/_rels/chart13.xml.rels><?xml version="1.0" encoding="UTF-8" standalone="yes"?>
<Relationships xmlns="http://schemas.openxmlformats.org/package/2006/relationships"><Relationship Id="rId3" Type="http://schemas.microsoft.com/office/2011/relationships/chartColorStyle" Target="colors13.xml"/><Relationship Id="rId2" Type="http://schemas.microsoft.com/office/2011/relationships/chartStyle" Target="style13.xml"/><Relationship Id="rId1" Type="http://schemas.openxmlformats.org/officeDocument/2006/relationships/oleObject" Target="file:///C:\Anja\manuscripts\2017\Paper1_OPC_paper\data\OPC%20data\1217_data_OPC_paper.xlsx" TargetMode="External"/></Relationships>
</file>

<file path=ppt/charts/_rels/chart130.xml.rels><?xml version="1.0" encoding="UTF-8" standalone="yes"?>
<Relationships xmlns="http://schemas.openxmlformats.org/package/2006/relationships"><Relationship Id="rId3" Type="http://schemas.microsoft.com/office/2011/relationships/chartColorStyle" Target="colors130.xml"/><Relationship Id="rId2" Type="http://schemas.microsoft.com/office/2011/relationships/chartStyle" Target="style130.xml"/><Relationship Id="rId1" Type="http://schemas.openxmlformats.org/officeDocument/2006/relationships/oleObject" Target="file:///C:\Anja\manuscripts\2017\Paper1_OPC_paper\data\OPC%20data\121317_data_OPC_paper.xlsx" TargetMode="External"/></Relationships>
</file>

<file path=ppt/charts/_rels/chart131.xml.rels><?xml version="1.0" encoding="UTF-8" standalone="yes"?>
<Relationships xmlns="http://schemas.openxmlformats.org/package/2006/relationships"><Relationship Id="rId3" Type="http://schemas.microsoft.com/office/2011/relationships/chartColorStyle" Target="colors131.xml"/><Relationship Id="rId2" Type="http://schemas.microsoft.com/office/2011/relationships/chartStyle" Target="style131.xml"/><Relationship Id="rId1" Type="http://schemas.openxmlformats.org/officeDocument/2006/relationships/oleObject" Target="file:///C:\Anja\manuscripts\2017\Paper1_OPC_paper\data\OPC%20data\121317_data_OPC_paper.xlsx" TargetMode="External"/></Relationships>
</file>

<file path=ppt/charts/_rels/chart132.xml.rels><?xml version="1.0" encoding="UTF-8" standalone="yes"?>
<Relationships xmlns="http://schemas.openxmlformats.org/package/2006/relationships"><Relationship Id="rId3" Type="http://schemas.microsoft.com/office/2011/relationships/chartColorStyle" Target="colors132.xml"/><Relationship Id="rId2" Type="http://schemas.microsoft.com/office/2011/relationships/chartStyle" Target="style132.xml"/><Relationship Id="rId1" Type="http://schemas.openxmlformats.org/officeDocument/2006/relationships/oleObject" Target="file:///C:\Anja\manuscripts\2017\Paper1_OPC_paper\data\OPC%20data\121317_data_OPC_paper.xlsx" TargetMode="External"/></Relationships>
</file>

<file path=ppt/charts/_rels/chart133.xml.rels><?xml version="1.0" encoding="UTF-8" standalone="yes"?>
<Relationships xmlns="http://schemas.openxmlformats.org/package/2006/relationships"><Relationship Id="rId3" Type="http://schemas.microsoft.com/office/2011/relationships/chartColorStyle" Target="colors133.xml"/><Relationship Id="rId2" Type="http://schemas.microsoft.com/office/2011/relationships/chartStyle" Target="style133.xml"/><Relationship Id="rId1" Type="http://schemas.openxmlformats.org/officeDocument/2006/relationships/oleObject" Target="file:///C:\Anja\manuscripts\2017\Paper1_OPC_paper\data\OPC%20data\121317_data_OPC_paper.xlsx" TargetMode="External"/></Relationships>
</file>

<file path=ppt/charts/_rels/chart134.xml.rels><?xml version="1.0" encoding="UTF-8" standalone="yes"?>
<Relationships xmlns="http://schemas.openxmlformats.org/package/2006/relationships"><Relationship Id="rId3" Type="http://schemas.microsoft.com/office/2011/relationships/chartColorStyle" Target="colors134.xml"/><Relationship Id="rId2" Type="http://schemas.microsoft.com/office/2011/relationships/chartStyle" Target="style134.xml"/><Relationship Id="rId1" Type="http://schemas.openxmlformats.org/officeDocument/2006/relationships/oleObject" Target="file:///C:\Anja\manuscripts\2017\Paper1_OPC_paper\data\OPC%20data\121317_data_OPC_paper.xlsx" TargetMode="External"/></Relationships>
</file>

<file path=ppt/charts/_rels/chart135.xml.rels><?xml version="1.0" encoding="UTF-8" standalone="yes"?>
<Relationships xmlns="http://schemas.openxmlformats.org/package/2006/relationships"><Relationship Id="rId3" Type="http://schemas.microsoft.com/office/2011/relationships/chartColorStyle" Target="colors135.xml"/><Relationship Id="rId2" Type="http://schemas.microsoft.com/office/2011/relationships/chartStyle" Target="style135.xml"/><Relationship Id="rId1" Type="http://schemas.openxmlformats.org/officeDocument/2006/relationships/oleObject" Target="file:///C:\Anja\manuscripts\2017\Paper1_OPC_paper\data\OPC%20data\121317_data_OPC_paper.xlsx" TargetMode="External"/></Relationships>
</file>

<file path=ppt/charts/_rels/chart136.xml.rels><?xml version="1.0" encoding="UTF-8" standalone="yes"?>
<Relationships xmlns="http://schemas.openxmlformats.org/package/2006/relationships"><Relationship Id="rId3" Type="http://schemas.microsoft.com/office/2011/relationships/chartColorStyle" Target="colors136.xml"/><Relationship Id="rId2" Type="http://schemas.microsoft.com/office/2011/relationships/chartStyle" Target="style136.xml"/><Relationship Id="rId1" Type="http://schemas.openxmlformats.org/officeDocument/2006/relationships/oleObject" Target="file:///C:\Anja\manuscripts\2017\Paper1_OPC_paper\data\OPC%20data\121317_data_OPC_paper.xlsx" TargetMode="External"/></Relationships>
</file>

<file path=ppt/charts/_rels/chart137.xml.rels><?xml version="1.0" encoding="UTF-8" standalone="yes"?>
<Relationships xmlns="http://schemas.openxmlformats.org/package/2006/relationships"><Relationship Id="rId3" Type="http://schemas.microsoft.com/office/2011/relationships/chartColorStyle" Target="colors137.xml"/><Relationship Id="rId2" Type="http://schemas.microsoft.com/office/2011/relationships/chartStyle" Target="style137.xml"/><Relationship Id="rId1" Type="http://schemas.openxmlformats.org/officeDocument/2006/relationships/oleObject" Target="file:///C:\Anja\manuscripts\2017\Paper1_OPC_paper\data\OPC%20data\121317_data_OPC_paper.xlsx" TargetMode="External"/></Relationships>
</file>

<file path=ppt/charts/_rels/chart138.xml.rels><?xml version="1.0" encoding="UTF-8" standalone="yes"?>
<Relationships xmlns="http://schemas.openxmlformats.org/package/2006/relationships"><Relationship Id="rId3" Type="http://schemas.microsoft.com/office/2011/relationships/chartColorStyle" Target="colors138.xml"/><Relationship Id="rId2" Type="http://schemas.microsoft.com/office/2011/relationships/chartStyle" Target="style138.xml"/><Relationship Id="rId1" Type="http://schemas.openxmlformats.org/officeDocument/2006/relationships/oleObject" Target="file:///C:\Anja\manuscripts\2017\Paper1_OPC_paper\data\OPC%20data\121317_data_OPC_paper.xlsx" TargetMode="External"/></Relationships>
</file>

<file path=ppt/charts/_rels/chart139.xml.rels><?xml version="1.0" encoding="UTF-8" standalone="yes"?>
<Relationships xmlns="http://schemas.openxmlformats.org/package/2006/relationships"><Relationship Id="rId3" Type="http://schemas.microsoft.com/office/2011/relationships/chartColorStyle" Target="colors139.xml"/><Relationship Id="rId2" Type="http://schemas.microsoft.com/office/2011/relationships/chartStyle" Target="style139.xml"/><Relationship Id="rId1" Type="http://schemas.openxmlformats.org/officeDocument/2006/relationships/oleObject" Target="file:///C:\Anja\manuscripts\2017\Paper1_OPC_paper\data\OPC%20data\121317_data_OPC_paper.xlsx" TargetMode="External"/></Relationships>
</file>

<file path=ppt/charts/_rels/chart14.xml.rels><?xml version="1.0" encoding="UTF-8" standalone="yes"?>
<Relationships xmlns="http://schemas.openxmlformats.org/package/2006/relationships"><Relationship Id="rId3" Type="http://schemas.microsoft.com/office/2011/relationships/chartColorStyle" Target="colors14.xml"/><Relationship Id="rId2" Type="http://schemas.microsoft.com/office/2011/relationships/chartStyle" Target="style14.xml"/><Relationship Id="rId1" Type="http://schemas.openxmlformats.org/officeDocument/2006/relationships/oleObject" Target="file:///C:\Anja\manuscripts\2017\Paper1_OPC_paper\data\OPC%20data\1217_data_OPC_paper.xlsx" TargetMode="External"/></Relationships>
</file>

<file path=ppt/charts/_rels/chart140.xml.rels><?xml version="1.0" encoding="UTF-8" standalone="yes"?>
<Relationships xmlns="http://schemas.openxmlformats.org/package/2006/relationships"><Relationship Id="rId3" Type="http://schemas.microsoft.com/office/2011/relationships/chartColorStyle" Target="colors140.xml"/><Relationship Id="rId2" Type="http://schemas.microsoft.com/office/2011/relationships/chartStyle" Target="style140.xml"/><Relationship Id="rId1" Type="http://schemas.openxmlformats.org/officeDocument/2006/relationships/oleObject" Target="file:///C:\Anja\manuscripts\2017\Paper1_OPC_paper\data\OPC%20data\121317_data_OPC_paper.xlsx" TargetMode="External"/></Relationships>
</file>

<file path=ppt/charts/_rels/chart141.xml.rels><?xml version="1.0" encoding="UTF-8" standalone="yes"?>
<Relationships xmlns="http://schemas.openxmlformats.org/package/2006/relationships"><Relationship Id="rId3" Type="http://schemas.microsoft.com/office/2011/relationships/chartColorStyle" Target="colors141.xml"/><Relationship Id="rId2" Type="http://schemas.microsoft.com/office/2011/relationships/chartStyle" Target="style141.xml"/><Relationship Id="rId1" Type="http://schemas.openxmlformats.org/officeDocument/2006/relationships/oleObject" Target="file:///C:\Anja\manuscripts\2017\Paper1_OPC_paper\data\OPC%20data\121317_data_OPC_paper.xlsx" TargetMode="External"/></Relationships>
</file>

<file path=ppt/charts/_rels/chart142.xml.rels><?xml version="1.0" encoding="UTF-8" standalone="yes"?>
<Relationships xmlns="http://schemas.openxmlformats.org/package/2006/relationships"><Relationship Id="rId3" Type="http://schemas.microsoft.com/office/2011/relationships/chartColorStyle" Target="colors142.xml"/><Relationship Id="rId2" Type="http://schemas.microsoft.com/office/2011/relationships/chartStyle" Target="style142.xml"/><Relationship Id="rId1" Type="http://schemas.openxmlformats.org/officeDocument/2006/relationships/oleObject" Target="file:///C:\Anja\manuscripts\2017\Paper1_OPC_paper\data\OPC%20data\121317_data_OPC_paper.xlsx" TargetMode="External"/></Relationships>
</file>

<file path=ppt/charts/_rels/chart143.xml.rels><?xml version="1.0" encoding="UTF-8" standalone="yes"?>
<Relationships xmlns="http://schemas.openxmlformats.org/package/2006/relationships"><Relationship Id="rId3" Type="http://schemas.microsoft.com/office/2011/relationships/chartColorStyle" Target="colors143.xml"/><Relationship Id="rId2" Type="http://schemas.microsoft.com/office/2011/relationships/chartStyle" Target="style143.xml"/><Relationship Id="rId1" Type="http://schemas.openxmlformats.org/officeDocument/2006/relationships/oleObject" Target="file:///C:\Anja\manuscripts\2017\Paper1_OPC_paper\data\OPC%20data\121317_data_OPC_paper.xlsx" TargetMode="External"/></Relationships>
</file>

<file path=ppt/charts/_rels/chart144.xml.rels><?xml version="1.0" encoding="UTF-8" standalone="yes"?>
<Relationships xmlns="http://schemas.openxmlformats.org/package/2006/relationships"><Relationship Id="rId3" Type="http://schemas.microsoft.com/office/2011/relationships/chartColorStyle" Target="colors144.xml"/><Relationship Id="rId2" Type="http://schemas.microsoft.com/office/2011/relationships/chartStyle" Target="style144.xml"/><Relationship Id="rId1" Type="http://schemas.openxmlformats.org/officeDocument/2006/relationships/oleObject" Target="file:///C:\Anja\manuscripts\2017\Paper1_OPC_paper\data\OPC%20data\121317_data_OPC_paper.xlsx" TargetMode="External"/></Relationships>
</file>

<file path=ppt/charts/_rels/chart15.xml.rels><?xml version="1.0" encoding="UTF-8" standalone="yes"?>
<Relationships xmlns="http://schemas.openxmlformats.org/package/2006/relationships"><Relationship Id="rId3" Type="http://schemas.microsoft.com/office/2011/relationships/chartColorStyle" Target="colors15.xml"/><Relationship Id="rId2" Type="http://schemas.microsoft.com/office/2011/relationships/chartStyle" Target="style15.xml"/><Relationship Id="rId1" Type="http://schemas.openxmlformats.org/officeDocument/2006/relationships/oleObject" Target="file:///C:\Anja\manuscripts\2017\Paper1_OPC_paper\data\OPC%20data\1217_data_OPC_paper.xlsx" TargetMode="External"/></Relationships>
</file>

<file path=ppt/charts/_rels/chart16.xml.rels><?xml version="1.0" encoding="UTF-8" standalone="yes"?>
<Relationships xmlns="http://schemas.openxmlformats.org/package/2006/relationships"><Relationship Id="rId3" Type="http://schemas.microsoft.com/office/2011/relationships/chartColorStyle" Target="colors16.xml"/><Relationship Id="rId2" Type="http://schemas.microsoft.com/office/2011/relationships/chartStyle" Target="style16.xml"/><Relationship Id="rId1" Type="http://schemas.openxmlformats.org/officeDocument/2006/relationships/oleObject" Target="file:///C:\Anja\manuscripts\2017\Paper1_OPC_paper\data\OPC%20data\1217_data_OPC_paper.xlsx" TargetMode="External"/></Relationships>
</file>

<file path=ppt/charts/_rels/chart17.xml.rels><?xml version="1.0" encoding="UTF-8" standalone="yes"?>
<Relationships xmlns="http://schemas.openxmlformats.org/package/2006/relationships"><Relationship Id="rId3" Type="http://schemas.microsoft.com/office/2011/relationships/chartColorStyle" Target="colors17.xml"/><Relationship Id="rId2" Type="http://schemas.microsoft.com/office/2011/relationships/chartStyle" Target="style17.xml"/><Relationship Id="rId1" Type="http://schemas.openxmlformats.org/officeDocument/2006/relationships/oleObject" Target="file:///C:\Anja\manuscripts\2017\Paper1_OPC_paper\data\OPC%20data\1217_data_OPC_paper.xlsx" TargetMode="External"/></Relationships>
</file>

<file path=ppt/charts/_rels/chart18.xml.rels><?xml version="1.0" encoding="UTF-8" standalone="yes"?>
<Relationships xmlns="http://schemas.openxmlformats.org/package/2006/relationships"><Relationship Id="rId3" Type="http://schemas.microsoft.com/office/2011/relationships/chartColorStyle" Target="colors18.xml"/><Relationship Id="rId2" Type="http://schemas.microsoft.com/office/2011/relationships/chartStyle" Target="style18.xml"/><Relationship Id="rId1" Type="http://schemas.openxmlformats.org/officeDocument/2006/relationships/oleObject" Target="file:///C:\Anja\manuscripts\2017\Paper1_OPC_paper\data\OPC%20data\1217_data_OPC_paper.xlsx" TargetMode="External"/></Relationships>
</file>

<file path=ppt/charts/_rels/chart19.xml.rels><?xml version="1.0" encoding="UTF-8" standalone="yes"?>
<Relationships xmlns="http://schemas.openxmlformats.org/package/2006/relationships"><Relationship Id="rId3" Type="http://schemas.microsoft.com/office/2011/relationships/chartColorStyle" Target="colors19.xml"/><Relationship Id="rId2" Type="http://schemas.microsoft.com/office/2011/relationships/chartStyle" Target="style19.xml"/><Relationship Id="rId1" Type="http://schemas.openxmlformats.org/officeDocument/2006/relationships/oleObject" Target="file:///C:\Anja\manuscripts\2017\Paper1_OPC_paper\data\OPC%20data\1217_data_OPC_paper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oleObject" Target="file:///C:\Anja\manuscripts\2017\Paper1_OPC_paper\data\OPC%20data\1217_data_OPC_paper.xlsx" TargetMode="External"/></Relationships>
</file>

<file path=ppt/charts/_rels/chart20.xml.rels><?xml version="1.0" encoding="UTF-8" standalone="yes"?>
<Relationships xmlns="http://schemas.openxmlformats.org/package/2006/relationships"><Relationship Id="rId3" Type="http://schemas.microsoft.com/office/2011/relationships/chartColorStyle" Target="colors20.xml"/><Relationship Id="rId2" Type="http://schemas.microsoft.com/office/2011/relationships/chartStyle" Target="style20.xml"/><Relationship Id="rId1" Type="http://schemas.openxmlformats.org/officeDocument/2006/relationships/oleObject" Target="file:///C:\Anja\manuscripts\2017\Paper1_OPC_paper\data\OPC%20data\1217_data_OPC_paper.xlsx" TargetMode="External"/></Relationships>
</file>

<file path=ppt/charts/_rels/chart21.xml.rels><?xml version="1.0" encoding="UTF-8" standalone="yes"?>
<Relationships xmlns="http://schemas.openxmlformats.org/package/2006/relationships"><Relationship Id="rId3" Type="http://schemas.microsoft.com/office/2011/relationships/chartColorStyle" Target="colors21.xml"/><Relationship Id="rId2" Type="http://schemas.microsoft.com/office/2011/relationships/chartStyle" Target="style21.xml"/><Relationship Id="rId1" Type="http://schemas.openxmlformats.org/officeDocument/2006/relationships/oleObject" Target="file:///C:\Anja\manuscripts\2017\Paper1_OPC_paper\data\OPC%20data\1217_data_OPC_paper.xlsx" TargetMode="External"/></Relationships>
</file>

<file path=ppt/charts/_rels/chart22.xml.rels><?xml version="1.0" encoding="UTF-8" standalone="yes"?>
<Relationships xmlns="http://schemas.openxmlformats.org/package/2006/relationships"><Relationship Id="rId3" Type="http://schemas.microsoft.com/office/2011/relationships/chartColorStyle" Target="colors22.xml"/><Relationship Id="rId2" Type="http://schemas.microsoft.com/office/2011/relationships/chartStyle" Target="style22.xml"/><Relationship Id="rId1" Type="http://schemas.openxmlformats.org/officeDocument/2006/relationships/oleObject" Target="file:///C:\Anja\manuscripts\2017\Paper1_OPC_paper\data\OPC%20data\1217_data_OPC_paper.xlsx" TargetMode="External"/></Relationships>
</file>

<file path=ppt/charts/_rels/chart23.xml.rels><?xml version="1.0" encoding="UTF-8" standalone="yes"?>
<Relationships xmlns="http://schemas.openxmlformats.org/package/2006/relationships"><Relationship Id="rId3" Type="http://schemas.microsoft.com/office/2011/relationships/chartColorStyle" Target="colors23.xml"/><Relationship Id="rId2" Type="http://schemas.microsoft.com/office/2011/relationships/chartStyle" Target="style23.xml"/><Relationship Id="rId1" Type="http://schemas.openxmlformats.org/officeDocument/2006/relationships/oleObject" Target="file:///C:\Anja\manuscripts\2017\Paper1_OPC_paper\data\OPC%20data\1217_data_OPC_paper.xlsx" TargetMode="External"/></Relationships>
</file>

<file path=ppt/charts/_rels/chart24.xml.rels><?xml version="1.0" encoding="UTF-8" standalone="yes"?>
<Relationships xmlns="http://schemas.openxmlformats.org/package/2006/relationships"><Relationship Id="rId3" Type="http://schemas.microsoft.com/office/2011/relationships/chartColorStyle" Target="colors24.xml"/><Relationship Id="rId2" Type="http://schemas.microsoft.com/office/2011/relationships/chartStyle" Target="style24.xml"/><Relationship Id="rId1" Type="http://schemas.openxmlformats.org/officeDocument/2006/relationships/oleObject" Target="file:///C:\Anja\manuscripts\2017\Paper1_OPC_paper\data\OPC%20data\1217_data_OPC_paper.xlsx" TargetMode="External"/></Relationships>
</file>

<file path=ppt/charts/_rels/chart25.xml.rels><?xml version="1.0" encoding="UTF-8" standalone="yes"?>
<Relationships xmlns="http://schemas.openxmlformats.org/package/2006/relationships"><Relationship Id="rId3" Type="http://schemas.microsoft.com/office/2011/relationships/chartColorStyle" Target="colors25.xml"/><Relationship Id="rId2" Type="http://schemas.microsoft.com/office/2011/relationships/chartStyle" Target="style25.xml"/><Relationship Id="rId1" Type="http://schemas.openxmlformats.org/officeDocument/2006/relationships/oleObject" Target="file:///C:\Anja\manuscripts\2017\Paper1_OPC_paper\data\OPC%20data\1217_data_OPC_paper.xlsx" TargetMode="External"/></Relationships>
</file>

<file path=ppt/charts/_rels/chart26.xml.rels><?xml version="1.0" encoding="UTF-8" standalone="yes"?>
<Relationships xmlns="http://schemas.openxmlformats.org/package/2006/relationships"><Relationship Id="rId3" Type="http://schemas.microsoft.com/office/2011/relationships/chartColorStyle" Target="colors26.xml"/><Relationship Id="rId2" Type="http://schemas.microsoft.com/office/2011/relationships/chartStyle" Target="style26.xml"/><Relationship Id="rId1" Type="http://schemas.openxmlformats.org/officeDocument/2006/relationships/oleObject" Target="file:///C:\Anja\manuscripts\2017\Paper1_OPC_paper\data\OPC%20data\1217_data_OPC_paper.xlsx" TargetMode="External"/></Relationships>
</file>

<file path=ppt/charts/_rels/chart27.xml.rels><?xml version="1.0" encoding="UTF-8" standalone="yes"?>
<Relationships xmlns="http://schemas.openxmlformats.org/package/2006/relationships"><Relationship Id="rId3" Type="http://schemas.microsoft.com/office/2011/relationships/chartColorStyle" Target="colors27.xml"/><Relationship Id="rId2" Type="http://schemas.microsoft.com/office/2011/relationships/chartStyle" Target="style27.xml"/><Relationship Id="rId1" Type="http://schemas.openxmlformats.org/officeDocument/2006/relationships/oleObject" Target="file:///C:\Anja\manuscripts\2017\Paper1_OPC_paper\data\OPC%20data\1217_data_OPC_paper.xlsx" TargetMode="External"/></Relationships>
</file>

<file path=ppt/charts/_rels/chart28.xml.rels><?xml version="1.0" encoding="UTF-8" standalone="yes"?>
<Relationships xmlns="http://schemas.openxmlformats.org/package/2006/relationships"><Relationship Id="rId3" Type="http://schemas.microsoft.com/office/2011/relationships/chartColorStyle" Target="colors28.xml"/><Relationship Id="rId2" Type="http://schemas.microsoft.com/office/2011/relationships/chartStyle" Target="style28.xml"/><Relationship Id="rId1" Type="http://schemas.openxmlformats.org/officeDocument/2006/relationships/oleObject" Target="file:///C:\Anja\manuscripts\2017\Paper1_OPC_paper\data\OPC%20data\1217_data_OPC_paper.xlsx" TargetMode="External"/></Relationships>
</file>

<file path=ppt/charts/_rels/chart29.xml.rels><?xml version="1.0" encoding="UTF-8" standalone="yes"?>
<Relationships xmlns="http://schemas.openxmlformats.org/package/2006/relationships"><Relationship Id="rId3" Type="http://schemas.microsoft.com/office/2011/relationships/chartColorStyle" Target="colors29.xml"/><Relationship Id="rId2" Type="http://schemas.microsoft.com/office/2011/relationships/chartStyle" Target="style29.xml"/><Relationship Id="rId1" Type="http://schemas.openxmlformats.org/officeDocument/2006/relationships/oleObject" Target="file:///C:\Anja\manuscripts\2017\Paper1_OPC_paper\data\OPC%20data\1217_data_OPC_paper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ColorStyle" Target="colors3.xml"/><Relationship Id="rId2" Type="http://schemas.microsoft.com/office/2011/relationships/chartStyle" Target="style3.xml"/><Relationship Id="rId1" Type="http://schemas.openxmlformats.org/officeDocument/2006/relationships/oleObject" Target="file:///C:\Anja\manuscripts\2017\Paper1_OPC_paper\data\OPC%20data\1217_data_OPC_paper.xlsx" TargetMode="External"/></Relationships>
</file>

<file path=ppt/charts/_rels/chart30.xml.rels><?xml version="1.0" encoding="UTF-8" standalone="yes"?>
<Relationships xmlns="http://schemas.openxmlformats.org/package/2006/relationships"><Relationship Id="rId3" Type="http://schemas.microsoft.com/office/2011/relationships/chartColorStyle" Target="colors30.xml"/><Relationship Id="rId2" Type="http://schemas.microsoft.com/office/2011/relationships/chartStyle" Target="style30.xml"/><Relationship Id="rId1" Type="http://schemas.openxmlformats.org/officeDocument/2006/relationships/oleObject" Target="file:///C:\Anja\manuscripts\2017\Paper1_OPC_paper\data\OPC%20data\1217_data_OPC_paper.xlsx" TargetMode="External"/></Relationships>
</file>

<file path=ppt/charts/_rels/chart31.xml.rels><?xml version="1.0" encoding="UTF-8" standalone="yes"?>
<Relationships xmlns="http://schemas.openxmlformats.org/package/2006/relationships"><Relationship Id="rId3" Type="http://schemas.microsoft.com/office/2011/relationships/chartColorStyle" Target="colors31.xml"/><Relationship Id="rId2" Type="http://schemas.microsoft.com/office/2011/relationships/chartStyle" Target="style31.xml"/><Relationship Id="rId1" Type="http://schemas.openxmlformats.org/officeDocument/2006/relationships/oleObject" Target="file:///C:\Anja\manuscripts\2017\Paper1_OPC_paper\data\OPC%20data\1217_data_OPC_paper.xlsx" TargetMode="External"/></Relationships>
</file>

<file path=ppt/charts/_rels/chart32.xml.rels><?xml version="1.0" encoding="UTF-8" standalone="yes"?>
<Relationships xmlns="http://schemas.openxmlformats.org/package/2006/relationships"><Relationship Id="rId3" Type="http://schemas.microsoft.com/office/2011/relationships/chartColorStyle" Target="colors32.xml"/><Relationship Id="rId2" Type="http://schemas.microsoft.com/office/2011/relationships/chartStyle" Target="style32.xml"/><Relationship Id="rId1" Type="http://schemas.openxmlformats.org/officeDocument/2006/relationships/oleObject" Target="file:///C:\Anja\manuscripts\2017\Paper1_OPC_paper\data\OPC%20data\1217_data_OPC_paper.xlsx" TargetMode="External"/></Relationships>
</file>

<file path=ppt/charts/_rels/chart33.xml.rels><?xml version="1.0" encoding="UTF-8" standalone="yes"?>
<Relationships xmlns="http://schemas.openxmlformats.org/package/2006/relationships"><Relationship Id="rId3" Type="http://schemas.microsoft.com/office/2011/relationships/chartColorStyle" Target="colors33.xml"/><Relationship Id="rId2" Type="http://schemas.microsoft.com/office/2011/relationships/chartStyle" Target="style33.xml"/><Relationship Id="rId1" Type="http://schemas.openxmlformats.org/officeDocument/2006/relationships/oleObject" Target="file:///C:\Anja\manuscripts\2017\Paper1_OPC_paper\data\OPC%20data\1217_data_OPC_paper.xlsx" TargetMode="External"/></Relationships>
</file>

<file path=ppt/charts/_rels/chart34.xml.rels><?xml version="1.0" encoding="UTF-8" standalone="yes"?>
<Relationships xmlns="http://schemas.openxmlformats.org/package/2006/relationships"><Relationship Id="rId3" Type="http://schemas.microsoft.com/office/2011/relationships/chartColorStyle" Target="colors34.xml"/><Relationship Id="rId2" Type="http://schemas.microsoft.com/office/2011/relationships/chartStyle" Target="style34.xml"/><Relationship Id="rId1" Type="http://schemas.openxmlformats.org/officeDocument/2006/relationships/oleObject" Target="file:///C:\Anja\manuscripts\2017\Paper1_OPC_paper\data\OPC%20data\1217_data_OPC_paper.xlsx" TargetMode="External"/></Relationships>
</file>

<file path=ppt/charts/_rels/chart35.xml.rels><?xml version="1.0" encoding="UTF-8" standalone="yes"?>
<Relationships xmlns="http://schemas.openxmlformats.org/package/2006/relationships"><Relationship Id="rId3" Type="http://schemas.microsoft.com/office/2011/relationships/chartColorStyle" Target="colors35.xml"/><Relationship Id="rId2" Type="http://schemas.microsoft.com/office/2011/relationships/chartStyle" Target="style35.xml"/><Relationship Id="rId1" Type="http://schemas.openxmlformats.org/officeDocument/2006/relationships/oleObject" Target="file:///C:\Anja\manuscripts\2017\Paper1_OPC_paper\data\OPC%20data\1217_data_OPC_paper.xlsx" TargetMode="External"/></Relationships>
</file>

<file path=ppt/charts/_rels/chart36.xml.rels><?xml version="1.0" encoding="UTF-8" standalone="yes"?>
<Relationships xmlns="http://schemas.openxmlformats.org/package/2006/relationships"><Relationship Id="rId3" Type="http://schemas.microsoft.com/office/2011/relationships/chartColorStyle" Target="colors36.xml"/><Relationship Id="rId2" Type="http://schemas.microsoft.com/office/2011/relationships/chartStyle" Target="style36.xml"/><Relationship Id="rId1" Type="http://schemas.openxmlformats.org/officeDocument/2006/relationships/oleObject" Target="file:///C:\Anja\manuscripts\2017\Paper1_OPC_paper\data\OPC%20data\1217_data_OPC_paper.xlsx" TargetMode="External"/></Relationships>
</file>

<file path=ppt/charts/_rels/chart37.xml.rels><?xml version="1.0" encoding="UTF-8" standalone="yes"?>
<Relationships xmlns="http://schemas.openxmlformats.org/package/2006/relationships"><Relationship Id="rId3" Type="http://schemas.microsoft.com/office/2011/relationships/chartColorStyle" Target="colors37.xml"/><Relationship Id="rId2" Type="http://schemas.microsoft.com/office/2011/relationships/chartStyle" Target="style37.xml"/><Relationship Id="rId1" Type="http://schemas.openxmlformats.org/officeDocument/2006/relationships/oleObject" Target="file:///C:\Anja\manuscripts\2017\Paper1_OPC_paper\data\OPC%20data\1217_data_OPC_paper.xlsx" TargetMode="External"/></Relationships>
</file>

<file path=ppt/charts/_rels/chart38.xml.rels><?xml version="1.0" encoding="UTF-8" standalone="yes"?>
<Relationships xmlns="http://schemas.openxmlformats.org/package/2006/relationships"><Relationship Id="rId3" Type="http://schemas.microsoft.com/office/2011/relationships/chartColorStyle" Target="colors38.xml"/><Relationship Id="rId2" Type="http://schemas.microsoft.com/office/2011/relationships/chartStyle" Target="style38.xml"/><Relationship Id="rId1" Type="http://schemas.openxmlformats.org/officeDocument/2006/relationships/oleObject" Target="file:///C:\Anja\manuscripts\2017\Paper1_OPC_paper\data\OPC%20data\1217_data_OPC_paper.xlsx" TargetMode="External"/></Relationships>
</file>

<file path=ppt/charts/_rels/chart39.xml.rels><?xml version="1.0" encoding="UTF-8" standalone="yes"?>
<Relationships xmlns="http://schemas.openxmlformats.org/package/2006/relationships"><Relationship Id="rId3" Type="http://schemas.microsoft.com/office/2011/relationships/chartColorStyle" Target="colors39.xml"/><Relationship Id="rId2" Type="http://schemas.microsoft.com/office/2011/relationships/chartStyle" Target="style39.xml"/><Relationship Id="rId1" Type="http://schemas.openxmlformats.org/officeDocument/2006/relationships/oleObject" Target="file:///C:\Anja\manuscripts\2017\Paper1_OPC_paper\data\OPC%20data\1217_data_OPC_paper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ColorStyle" Target="colors4.xml"/><Relationship Id="rId2" Type="http://schemas.microsoft.com/office/2011/relationships/chartStyle" Target="style4.xml"/><Relationship Id="rId1" Type="http://schemas.openxmlformats.org/officeDocument/2006/relationships/oleObject" Target="file:///C:\Anja\manuscripts\2017\Paper1_OPC_paper\data\OPC%20data\1217_data_OPC_paper.xlsx" TargetMode="External"/></Relationships>
</file>

<file path=ppt/charts/_rels/chart40.xml.rels><?xml version="1.0" encoding="UTF-8" standalone="yes"?>
<Relationships xmlns="http://schemas.openxmlformats.org/package/2006/relationships"><Relationship Id="rId3" Type="http://schemas.microsoft.com/office/2011/relationships/chartColorStyle" Target="colors40.xml"/><Relationship Id="rId2" Type="http://schemas.microsoft.com/office/2011/relationships/chartStyle" Target="style40.xml"/><Relationship Id="rId1" Type="http://schemas.openxmlformats.org/officeDocument/2006/relationships/oleObject" Target="file:///C:\Anja\manuscripts\2017\Paper1_OPC_paper\data\OPC%20data\1217_data_OPC_paper.xlsx" TargetMode="External"/></Relationships>
</file>

<file path=ppt/charts/_rels/chart41.xml.rels><?xml version="1.0" encoding="UTF-8" standalone="yes"?>
<Relationships xmlns="http://schemas.openxmlformats.org/package/2006/relationships"><Relationship Id="rId3" Type="http://schemas.microsoft.com/office/2011/relationships/chartColorStyle" Target="colors41.xml"/><Relationship Id="rId2" Type="http://schemas.microsoft.com/office/2011/relationships/chartStyle" Target="style41.xml"/><Relationship Id="rId1" Type="http://schemas.openxmlformats.org/officeDocument/2006/relationships/oleObject" Target="file:///C:\Anja\manuscripts\2017\Paper1_OPC_paper\data\OPC%20data\1217_data_OPC_paper.xlsx" TargetMode="External"/></Relationships>
</file>

<file path=ppt/charts/_rels/chart42.xml.rels><?xml version="1.0" encoding="UTF-8" standalone="yes"?>
<Relationships xmlns="http://schemas.openxmlformats.org/package/2006/relationships"><Relationship Id="rId3" Type="http://schemas.microsoft.com/office/2011/relationships/chartColorStyle" Target="colors42.xml"/><Relationship Id="rId2" Type="http://schemas.microsoft.com/office/2011/relationships/chartStyle" Target="style42.xml"/><Relationship Id="rId1" Type="http://schemas.openxmlformats.org/officeDocument/2006/relationships/oleObject" Target="file:///C:\Anja\manuscripts\2017\Paper1_OPC_paper\data\OPC%20data\1217_data_OPC_paper.xlsx" TargetMode="External"/></Relationships>
</file>

<file path=ppt/charts/_rels/chart43.xml.rels><?xml version="1.0" encoding="UTF-8" standalone="yes"?>
<Relationships xmlns="http://schemas.openxmlformats.org/package/2006/relationships"><Relationship Id="rId3" Type="http://schemas.microsoft.com/office/2011/relationships/chartColorStyle" Target="colors43.xml"/><Relationship Id="rId2" Type="http://schemas.microsoft.com/office/2011/relationships/chartStyle" Target="style43.xml"/><Relationship Id="rId1" Type="http://schemas.openxmlformats.org/officeDocument/2006/relationships/oleObject" Target="file:///C:\Anja\manuscripts\2017\Paper1_OPC_paper\data\OPC%20data\1217_data_OPC_paper.xlsx" TargetMode="External"/></Relationships>
</file>

<file path=ppt/charts/_rels/chart44.xml.rels><?xml version="1.0" encoding="UTF-8" standalone="yes"?>
<Relationships xmlns="http://schemas.openxmlformats.org/package/2006/relationships"><Relationship Id="rId3" Type="http://schemas.microsoft.com/office/2011/relationships/chartColorStyle" Target="colors44.xml"/><Relationship Id="rId2" Type="http://schemas.microsoft.com/office/2011/relationships/chartStyle" Target="style44.xml"/><Relationship Id="rId1" Type="http://schemas.openxmlformats.org/officeDocument/2006/relationships/oleObject" Target="file:///C:\Anja\manuscripts\2017\Paper1_OPC_paper\data\OPC%20data\1217_data_OPC_paper.xlsx" TargetMode="External"/></Relationships>
</file>

<file path=ppt/charts/_rels/chart45.xml.rels><?xml version="1.0" encoding="UTF-8" standalone="yes"?>
<Relationships xmlns="http://schemas.openxmlformats.org/package/2006/relationships"><Relationship Id="rId3" Type="http://schemas.microsoft.com/office/2011/relationships/chartColorStyle" Target="colors45.xml"/><Relationship Id="rId2" Type="http://schemas.microsoft.com/office/2011/relationships/chartStyle" Target="style45.xml"/><Relationship Id="rId1" Type="http://schemas.openxmlformats.org/officeDocument/2006/relationships/oleObject" Target="file:///C:\Anja\manuscripts\2017\Paper1_OPC_paper\data\OPC%20data\1217_data_OPC_paper.xlsx" TargetMode="External"/></Relationships>
</file>

<file path=ppt/charts/_rels/chart46.xml.rels><?xml version="1.0" encoding="UTF-8" standalone="yes"?>
<Relationships xmlns="http://schemas.openxmlformats.org/package/2006/relationships"><Relationship Id="rId3" Type="http://schemas.microsoft.com/office/2011/relationships/chartColorStyle" Target="colors46.xml"/><Relationship Id="rId2" Type="http://schemas.microsoft.com/office/2011/relationships/chartStyle" Target="style46.xml"/><Relationship Id="rId1" Type="http://schemas.openxmlformats.org/officeDocument/2006/relationships/oleObject" Target="file:///C:\Anja\manuscripts\2017\Paper1_OPC_paper\data\OPC%20data\1217_data_OPC_paper.xlsx" TargetMode="External"/></Relationships>
</file>

<file path=ppt/charts/_rels/chart47.xml.rels><?xml version="1.0" encoding="UTF-8" standalone="yes"?>
<Relationships xmlns="http://schemas.openxmlformats.org/package/2006/relationships"><Relationship Id="rId3" Type="http://schemas.microsoft.com/office/2011/relationships/chartColorStyle" Target="colors47.xml"/><Relationship Id="rId2" Type="http://schemas.microsoft.com/office/2011/relationships/chartStyle" Target="style47.xml"/><Relationship Id="rId1" Type="http://schemas.openxmlformats.org/officeDocument/2006/relationships/oleObject" Target="file:///C:\Anja\manuscripts\2017\Paper1_OPC_paper\data\OPC%20data\1217_data_OPC_paper.xlsx" TargetMode="External"/></Relationships>
</file>

<file path=ppt/charts/_rels/chart48.xml.rels><?xml version="1.0" encoding="UTF-8" standalone="yes"?>
<Relationships xmlns="http://schemas.openxmlformats.org/package/2006/relationships"><Relationship Id="rId3" Type="http://schemas.microsoft.com/office/2011/relationships/chartColorStyle" Target="colors48.xml"/><Relationship Id="rId2" Type="http://schemas.microsoft.com/office/2011/relationships/chartStyle" Target="style48.xml"/><Relationship Id="rId1" Type="http://schemas.openxmlformats.org/officeDocument/2006/relationships/oleObject" Target="file:///C:\Anja\manuscripts\2017\Paper1_OPC_paper\data\OPC%20data\1217_data_OPC_paper.xlsx" TargetMode="External"/></Relationships>
</file>

<file path=ppt/charts/_rels/chart49.xml.rels><?xml version="1.0" encoding="UTF-8" standalone="yes"?>
<Relationships xmlns="http://schemas.openxmlformats.org/package/2006/relationships"><Relationship Id="rId3" Type="http://schemas.microsoft.com/office/2011/relationships/chartColorStyle" Target="colors49.xml"/><Relationship Id="rId2" Type="http://schemas.microsoft.com/office/2011/relationships/chartStyle" Target="style49.xml"/><Relationship Id="rId1" Type="http://schemas.openxmlformats.org/officeDocument/2006/relationships/oleObject" Target="file:///C:\Anja\manuscripts\2017\Paper1_OPC_paper\data\OPC%20data\121317_data_OPC_paper.xlsx" TargetMode="External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ColorStyle" Target="colors5.xml"/><Relationship Id="rId2" Type="http://schemas.microsoft.com/office/2011/relationships/chartStyle" Target="style5.xml"/><Relationship Id="rId1" Type="http://schemas.openxmlformats.org/officeDocument/2006/relationships/oleObject" Target="file:///C:\Anja\manuscripts\2017\Paper1_OPC_paper\data\OPC%20data\1217_data_OPC_paper.xlsx" TargetMode="External"/></Relationships>
</file>

<file path=ppt/charts/_rels/chart50.xml.rels><?xml version="1.0" encoding="UTF-8" standalone="yes"?>
<Relationships xmlns="http://schemas.openxmlformats.org/package/2006/relationships"><Relationship Id="rId3" Type="http://schemas.microsoft.com/office/2011/relationships/chartColorStyle" Target="colors50.xml"/><Relationship Id="rId2" Type="http://schemas.microsoft.com/office/2011/relationships/chartStyle" Target="style50.xml"/><Relationship Id="rId1" Type="http://schemas.openxmlformats.org/officeDocument/2006/relationships/oleObject" Target="file:///C:\Anja\manuscripts\2017\Paper1_OPC_paper\data\OPC%20data\121317_data_OPC_paper.xlsx" TargetMode="External"/></Relationships>
</file>

<file path=ppt/charts/_rels/chart51.xml.rels><?xml version="1.0" encoding="UTF-8" standalone="yes"?>
<Relationships xmlns="http://schemas.openxmlformats.org/package/2006/relationships"><Relationship Id="rId3" Type="http://schemas.microsoft.com/office/2011/relationships/chartColorStyle" Target="colors51.xml"/><Relationship Id="rId2" Type="http://schemas.microsoft.com/office/2011/relationships/chartStyle" Target="style51.xml"/><Relationship Id="rId1" Type="http://schemas.openxmlformats.org/officeDocument/2006/relationships/oleObject" Target="file:///C:\Anja\manuscripts\2017\Paper1_OPC_paper\data\OPC%20data\121317_data_OPC_paper.xlsx" TargetMode="External"/></Relationships>
</file>

<file path=ppt/charts/_rels/chart52.xml.rels><?xml version="1.0" encoding="UTF-8" standalone="yes"?>
<Relationships xmlns="http://schemas.openxmlformats.org/package/2006/relationships"><Relationship Id="rId3" Type="http://schemas.microsoft.com/office/2011/relationships/chartColorStyle" Target="colors52.xml"/><Relationship Id="rId2" Type="http://schemas.microsoft.com/office/2011/relationships/chartStyle" Target="style52.xml"/><Relationship Id="rId1" Type="http://schemas.openxmlformats.org/officeDocument/2006/relationships/oleObject" Target="file:///C:\Anja\manuscripts\2017\Paper1_OPC_paper\data\OPC%20data\121317_data_OPC_paper.xlsx" TargetMode="External"/></Relationships>
</file>

<file path=ppt/charts/_rels/chart53.xml.rels><?xml version="1.0" encoding="UTF-8" standalone="yes"?>
<Relationships xmlns="http://schemas.openxmlformats.org/package/2006/relationships"><Relationship Id="rId3" Type="http://schemas.microsoft.com/office/2011/relationships/chartColorStyle" Target="colors53.xml"/><Relationship Id="rId2" Type="http://schemas.microsoft.com/office/2011/relationships/chartStyle" Target="style53.xml"/><Relationship Id="rId1" Type="http://schemas.openxmlformats.org/officeDocument/2006/relationships/oleObject" Target="file:///C:\Anja\manuscripts\2017\Paper1_OPC_paper\data\OPC%20data\121317_data_OPC_paper.xlsx" TargetMode="External"/></Relationships>
</file>

<file path=ppt/charts/_rels/chart54.xml.rels><?xml version="1.0" encoding="UTF-8" standalone="yes"?>
<Relationships xmlns="http://schemas.openxmlformats.org/package/2006/relationships"><Relationship Id="rId3" Type="http://schemas.microsoft.com/office/2011/relationships/chartColorStyle" Target="colors54.xml"/><Relationship Id="rId2" Type="http://schemas.microsoft.com/office/2011/relationships/chartStyle" Target="style54.xml"/><Relationship Id="rId1" Type="http://schemas.openxmlformats.org/officeDocument/2006/relationships/oleObject" Target="file:///C:\Anja\manuscripts\2017\Paper1_OPC_paper\data\OPC%20data\121317_data_OPC_paper.xlsx" TargetMode="External"/></Relationships>
</file>

<file path=ppt/charts/_rels/chart55.xml.rels><?xml version="1.0" encoding="UTF-8" standalone="yes"?>
<Relationships xmlns="http://schemas.openxmlformats.org/package/2006/relationships"><Relationship Id="rId3" Type="http://schemas.microsoft.com/office/2011/relationships/chartColorStyle" Target="colors55.xml"/><Relationship Id="rId2" Type="http://schemas.microsoft.com/office/2011/relationships/chartStyle" Target="style55.xml"/><Relationship Id="rId1" Type="http://schemas.openxmlformats.org/officeDocument/2006/relationships/oleObject" Target="file:///C:\Anja\manuscripts\2017\Paper1_OPC_paper\data\OPC%20data\121317_data_OPC_paper.xlsx" TargetMode="External"/></Relationships>
</file>

<file path=ppt/charts/_rels/chart56.xml.rels><?xml version="1.0" encoding="UTF-8" standalone="yes"?>
<Relationships xmlns="http://schemas.openxmlformats.org/package/2006/relationships"><Relationship Id="rId3" Type="http://schemas.microsoft.com/office/2011/relationships/chartColorStyle" Target="colors56.xml"/><Relationship Id="rId2" Type="http://schemas.microsoft.com/office/2011/relationships/chartStyle" Target="style56.xml"/><Relationship Id="rId1" Type="http://schemas.openxmlformats.org/officeDocument/2006/relationships/oleObject" Target="file:///C:\Anja\manuscripts\2017\Paper1_OPC_paper\data\OPC%20data\121317_data_OPC_paper.xlsx" TargetMode="External"/></Relationships>
</file>

<file path=ppt/charts/_rels/chart57.xml.rels><?xml version="1.0" encoding="UTF-8" standalone="yes"?>
<Relationships xmlns="http://schemas.openxmlformats.org/package/2006/relationships"><Relationship Id="rId3" Type="http://schemas.microsoft.com/office/2011/relationships/chartColorStyle" Target="colors57.xml"/><Relationship Id="rId2" Type="http://schemas.microsoft.com/office/2011/relationships/chartStyle" Target="style57.xml"/><Relationship Id="rId1" Type="http://schemas.openxmlformats.org/officeDocument/2006/relationships/oleObject" Target="file:///C:\Anja\manuscripts\2017\Paper1_OPC_paper\data\OPC%20data\121317_data_OPC_paper.xlsx" TargetMode="External"/></Relationships>
</file>

<file path=ppt/charts/_rels/chart58.xml.rels><?xml version="1.0" encoding="UTF-8" standalone="yes"?>
<Relationships xmlns="http://schemas.openxmlformats.org/package/2006/relationships"><Relationship Id="rId3" Type="http://schemas.microsoft.com/office/2011/relationships/chartColorStyle" Target="colors58.xml"/><Relationship Id="rId2" Type="http://schemas.microsoft.com/office/2011/relationships/chartStyle" Target="style58.xml"/><Relationship Id="rId1" Type="http://schemas.openxmlformats.org/officeDocument/2006/relationships/oleObject" Target="file:///C:\Anja\manuscripts\2017\Paper1_OPC_paper\data\OPC%20data\121317_data_OPC_paper.xlsx" TargetMode="External"/></Relationships>
</file>

<file path=ppt/charts/_rels/chart59.xml.rels><?xml version="1.0" encoding="UTF-8" standalone="yes"?>
<Relationships xmlns="http://schemas.openxmlformats.org/package/2006/relationships"><Relationship Id="rId3" Type="http://schemas.microsoft.com/office/2011/relationships/chartColorStyle" Target="colors59.xml"/><Relationship Id="rId2" Type="http://schemas.microsoft.com/office/2011/relationships/chartStyle" Target="style59.xml"/><Relationship Id="rId1" Type="http://schemas.openxmlformats.org/officeDocument/2006/relationships/oleObject" Target="file:///C:\Anja\manuscripts\2017\Paper1_OPC_paper\data\OPC%20data\121317_data_OPC_paper.xlsx" TargetMode="External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ColorStyle" Target="colors6.xml"/><Relationship Id="rId2" Type="http://schemas.microsoft.com/office/2011/relationships/chartStyle" Target="style6.xml"/><Relationship Id="rId1" Type="http://schemas.openxmlformats.org/officeDocument/2006/relationships/oleObject" Target="file:///C:\Anja\manuscripts\2017\Paper1_OPC_paper\data\OPC%20data\1217_data_OPC_paper.xlsx" TargetMode="External"/></Relationships>
</file>

<file path=ppt/charts/_rels/chart60.xml.rels><?xml version="1.0" encoding="UTF-8" standalone="yes"?>
<Relationships xmlns="http://schemas.openxmlformats.org/package/2006/relationships"><Relationship Id="rId3" Type="http://schemas.microsoft.com/office/2011/relationships/chartColorStyle" Target="colors60.xml"/><Relationship Id="rId2" Type="http://schemas.microsoft.com/office/2011/relationships/chartStyle" Target="style60.xml"/><Relationship Id="rId1" Type="http://schemas.openxmlformats.org/officeDocument/2006/relationships/oleObject" Target="file:///C:\Anja\manuscripts\2017\Paper1_OPC_paper\data\OPC%20data\121317_data_OPC_paper.xlsx" TargetMode="External"/></Relationships>
</file>

<file path=ppt/charts/_rels/chart61.xml.rels><?xml version="1.0" encoding="UTF-8" standalone="yes"?>
<Relationships xmlns="http://schemas.openxmlformats.org/package/2006/relationships"><Relationship Id="rId3" Type="http://schemas.microsoft.com/office/2011/relationships/chartColorStyle" Target="colors61.xml"/><Relationship Id="rId2" Type="http://schemas.microsoft.com/office/2011/relationships/chartStyle" Target="style61.xml"/><Relationship Id="rId1" Type="http://schemas.openxmlformats.org/officeDocument/2006/relationships/oleObject" Target="file:///C:\Anja\manuscripts\2017\Paper1_OPC_paper\data\OPC%20data\121317_data_OPC_paper.xlsx" TargetMode="External"/></Relationships>
</file>

<file path=ppt/charts/_rels/chart62.xml.rels><?xml version="1.0" encoding="UTF-8" standalone="yes"?>
<Relationships xmlns="http://schemas.openxmlformats.org/package/2006/relationships"><Relationship Id="rId3" Type="http://schemas.microsoft.com/office/2011/relationships/chartColorStyle" Target="colors62.xml"/><Relationship Id="rId2" Type="http://schemas.microsoft.com/office/2011/relationships/chartStyle" Target="style62.xml"/><Relationship Id="rId1" Type="http://schemas.openxmlformats.org/officeDocument/2006/relationships/oleObject" Target="file:///C:\Anja\manuscripts\2017\Paper1_OPC_paper\data\OPC%20data\121317_data_OPC_paper.xlsx" TargetMode="External"/></Relationships>
</file>

<file path=ppt/charts/_rels/chart63.xml.rels><?xml version="1.0" encoding="UTF-8" standalone="yes"?>
<Relationships xmlns="http://schemas.openxmlformats.org/package/2006/relationships"><Relationship Id="rId3" Type="http://schemas.microsoft.com/office/2011/relationships/chartColorStyle" Target="colors63.xml"/><Relationship Id="rId2" Type="http://schemas.microsoft.com/office/2011/relationships/chartStyle" Target="style63.xml"/><Relationship Id="rId1" Type="http://schemas.openxmlformats.org/officeDocument/2006/relationships/oleObject" Target="file:///C:\Anja\manuscripts\2017\Paper1_OPC_paper\data\OPC%20data\121317_data_OPC_paper.xlsx" TargetMode="External"/></Relationships>
</file>

<file path=ppt/charts/_rels/chart64.xml.rels><?xml version="1.0" encoding="UTF-8" standalone="yes"?>
<Relationships xmlns="http://schemas.openxmlformats.org/package/2006/relationships"><Relationship Id="rId3" Type="http://schemas.microsoft.com/office/2011/relationships/chartColorStyle" Target="colors64.xml"/><Relationship Id="rId2" Type="http://schemas.microsoft.com/office/2011/relationships/chartStyle" Target="style64.xml"/><Relationship Id="rId1" Type="http://schemas.openxmlformats.org/officeDocument/2006/relationships/oleObject" Target="file:///C:\Anja\manuscripts\2017\Paper1_OPC_paper\data\OPC%20data\121317_data_OPC_paper.xlsx" TargetMode="External"/></Relationships>
</file>

<file path=ppt/charts/_rels/chart65.xml.rels><?xml version="1.0" encoding="UTF-8" standalone="yes"?>
<Relationships xmlns="http://schemas.openxmlformats.org/package/2006/relationships"><Relationship Id="rId3" Type="http://schemas.microsoft.com/office/2011/relationships/chartColorStyle" Target="colors65.xml"/><Relationship Id="rId2" Type="http://schemas.microsoft.com/office/2011/relationships/chartStyle" Target="style65.xml"/><Relationship Id="rId1" Type="http://schemas.openxmlformats.org/officeDocument/2006/relationships/oleObject" Target="file:///C:\Anja\manuscripts\2017\Paper1_OPC_paper\data\OPC%20data\121317_data_OPC_paper.xlsx" TargetMode="External"/></Relationships>
</file>

<file path=ppt/charts/_rels/chart66.xml.rels><?xml version="1.0" encoding="UTF-8" standalone="yes"?>
<Relationships xmlns="http://schemas.openxmlformats.org/package/2006/relationships"><Relationship Id="rId3" Type="http://schemas.microsoft.com/office/2011/relationships/chartColorStyle" Target="colors66.xml"/><Relationship Id="rId2" Type="http://schemas.microsoft.com/office/2011/relationships/chartStyle" Target="style66.xml"/><Relationship Id="rId1" Type="http://schemas.openxmlformats.org/officeDocument/2006/relationships/oleObject" Target="file:///C:\Anja\manuscripts\2017\Paper1_OPC_paper\data\OPC%20data\121317_data_OPC_paper.xlsx" TargetMode="External"/></Relationships>
</file>

<file path=ppt/charts/_rels/chart67.xml.rels><?xml version="1.0" encoding="UTF-8" standalone="yes"?>
<Relationships xmlns="http://schemas.openxmlformats.org/package/2006/relationships"><Relationship Id="rId3" Type="http://schemas.microsoft.com/office/2011/relationships/chartColorStyle" Target="colors67.xml"/><Relationship Id="rId2" Type="http://schemas.microsoft.com/office/2011/relationships/chartStyle" Target="style67.xml"/><Relationship Id="rId1" Type="http://schemas.openxmlformats.org/officeDocument/2006/relationships/oleObject" Target="file:///C:\Anja\manuscripts\2017\Paper1_OPC_paper\data\OPC%20data\121317_data_OPC_paper.xlsx" TargetMode="External"/></Relationships>
</file>

<file path=ppt/charts/_rels/chart68.xml.rels><?xml version="1.0" encoding="UTF-8" standalone="yes"?>
<Relationships xmlns="http://schemas.openxmlformats.org/package/2006/relationships"><Relationship Id="rId3" Type="http://schemas.microsoft.com/office/2011/relationships/chartColorStyle" Target="colors68.xml"/><Relationship Id="rId2" Type="http://schemas.microsoft.com/office/2011/relationships/chartStyle" Target="style68.xml"/><Relationship Id="rId1" Type="http://schemas.openxmlformats.org/officeDocument/2006/relationships/oleObject" Target="file:///C:\Anja\manuscripts\2017\Paper1_OPC_paper\data\OPC%20data\121317_data_OPC_paper.xlsx" TargetMode="External"/></Relationships>
</file>

<file path=ppt/charts/_rels/chart69.xml.rels><?xml version="1.0" encoding="UTF-8" standalone="yes"?>
<Relationships xmlns="http://schemas.openxmlformats.org/package/2006/relationships"><Relationship Id="rId3" Type="http://schemas.microsoft.com/office/2011/relationships/chartColorStyle" Target="colors69.xml"/><Relationship Id="rId2" Type="http://schemas.microsoft.com/office/2011/relationships/chartStyle" Target="style69.xml"/><Relationship Id="rId1" Type="http://schemas.openxmlformats.org/officeDocument/2006/relationships/oleObject" Target="file:///C:\Anja\manuscripts\2017\Paper1_OPC_paper\data\OPC%20data\121317_data_OPC_paper.xlsx" TargetMode="External"/></Relationships>
</file>

<file path=ppt/charts/_rels/chart7.xml.rels><?xml version="1.0" encoding="UTF-8" standalone="yes"?>
<Relationships xmlns="http://schemas.openxmlformats.org/package/2006/relationships"><Relationship Id="rId3" Type="http://schemas.microsoft.com/office/2011/relationships/chartColorStyle" Target="colors7.xml"/><Relationship Id="rId2" Type="http://schemas.microsoft.com/office/2011/relationships/chartStyle" Target="style7.xml"/><Relationship Id="rId1" Type="http://schemas.openxmlformats.org/officeDocument/2006/relationships/oleObject" Target="file:///C:\Anja\manuscripts\2017\Paper1_OPC_paper\data\OPC%20data\1217_data_OPC_paper.xlsx" TargetMode="External"/></Relationships>
</file>

<file path=ppt/charts/_rels/chart70.xml.rels><?xml version="1.0" encoding="UTF-8" standalone="yes"?>
<Relationships xmlns="http://schemas.openxmlformats.org/package/2006/relationships"><Relationship Id="rId3" Type="http://schemas.microsoft.com/office/2011/relationships/chartColorStyle" Target="colors70.xml"/><Relationship Id="rId2" Type="http://schemas.microsoft.com/office/2011/relationships/chartStyle" Target="style70.xml"/><Relationship Id="rId1" Type="http://schemas.openxmlformats.org/officeDocument/2006/relationships/oleObject" Target="file:///C:\Anja\manuscripts\2017\Paper1_OPC_paper\data\OPC%20data\121317_data_OPC_paper.xlsx" TargetMode="External"/></Relationships>
</file>

<file path=ppt/charts/_rels/chart71.xml.rels><?xml version="1.0" encoding="UTF-8" standalone="yes"?>
<Relationships xmlns="http://schemas.openxmlformats.org/package/2006/relationships"><Relationship Id="rId3" Type="http://schemas.microsoft.com/office/2011/relationships/chartColorStyle" Target="colors71.xml"/><Relationship Id="rId2" Type="http://schemas.microsoft.com/office/2011/relationships/chartStyle" Target="style71.xml"/><Relationship Id="rId1" Type="http://schemas.openxmlformats.org/officeDocument/2006/relationships/oleObject" Target="file:///C:\Anja\manuscripts\2017\Paper1_OPC_paper\data\OPC%20data\121317_data_OPC_paper.xlsx" TargetMode="External"/></Relationships>
</file>

<file path=ppt/charts/_rels/chart72.xml.rels><?xml version="1.0" encoding="UTF-8" standalone="yes"?>
<Relationships xmlns="http://schemas.openxmlformats.org/package/2006/relationships"><Relationship Id="rId3" Type="http://schemas.microsoft.com/office/2011/relationships/chartColorStyle" Target="colors72.xml"/><Relationship Id="rId2" Type="http://schemas.microsoft.com/office/2011/relationships/chartStyle" Target="style72.xml"/><Relationship Id="rId1" Type="http://schemas.openxmlformats.org/officeDocument/2006/relationships/oleObject" Target="file:///C:\Anja\manuscripts\2017\Paper1_OPC_paper\data\OPC%20data\121317_data_OPC_paper.xlsx" TargetMode="External"/></Relationships>
</file>

<file path=ppt/charts/_rels/chart73.xml.rels><?xml version="1.0" encoding="UTF-8" standalone="yes"?>
<Relationships xmlns="http://schemas.openxmlformats.org/package/2006/relationships"><Relationship Id="rId3" Type="http://schemas.microsoft.com/office/2011/relationships/chartColorStyle" Target="colors73.xml"/><Relationship Id="rId2" Type="http://schemas.microsoft.com/office/2011/relationships/chartStyle" Target="style73.xml"/><Relationship Id="rId1" Type="http://schemas.openxmlformats.org/officeDocument/2006/relationships/oleObject" Target="file:///C:\Anja\manuscripts\2017\Paper1_OPC_paper\data\OPC%20data\121317_data_OPC_paper.xlsx" TargetMode="External"/></Relationships>
</file>

<file path=ppt/charts/_rels/chart74.xml.rels><?xml version="1.0" encoding="UTF-8" standalone="yes"?>
<Relationships xmlns="http://schemas.openxmlformats.org/package/2006/relationships"><Relationship Id="rId3" Type="http://schemas.microsoft.com/office/2011/relationships/chartColorStyle" Target="colors74.xml"/><Relationship Id="rId2" Type="http://schemas.microsoft.com/office/2011/relationships/chartStyle" Target="style74.xml"/><Relationship Id="rId1" Type="http://schemas.openxmlformats.org/officeDocument/2006/relationships/oleObject" Target="file:///C:\Anja\manuscripts\2017\Paper1_OPC_paper\data\OPC%20data\121317_data_OPC_paper.xlsx" TargetMode="External"/></Relationships>
</file>

<file path=ppt/charts/_rels/chart75.xml.rels><?xml version="1.0" encoding="UTF-8" standalone="yes"?>
<Relationships xmlns="http://schemas.openxmlformats.org/package/2006/relationships"><Relationship Id="rId3" Type="http://schemas.microsoft.com/office/2011/relationships/chartColorStyle" Target="colors75.xml"/><Relationship Id="rId2" Type="http://schemas.microsoft.com/office/2011/relationships/chartStyle" Target="style75.xml"/><Relationship Id="rId1" Type="http://schemas.openxmlformats.org/officeDocument/2006/relationships/oleObject" Target="file:///C:\Anja\manuscripts\2017\Paper1_OPC_paper\data\OPC%20data\121317_data_OPC_paper.xlsx" TargetMode="External"/></Relationships>
</file>

<file path=ppt/charts/_rels/chart76.xml.rels><?xml version="1.0" encoding="UTF-8" standalone="yes"?>
<Relationships xmlns="http://schemas.openxmlformats.org/package/2006/relationships"><Relationship Id="rId3" Type="http://schemas.microsoft.com/office/2011/relationships/chartColorStyle" Target="colors76.xml"/><Relationship Id="rId2" Type="http://schemas.microsoft.com/office/2011/relationships/chartStyle" Target="style76.xml"/><Relationship Id="rId1" Type="http://schemas.openxmlformats.org/officeDocument/2006/relationships/oleObject" Target="file:///C:\Anja\manuscripts\2017\Paper1_OPC_paper\data\OPC%20data\121317_data_OPC_paper.xlsx" TargetMode="External"/></Relationships>
</file>

<file path=ppt/charts/_rels/chart77.xml.rels><?xml version="1.0" encoding="UTF-8" standalone="yes"?>
<Relationships xmlns="http://schemas.openxmlformats.org/package/2006/relationships"><Relationship Id="rId3" Type="http://schemas.microsoft.com/office/2011/relationships/chartColorStyle" Target="colors77.xml"/><Relationship Id="rId2" Type="http://schemas.microsoft.com/office/2011/relationships/chartStyle" Target="style77.xml"/><Relationship Id="rId1" Type="http://schemas.openxmlformats.org/officeDocument/2006/relationships/oleObject" Target="file:///C:\Anja\manuscripts\2017\Paper1_OPC_paper\data\OPC%20data\121317_data_OPC_paper.xlsx" TargetMode="External"/></Relationships>
</file>

<file path=ppt/charts/_rels/chart78.xml.rels><?xml version="1.0" encoding="UTF-8" standalone="yes"?>
<Relationships xmlns="http://schemas.openxmlformats.org/package/2006/relationships"><Relationship Id="rId3" Type="http://schemas.microsoft.com/office/2011/relationships/chartColorStyle" Target="colors78.xml"/><Relationship Id="rId2" Type="http://schemas.microsoft.com/office/2011/relationships/chartStyle" Target="style78.xml"/><Relationship Id="rId1" Type="http://schemas.openxmlformats.org/officeDocument/2006/relationships/oleObject" Target="file:///C:\Anja\manuscripts\2017\Paper1_OPC_paper\data\OPC%20data\121317_data_OPC_paper.xlsx" TargetMode="External"/></Relationships>
</file>

<file path=ppt/charts/_rels/chart79.xml.rels><?xml version="1.0" encoding="UTF-8" standalone="yes"?>
<Relationships xmlns="http://schemas.openxmlformats.org/package/2006/relationships"><Relationship Id="rId3" Type="http://schemas.microsoft.com/office/2011/relationships/chartColorStyle" Target="colors79.xml"/><Relationship Id="rId2" Type="http://schemas.microsoft.com/office/2011/relationships/chartStyle" Target="style79.xml"/><Relationship Id="rId1" Type="http://schemas.openxmlformats.org/officeDocument/2006/relationships/oleObject" Target="file:///C:\Anja\manuscripts\2017\Paper1_OPC_paper\data\OPC%20data\121317_data_OPC_paper.xlsx" TargetMode="External"/></Relationships>
</file>

<file path=ppt/charts/_rels/chart8.xml.rels><?xml version="1.0" encoding="UTF-8" standalone="yes"?>
<Relationships xmlns="http://schemas.openxmlformats.org/package/2006/relationships"><Relationship Id="rId3" Type="http://schemas.microsoft.com/office/2011/relationships/chartColorStyle" Target="colors8.xml"/><Relationship Id="rId2" Type="http://schemas.microsoft.com/office/2011/relationships/chartStyle" Target="style8.xml"/><Relationship Id="rId1" Type="http://schemas.openxmlformats.org/officeDocument/2006/relationships/oleObject" Target="file:///C:\Anja\manuscripts\2017\Paper1_OPC_paper\data\OPC%20data\1217_data_OPC_paper.xlsx" TargetMode="External"/></Relationships>
</file>

<file path=ppt/charts/_rels/chart80.xml.rels><?xml version="1.0" encoding="UTF-8" standalone="yes"?>
<Relationships xmlns="http://schemas.openxmlformats.org/package/2006/relationships"><Relationship Id="rId3" Type="http://schemas.microsoft.com/office/2011/relationships/chartColorStyle" Target="colors80.xml"/><Relationship Id="rId2" Type="http://schemas.microsoft.com/office/2011/relationships/chartStyle" Target="style80.xml"/><Relationship Id="rId1" Type="http://schemas.openxmlformats.org/officeDocument/2006/relationships/oleObject" Target="file:///C:\Anja\manuscripts\2017\Paper1_OPC_paper\data\OPC%20data\121317_data_OPC_paper.xlsx" TargetMode="External"/></Relationships>
</file>

<file path=ppt/charts/_rels/chart81.xml.rels><?xml version="1.0" encoding="UTF-8" standalone="yes"?>
<Relationships xmlns="http://schemas.openxmlformats.org/package/2006/relationships"><Relationship Id="rId3" Type="http://schemas.microsoft.com/office/2011/relationships/chartColorStyle" Target="colors81.xml"/><Relationship Id="rId2" Type="http://schemas.microsoft.com/office/2011/relationships/chartStyle" Target="style81.xml"/><Relationship Id="rId1" Type="http://schemas.openxmlformats.org/officeDocument/2006/relationships/oleObject" Target="file:///C:\Anja\manuscripts\2017\Paper1_OPC_paper\data\OPC%20data\121317_data_OPC_paper.xlsx" TargetMode="External"/></Relationships>
</file>

<file path=ppt/charts/_rels/chart82.xml.rels><?xml version="1.0" encoding="UTF-8" standalone="yes"?>
<Relationships xmlns="http://schemas.openxmlformats.org/package/2006/relationships"><Relationship Id="rId3" Type="http://schemas.microsoft.com/office/2011/relationships/chartColorStyle" Target="colors82.xml"/><Relationship Id="rId2" Type="http://schemas.microsoft.com/office/2011/relationships/chartStyle" Target="style82.xml"/><Relationship Id="rId1" Type="http://schemas.openxmlformats.org/officeDocument/2006/relationships/oleObject" Target="file:///C:\Anja\manuscripts\2017\Paper1_OPC_paper\data\OPC%20data\121317_data_OPC_paper.xlsx" TargetMode="External"/></Relationships>
</file>

<file path=ppt/charts/_rels/chart83.xml.rels><?xml version="1.0" encoding="UTF-8" standalone="yes"?>
<Relationships xmlns="http://schemas.openxmlformats.org/package/2006/relationships"><Relationship Id="rId3" Type="http://schemas.microsoft.com/office/2011/relationships/chartColorStyle" Target="colors83.xml"/><Relationship Id="rId2" Type="http://schemas.microsoft.com/office/2011/relationships/chartStyle" Target="style83.xml"/><Relationship Id="rId1" Type="http://schemas.openxmlformats.org/officeDocument/2006/relationships/oleObject" Target="file:///C:\Anja\manuscripts\2017\Paper1_OPC_paper\data\OPC%20data\121317_data_OPC_paper.xlsx" TargetMode="External"/></Relationships>
</file>

<file path=ppt/charts/_rels/chart84.xml.rels><?xml version="1.0" encoding="UTF-8" standalone="yes"?>
<Relationships xmlns="http://schemas.openxmlformats.org/package/2006/relationships"><Relationship Id="rId3" Type="http://schemas.microsoft.com/office/2011/relationships/chartColorStyle" Target="colors84.xml"/><Relationship Id="rId2" Type="http://schemas.microsoft.com/office/2011/relationships/chartStyle" Target="style84.xml"/><Relationship Id="rId1" Type="http://schemas.openxmlformats.org/officeDocument/2006/relationships/oleObject" Target="file:///C:\Anja\manuscripts\2017\Paper1_OPC_paper\data\OPC%20data\121317_data_OPC_paper.xlsx" TargetMode="External"/></Relationships>
</file>

<file path=ppt/charts/_rels/chart85.xml.rels><?xml version="1.0" encoding="UTF-8" standalone="yes"?>
<Relationships xmlns="http://schemas.openxmlformats.org/package/2006/relationships"><Relationship Id="rId3" Type="http://schemas.microsoft.com/office/2011/relationships/chartColorStyle" Target="colors85.xml"/><Relationship Id="rId2" Type="http://schemas.microsoft.com/office/2011/relationships/chartStyle" Target="style85.xml"/><Relationship Id="rId1" Type="http://schemas.openxmlformats.org/officeDocument/2006/relationships/oleObject" Target="file:///C:\Anja\manuscripts\2017\Paper1_OPC_paper\data\OPC%20data\121317_data_OPC_paper.xlsx" TargetMode="External"/></Relationships>
</file>

<file path=ppt/charts/_rels/chart86.xml.rels><?xml version="1.0" encoding="UTF-8" standalone="yes"?>
<Relationships xmlns="http://schemas.openxmlformats.org/package/2006/relationships"><Relationship Id="rId3" Type="http://schemas.microsoft.com/office/2011/relationships/chartColorStyle" Target="colors86.xml"/><Relationship Id="rId2" Type="http://schemas.microsoft.com/office/2011/relationships/chartStyle" Target="style86.xml"/><Relationship Id="rId1" Type="http://schemas.openxmlformats.org/officeDocument/2006/relationships/oleObject" Target="file:///C:\Anja\manuscripts\2017\Paper1_OPC_paper\data\OPC%20data\121317_data_OPC_paper.xlsx" TargetMode="External"/></Relationships>
</file>

<file path=ppt/charts/_rels/chart87.xml.rels><?xml version="1.0" encoding="UTF-8" standalone="yes"?>
<Relationships xmlns="http://schemas.openxmlformats.org/package/2006/relationships"><Relationship Id="rId3" Type="http://schemas.microsoft.com/office/2011/relationships/chartColorStyle" Target="colors87.xml"/><Relationship Id="rId2" Type="http://schemas.microsoft.com/office/2011/relationships/chartStyle" Target="style87.xml"/><Relationship Id="rId1" Type="http://schemas.openxmlformats.org/officeDocument/2006/relationships/oleObject" Target="file:///C:\Anja\manuscripts\2017\Paper1_OPC_paper\data\OPC%20data\121317_data_OPC_paper.xlsx" TargetMode="External"/></Relationships>
</file>

<file path=ppt/charts/_rels/chart88.xml.rels><?xml version="1.0" encoding="UTF-8" standalone="yes"?>
<Relationships xmlns="http://schemas.openxmlformats.org/package/2006/relationships"><Relationship Id="rId3" Type="http://schemas.microsoft.com/office/2011/relationships/chartColorStyle" Target="colors88.xml"/><Relationship Id="rId2" Type="http://schemas.microsoft.com/office/2011/relationships/chartStyle" Target="style88.xml"/><Relationship Id="rId1" Type="http://schemas.openxmlformats.org/officeDocument/2006/relationships/oleObject" Target="file:///C:\Anja\manuscripts\2017\Paper1_OPC_paper\data\OPC%20data\121317_data_OPC_paper.xlsx" TargetMode="External"/></Relationships>
</file>

<file path=ppt/charts/_rels/chart89.xml.rels><?xml version="1.0" encoding="UTF-8" standalone="yes"?>
<Relationships xmlns="http://schemas.openxmlformats.org/package/2006/relationships"><Relationship Id="rId3" Type="http://schemas.microsoft.com/office/2011/relationships/chartColorStyle" Target="colors89.xml"/><Relationship Id="rId2" Type="http://schemas.microsoft.com/office/2011/relationships/chartStyle" Target="style89.xml"/><Relationship Id="rId1" Type="http://schemas.openxmlformats.org/officeDocument/2006/relationships/oleObject" Target="file:///C:\Anja\manuscripts\2017\Paper1_OPC_paper\data\OPC%20data\121317_data_OPC_paper.xlsx" TargetMode="External"/></Relationships>
</file>

<file path=ppt/charts/_rels/chart9.xml.rels><?xml version="1.0" encoding="UTF-8" standalone="yes"?>
<Relationships xmlns="http://schemas.openxmlformats.org/package/2006/relationships"><Relationship Id="rId3" Type="http://schemas.microsoft.com/office/2011/relationships/chartColorStyle" Target="colors9.xml"/><Relationship Id="rId2" Type="http://schemas.microsoft.com/office/2011/relationships/chartStyle" Target="style9.xml"/><Relationship Id="rId1" Type="http://schemas.openxmlformats.org/officeDocument/2006/relationships/oleObject" Target="file:///C:\Anja\manuscripts\2017\Paper1_OPC_paper\data\OPC%20data\1217_data_OPC_paper.xlsx" TargetMode="External"/></Relationships>
</file>

<file path=ppt/charts/_rels/chart90.xml.rels><?xml version="1.0" encoding="UTF-8" standalone="yes"?>
<Relationships xmlns="http://schemas.openxmlformats.org/package/2006/relationships"><Relationship Id="rId3" Type="http://schemas.microsoft.com/office/2011/relationships/chartColorStyle" Target="colors90.xml"/><Relationship Id="rId2" Type="http://schemas.microsoft.com/office/2011/relationships/chartStyle" Target="style90.xml"/><Relationship Id="rId1" Type="http://schemas.openxmlformats.org/officeDocument/2006/relationships/oleObject" Target="file:///C:\Anja\manuscripts\2017\Paper1_OPC_paper\data\OPC%20data\121317_data_OPC_paper.xlsx" TargetMode="External"/></Relationships>
</file>

<file path=ppt/charts/_rels/chart91.xml.rels><?xml version="1.0" encoding="UTF-8" standalone="yes"?>
<Relationships xmlns="http://schemas.openxmlformats.org/package/2006/relationships"><Relationship Id="rId3" Type="http://schemas.microsoft.com/office/2011/relationships/chartColorStyle" Target="colors91.xml"/><Relationship Id="rId2" Type="http://schemas.microsoft.com/office/2011/relationships/chartStyle" Target="style91.xml"/><Relationship Id="rId1" Type="http://schemas.openxmlformats.org/officeDocument/2006/relationships/oleObject" Target="file:///C:\Anja\manuscripts\2017\Paper1_OPC_paper\data\OPC%20data\121317_data_OPC_paper.xlsx" TargetMode="External"/></Relationships>
</file>

<file path=ppt/charts/_rels/chart92.xml.rels><?xml version="1.0" encoding="UTF-8" standalone="yes"?>
<Relationships xmlns="http://schemas.openxmlformats.org/package/2006/relationships"><Relationship Id="rId3" Type="http://schemas.microsoft.com/office/2011/relationships/chartColorStyle" Target="colors92.xml"/><Relationship Id="rId2" Type="http://schemas.microsoft.com/office/2011/relationships/chartStyle" Target="style92.xml"/><Relationship Id="rId1" Type="http://schemas.openxmlformats.org/officeDocument/2006/relationships/oleObject" Target="file:///C:\Anja\manuscripts\2017\Paper1_OPC_paper\data\OPC%20data\121317_data_OPC_paper.xlsx" TargetMode="External"/></Relationships>
</file>

<file path=ppt/charts/_rels/chart93.xml.rels><?xml version="1.0" encoding="UTF-8" standalone="yes"?>
<Relationships xmlns="http://schemas.openxmlformats.org/package/2006/relationships"><Relationship Id="rId3" Type="http://schemas.microsoft.com/office/2011/relationships/chartColorStyle" Target="colors93.xml"/><Relationship Id="rId2" Type="http://schemas.microsoft.com/office/2011/relationships/chartStyle" Target="style93.xml"/><Relationship Id="rId1" Type="http://schemas.openxmlformats.org/officeDocument/2006/relationships/oleObject" Target="file:///C:\Anja\manuscripts\2017\Paper1_OPC_paper\data\OPC%20data\121317_data_OPC_paper.xlsx" TargetMode="External"/></Relationships>
</file>

<file path=ppt/charts/_rels/chart94.xml.rels><?xml version="1.0" encoding="UTF-8" standalone="yes"?>
<Relationships xmlns="http://schemas.openxmlformats.org/package/2006/relationships"><Relationship Id="rId3" Type="http://schemas.microsoft.com/office/2011/relationships/chartColorStyle" Target="colors94.xml"/><Relationship Id="rId2" Type="http://schemas.microsoft.com/office/2011/relationships/chartStyle" Target="style94.xml"/><Relationship Id="rId1" Type="http://schemas.openxmlformats.org/officeDocument/2006/relationships/oleObject" Target="file:///C:\Anja\manuscripts\2017\Paper1_OPC_paper\data\OPC%20data\121317_data_OPC_paper.xlsx" TargetMode="External"/></Relationships>
</file>

<file path=ppt/charts/_rels/chart95.xml.rels><?xml version="1.0" encoding="UTF-8" standalone="yes"?>
<Relationships xmlns="http://schemas.openxmlformats.org/package/2006/relationships"><Relationship Id="rId3" Type="http://schemas.microsoft.com/office/2011/relationships/chartColorStyle" Target="colors95.xml"/><Relationship Id="rId2" Type="http://schemas.microsoft.com/office/2011/relationships/chartStyle" Target="style95.xml"/><Relationship Id="rId1" Type="http://schemas.openxmlformats.org/officeDocument/2006/relationships/oleObject" Target="file:///C:\Anja\manuscripts\2017\Paper1_OPC_paper\data\OPC%20data\121317_data_OPC_paper.xlsx" TargetMode="External"/></Relationships>
</file>

<file path=ppt/charts/_rels/chart96.xml.rels><?xml version="1.0" encoding="UTF-8" standalone="yes"?>
<Relationships xmlns="http://schemas.openxmlformats.org/package/2006/relationships"><Relationship Id="rId3" Type="http://schemas.microsoft.com/office/2011/relationships/chartColorStyle" Target="colors96.xml"/><Relationship Id="rId2" Type="http://schemas.microsoft.com/office/2011/relationships/chartStyle" Target="style96.xml"/><Relationship Id="rId1" Type="http://schemas.openxmlformats.org/officeDocument/2006/relationships/oleObject" Target="file:///C:\Anja\manuscripts\2017\Paper1_OPC_paper\data\OPC%20data\121317_data_OPC_paper.xlsx" TargetMode="External"/></Relationships>
</file>

<file path=ppt/charts/_rels/chart97.xml.rels><?xml version="1.0" encoding="UTF-8" standalone="yes"?>
<Relationships xmlns="http://schemas.openxmlformats.org/package/2006/relationships"><Relationship Id="rId3" Type="http://schemas.microsoft.com/office/2011/relationships/chartColorStyle" Target="colors97.xml"/><Relationship Id="rId2" Type="http://schemas.microsoft.com/office/2011/relationships/chartStyle" Target="style97.xml"/><Relationship Id="rId1" Type="http://schemas.openxmlformats.org/officeDocument/2006/relationships/oleObject" Target="file:///C:\Anja\manuscripts\2017\Paper1_OPC_paper\data\OPC%20data\121317_data_OPC_paper.xlsx" TargetMode="External"/></Relationships>
</file>

<file path=ppt/charts/_rels/chart98.xml.rels><?xml version="1.0" encoding="UTF-8" standalone="yes"?>
<Relationships xmlns="http://schemas.openxmlformats.org/package/2006/relationships"><Relationship Id="rId3" Type="http://schemas.microsoft.com/office/2011/relationships/chartColorStyle" Target="colors98.xml"/><Relationship Id="rId2" Type="http://schemas.microsoft.com/office/2011/relationships/chartStyle" Target="style98.xml"/><Relationship Id="rId1" Type="http://schemas.openxmlformats.org/officeDocument/2006/relationships/oleObject" Target="file:///C:\Anja\manuscripts\2017\Paper1_OPC_paper\data\OPC%20data\121317_data_OPC_paper.xlsx" TargetMode="External"/></Relationships>
</file>

<file path=ppt/charts/_rels/chart99.xml.rels><?xml version="1.0" encoding="UTF-8" standalone="yes"?>
<Relationships xmlns="http://schemas.openxmlformats.org/package/2006/relationships"><Relationship Id="rId3" Type="http://schemas.microsoft.com/office/2011/relationships/chartColorStyle" Target="colors99.xml"/><Relationship Id="rId2" Type="http://schemas.microsoft.com/office/2011/relationships/chartStyle" Target="style99.xml"/><Relationship Id="rId1" Type="http://schemas.openxmlformats.org/officeDocument/2006/relationships/oleObject" Target="file:///C:\Anja\manuscripts\2017\Paper1_OPC_paper\data\OPC%20data\121317_data_OPC_paper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>
            <a:solidFill>
              <a:schemeClr val="accent2">
                <a:lumMod val="75000"/>
              </a:schemeClr>
            </a:solidFill>
            <a:ln>
              <a:solidFill>
                <a:schemeClr val="accent2"/>
              </a:solidFill>
            </a:ln>
          </c:spPr>
          <c:dPt>
            <c:idx val="0"/>
            <c:bubble3D val="0"/>
            <c:spPr>
              <a:solidFill>
                <a:schemeClr val="accent2">
                  <a:lumMod val="75000"/>
                </a:schemeClr>
              </a:solidFill>
              <a:ln w="19050">
                <a:solidFill>
                  <a:schemeClr val="accent2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accent2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2">
                  <a:lumMod val="75000"/>
                </a:schemeClr>
              </a:solidFill>
              <a:ln w="19050">
                <a:solidFill>
                  <a:schemeClr val="accent2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2">
                  <a:lumMod val="75000"/>
                </a:schemeClr>
              </a:solidFill>
              <a:ln w="19050">
                <a:solidFill>
                  <a:schemeClr val="accent2"/>
                </a:solidFill>
              </a:ln>
              <a:effectLst/>
            </c:spPr>
          </c:dPt>
          <c:val>
            <c:numRef>
              <c:f>'8 by 8 summary'!$C$15:$F$15</c:f>
              <c:numCache>
                <c:formatCode>General</c:formatCode>
                <c:ptCount val="4"/>
                <c:pt idx="0">
                  <c:v>0</c:v>
                </c:pt>
                <c:pt idx="1">
                  <c:v>22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>
            <a:solidFill>
              <a:schemeClr val="bg1">
                <a:lumMod val="65000"/>
              </a:schemeClr>
            </a:solidFill>
          </c:spPr>
          <c:dPt>
            <c:idx val="0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00FFFF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rgbClr val="FF00FF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summary'!$G$53:$I$53</c:f>
              <c:numCache>
                <c:formatCode>General</c:formatCode>
                <c:ptCount val="3"/>
                <c:pt idx="0">
                  <c:v>12</c:v>
                </c:pt>
                <c:pt idx="1">
                  <c:v>4</c:v>
                </c:pt>
                <c:pt idx="2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0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summary'!$C$159:$F$159</c:f>
              <c:numCache>
                <c:formatCode>General</c:formatCode>
                <c:ptCount val="4"/>
                <c:pt idx="0">
                  <c:v>1</c:v>
                </c:pt>
                <c:pt idx="1">
                  <c:v>44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0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>
            <a:solidFill>
              <a:schemeClr val="accent2">
                <a:lumMod val="60000"/>
                <a:lumOff val="40000"/>
              </a:schemeClr>
            </a:solidFill>
          </c:spPr>
          <c:dPt>
            <c:idx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summary'!$C$159:$F$159</c:f>
              <c:numCache>
                <c:formatCode>General</c:formatCode>
                <c:ptCount val="4"/>
                <c:pt idx="0">
                  <c:v>1</c:v>
                </c:pt>
                <c:pt idx="1">
                  <c:v>44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0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2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summary'!$C$158:$F$158</c:f>
              <c:numCache>
                <c:formatCode>General</c:formatCode>
                <c:ptCount val="4"/>
                <c:pt idx="0">
                  <c:v>1</c:v>
                </c:pt>
                <c:pt idx="1">
                  <c:v>42</c:v>
                </c:pt>
                <c:pt idx="2">
                  <c:v>2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0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2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summary'!$C$162:$F$162</c:f>
              <c:numCache>
                <c:formatCode>General</c:formatCode>
                <c:ptCount val="4"/>
                <c:pt idx="0">
                  <c:v>1</c:v>
                </c:pt>
                <c:pt idx="1">
                  <c:v>40</c:v>
                </c:pt>
                <c:pt idx="2">
                  <c:v>4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0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2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summary'!$C$163:$F$163</c:f>
              <c:numCache>
                <c:formatCode>General</c:formatCode>
                <c:ptCount val="4"/>
                <c:pt idx="0">
                  <c:v>1</c:v>
                </c:pt>
                <c:pt idx="1">
                  <c:v>19</c:v>
                </c:pt>
                <c:pt idx="2">
                  <c:v>25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0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00FFFF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rgbClr val="FF00FF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summary'!$G$165:$I$165</c:f>
              <c:numCache>
                <c:formatCode>General</c:formatCode>
                <c:ptCount val="3"/>
                <c:pt idx="0">
                  <c:v>41</c:v>
                </c:pt>
                <c:pt idx="1">
                  <c:v>3</c:v>
                </c:pt>
                <c:pt idx="2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0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>
            <a:solidFill>
              <a:schemeClr val="bg1">
                <a:lumMod val="65000"/>
              </a:schemeClr>
            </a:solidFill>
          </c:spPr>
          <c:dPt>
            <c:idx val="0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00FFFF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summary'!$G$164:$I$164</c:f>
              <c:numCache>
                <c:formatCode>General</c:formatCode>
                <c:ptCount val="3"/>
                <c:pt idx="0">
                  <c:v>43</c:v>
                </c:pt>
                <c:pt idx="1">
                  <c:v>2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0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00FFFF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summary'!$G$162:$I$162</c:f>
              <c:numCache>
                <c:formatCode>General</c:formatCode>
                <c:ptCount val="3"/>
                <c:pt idx="0">
                  <c:v>44</c:v>
                </c:pt>
                <c:pt idx="1">
                  <c:v>1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0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00FFFF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summary'!$G$162:$I$162</c:f>
              <c:numCache>
                <c:formatCode>General</c:formatCode>
                <c:ptCount val="3"/>
                <c:pt idx="0">
                  <c:v>44</c:v>
                </c:pt>
                <c:pt idx="1">
                  <c:v>1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0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00FFFF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summary'!$G$161:$I$161</c:f>
              <c:numCache>
                <c:formatCode>General</c:formatCode>
                <c:ptCount val="3"/>
                <c:pt idx="0">
                  <c:v>43</c:v>
                </c:pt>
                <c:pt idx="1">
                  <c:v>2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summary'!$C$72:$F$72</c:f>
              <c:numCache>
                <c:formatCode>General</c:formatCode>
                <c:ptCount val="4"/>
                <c:pt idx="0">
                  <c:v>2</c:v>
                </c:pt>
                <c:pt idx="1">
                  <c:v>32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>
            <a:solidFill>
              <a:schemeClr val="bg1">
                <a:lumMod val="65000"/>
              </a:schemeClr>
            </a:solidFill>
          </c:spPr>
          <c:dPt>
            <c:idx val="0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00FFFF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rgbClr val="FF00FF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summary'!$G$160:$I$160</c:f>
              <c:numCache>
                <c:formatCode>General</c:formatCode>
                <c:ptCount val="3"/>
                <c:pt idx="0">
                  <c:v>41</c:v>
                </c:pt>
                <c:pt idx="1">
                  <c:v>1</c:v>
                </c:pt>
                <c:pt idx="2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00FFFF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summary'!$G$159:$I$159</c:f>
              <c:numCache>
                <c:formatCode>General</c:formatCode>
                <c:ptCount val="3"/>
                <c:pt idx="0">
                  <c:v>41</c:v>
                </c:pt>
                <c:pt idx="1">
                  <c:v>2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00FFFF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summary'!$G$158:$I$158</c:f>
              <c:numCache>
                <c:formatCode>General</c:formatCode>
                <c:ptCount val="3"/>
                <c:pt idx="0">
                  <c:v>26</c:v>
                </c:pt>
                <c:pt idx="1">
                  <c:v>19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>
            <a:ln>
              <a:solidFill>
                <a:schemeClr val="accent2"/>
              </a:solidFill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accent2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accent2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accent2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accent2"/>
                </a:solidFill>
              </a:ln>
              <a:effectLst/>
            </c:spPr>
          </c:dPt>
          <c:val>
            <c:numRef>
              <c:f>'8 by 8 summary'!$C$175:$F$175</c:f>
              <c:numCache>
                <c:formatCode>General</c:formatCode>
                <c:ptCount val="4"/>
                <c:pt idx="0">
                  <c:v>0</c:v>
                </c:pt>
                <c:pt idx="1">
                  <c:v>12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>
            <a:ln>
              <a:solidFill>
                <a:schemeClr val="accent2"/>
              </a:solidFill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accent2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accent2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accent2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accent2"/>
                </a:solidFill>
              </a:ln>
              <a:effectLst/>
            </c:spPr>
          </c:dPt>
          <c:val>
            <c:numRef>
              <c:f>'8 by 8 summary'!$C$175:$F$175</c:f>
              <c:numCache>
                <c:formatCode>General</c:formatCode>
                <c:ptCount val="4"/>
                <c:pt idx="0">
                  <c:v>0</c:v>
                </c:pt>
                <c:pt idx="1">
                  <c:v>12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2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summary'!$C$180:$F$180</c:f>
              <c:numCache>
                <c:formatCode>General</c:formatCode>
                <c:ptCount val="4"/>
                <c:pt idx="0">
                  <c:v>0</c:v>
                </c:pt>
                <c:pt idx="1">
                  <c:v>10</c:v>
                </c:pt>
                <c:pt idx="2">
                  <c:v>2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2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summary'!$C$179:$F$179</c:f>
              <c:numCache>
                <c:formatCode>General</c:formatCode>
                <c:ptCount val="4"/>
                <c:pt idx="0">
                  <c:v>0</c:v>
                </c:pt>
                <c:pt idx="1">
                  <c:v>11</c:v>
                </c:pt>
                <c:pt idx="2">
                  <c:v>1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>
            <a:solidFill>
              <a:schemeClr val="accent2">
                <a:lumMod val="75000"/>
              </a:schemeClr>
            </a:solidFill>
          </c:spPr>
          <c:dPt>
            <c:idx val="0"/>
            <c:bubble3D val="0"/>
            <c:spPr>
              <a:solidFill>
                <a:schemeClr val="accent2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2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2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summary'!$C$181:$F$181</c:f>
              <c:numCache>
                <c:formatCode>General</c:formatCode>
                <c:ptCount val="4"/>
                <c:pt idx="0">
                  <c:v>0</c:v>
                </c:pt>
                <c:pt idx="1">
                  <c:v>11</c:v>
                </c:pt>
                <c:pt idx="2">
                  <c:v>1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rgbClr val="00FFFF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summary'!$G$177:$I$177</c:f>
              <c:numCache>
                <c:formatCode>General</c:formatCode>
                <c:ptCount val="3"/>
                <c:pt idx="0">
                  <c:v>11</c:v>
                </c:pt>
                <c:pt idx="1">
                  <c:v>0</c:v>
                </c:pt>
                <c:pt idx="2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>
            <a:solidFill>
              <a:schemeClr val="bg1">
                <a:lumMod val="65000"/>
              </a:schemeClr>
            </a:solidFill>
          </c:spPr>
          <c:dPt>
            <c:idx val="0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bg1">
                    <a:lumMod val="65000"/>
                  </a:schemeClr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summary'!$G$176:$I$176</c:f>
              <c:numCache>
                <c:formatCode>General</c:formatCode>
                <c:ptCount val="3"/>
                <c:pt idx="0">
                  <c:v>11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00FFFF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rgbClr val="FF00FF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summary'!$G$73:$I$73</c:f>
              <c:numCache>
                <c:formatCode>General</c:formatCode>
                <c:ptCount val="3"/>
                <c:pt idx="0">
                  <c:v>25</c:v>
                </c:pt>
                <c:pt idx="1">
                  <c:v>2</c:v>
                </c:pt>
                <c:pt idx="2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00FFFF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summary'!$G$175:$I$175</c:f>
              <c:numCache>
                <c:formatCode>General</c:formatCode>
                <c:ptCount val="3"/>
                <c:pt idx="0">
                  <c:v>10</c:v>
                </c:pt>
                <c:pt idx="1">
                  <c:v>2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>
            <a:ln>
              <a:solidFill>
                <a:schemeClr val="accent2"/>
              </a:solidFill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accent2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accent2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accent2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accent2"/>
                </a:solidFill>
              </a:ln>
              <a:effectLst/>
            </c:spPr>
          </c:dPt>
          <c:val>
            <c:numRef>
              <c:f>'8 by 8 summary'!$C$175:$F$175</c:f>
              <c:numCache>
                <c:formatCode>General</c:formatCode>
                <c:ptCount val="4"/>
                <c:pt idx="0">
                  <c:v>0</c:v>
                </c:pt>
                <c:pt idx="1">
                  <c:v>12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>
            <a:ln>
              <a:solidFill>
                <a:schemeClr val="accent2"/>
              </a:solidFill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accent2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accent2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accent2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accent2"/>
                </a:solidFill>
              </a:ln>
              <a:effectLst/>
            </c:spPr>
          </c:dPt>
          <c:val>
            <c:numRef>
              <c:f>'8 by 8 summary'!$C$175:$F$175</c:f>
              <c:numCache>
                <c:formatCode>General</c:formatCode>
                <c:ptCount val="4"/>
                <c:pt idx="0">
                  <c:v>0</c:v>
                </c:pt>
                <c:pt idx="1">
                  <c:v>12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>
            <a:ln>
              <a:solidFill>
                <a:schemeClr val="accent2"/>
              </a:solidFill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accent2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accent2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accent2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accent2"/>
                </a:solidFill>
              </a:ln>
              <a:effectLst/>
            </c:spPr>
          </c:dPt>
          <c:val>
            <c:numRef>
              <c:f>'8 by 8 summary'!$C$175:$F$175</c:f>
              <c:numCache>
                <c:formatCode>General</c:formatCode>
                <c:ptCount val="4"/>
                <c:pt idx="0">
                  <c:v>0</c:v>
                </c:pt>
                <c:pt idx="1">
                  <c:v>12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c:spPr>
          <c:dPt>
            <c:idx val="0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bg1">
                    <a:lumMod val="65000"/>
                  </a:schemeClr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bg1">
                    <a:lumMod val="65000"/>
                  </a:schemeClr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bg1">
                    <a:lumMod val="65000"/>
                  </a:schemeClr>
                </a:solidFill>
              </a:ln>
              <a:effectLst/>
            </c:spPr>
          </c:dPt>
          <c:val>
            <c:numRef>
              <c:f>'8 by 8 summary'!$G$176:$I$176</c:f>
              <c:numCache>
                <c:formatCode>General</c:formatCode>
                <c:ptCount val="3"/>
                <c:pt idx="0">
                  <c:v>11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c:spPr>
          <c:dPt>
            <c:idx val="0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bg1">
                    <a:lumMod val="65000"/>
                  </a:schemeClr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bg1">
                    <a:lumMod val="65000"/>
                  </a:schemeClr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bg1">
                    <a:lumMod val="65000"/>
                  </a:schemeClr>
                </a:solidFill>
              </a:ln>
              <a:effectLst/>
            </c:spPr>
          </c:dPt>
          <c:val>
            <c:numRef>
              <c:f>'8 by 8 summary'!$G$176:$I$176</c:f>
              <c:numCache>
                <c:formatCode>General</c:formatCode>
                <c:ptCount val="3"/>
                <c:pt idx="0">
                  <c:v>11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c:spPr>
          <c:dPt>
            <c:idx val="0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bg1">
                    <a:lumMod val="65000"/>
                  </a:schemeClr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bg1">
                    <a:lumMod val="65000"/>
                  </a:schemeClr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bg1">
                    <a:lumMod val="65000"/>
                  </a:schemeClr>
                </a:solidFill>
              </a:ln>
              <a:effectLst/>
            </c:spPr>
          </c:dPt>
          <c:val>
            <c:numRef>
              <c:f>'8 by 8 summary'!$G$176:$I$176</c:f>
              <c:numCache>
                <c:formatCode>General</c:formatCode>
                <c:ptCount val="3"/>
                <c:pt idx="0">
                  <c:v>11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2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c:spPr>
          <c:dPt>
            <c:idx val="0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bg1">
                    <a:lumMod val="65000"/>
                  </a:schemeClr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bg1">
                    <a:lumMod val="65000"/>
                  </a:schemeClr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bg1">
                    <a:lumMod val="65000"/>
                  </a:schemeClr>
                </a:solidFill>
              </a:ln>
              <a:effectLst/>
            </c:spPr>
          </c:dPt>
          <c:val>
            <c:numRef>
              <c:f>'8 by 8 summary'!$G$176:$I$176</c:f>
              <c:numCache>
                <c:formatCode>General</c:formatCode>
                <c:ptCount val="3"/>
                <c:pt idx="0">
                  <c:v>11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2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c:spPr>
          <c:dPt>
            <c:idx val="0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bg1">
                    <a:lumMod val="65000"/>
                  </a:schemeClr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bg1">
                    <a:lumMod val="65000"/>
                  </a:schemeClr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bg1">
                    <a:lumMod val="65000"/>
                  </a:schemeClr>
                </a:solidFill>
              </a:ln>
              <a:effectLst/>
            </c:spPr>
          </c:dPt>
          <c:val>
            <c:numRef>
              <c:f>'8 by 8 summary'!$G$176:$I$176</c:f>
              <c:numCache>
                <c:formatCode>General</c:formatCode>
                <c:ptCount val="3"/>
                <c:pt idx="0">
                  <c:v>11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2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2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summary'!$C$206:$F$206</c:f>
              <c:numCache>
                <c:formatCode>General</c:formatCode>
                <c:ptCount val="4"/>
                <c:pt idx="0">
                  <c:v>3</c:v>
                </c:pt>
                <c:pt idx="1">
                  <c:v>11</c:v>
                </c:pt>
                <c:pt idx="2">
                  <c:v>1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>
            <a:solidFill>
              <a:schemeClr val="accent2">
                <a:lumMod val="75000"/>
              </a:schemeClr>
            </a:solidFill>
            <a:ln>
              <a:solidFill>
                <a:schemeClr val="accent2"/>
              </a:solidFill>
            </a:ln>
          </c:spPr>
          <c:dPt>
            <c:idx val="0"/>
            <c:bubble3D val="0"/>
            <c:spPr>
              <a:solidFill>
                <a:schemeClr val="accent2">
                  <a:lumMod val="75000"/>
                </a:schemeClr>
              </a:solidFill>
              <a:ln w="19050">
                <a:solidFill>
                  <a:schemeClr val="accent2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accent2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2">
                  <a:lumMod val="75000"/>
                </a:schemeClr>
              </a:solidFill>
              <a:ln w="19050">
                <a:solidFill>
                  <a:schemeClr val="accent2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2">
                  <a:lumMod val="75000"/>
                </a:schemeClr>
              </a:solidFill>
              <a:ln w="19050">
                <a:solidFill>
                  <a:schemeClr val="accent2"/>
                </a:solidFill>
              </a:ln>
              <a:effectLst/>
            </c:spPr>
          </c:dPt>
          <c:val>
            <c:numRef>
              <c:f>'8 by 8 summary'!$C$15:$F$15</c:f>
              <c:numCache>
                <c:formatCode>General</c:formatCode>
                <c:ptCount val="4"/>
                <c:pt idx="0">
                  <c:v>0</c:v>
                </c:pt>
                <c:pt idx="1">
                  <c:v>22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3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2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summary'!$C$205:$F$205</c:f>
              <c:numCache>
                <c:formatCode>General</c:formatCode>
                <c:ptCount val="4"/>
                <c:pt idx="0">
                  <c:v>1</c:v>
                </c:pt>
                <c:pt idx="1">
                  <c:v>11</c:v>
                </c:pt>
                <c:pt idx="2">
                  <c:v>1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3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2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summary'!$C$204:$F$204</c:f>
              <c:numCache>
                <c:formatCode>General</c:formatCode>
                <c:ptCount val="4"/>
                <c:pt idx="0">
                  <c:v>1</c:v>
                </c:pt>
                <c:pt idx="1">
                  <c:v>13</c:v>
                </c:pt>
                <c:pt idx="2">
                  <c:v>1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3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2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summary'!$C$203:$F$203</c:f>
              <c:numCache>
                <c:formatCode>General</c:formatCode>
                <c:ptCount val="4"/>
                <c:pt idx="0">
                  <c:v>2</c:v>
                </c:pt>
                <c:pt idx="1">
                  <c:v>10</c:v>
                </c:pt>
                <c:pt idx="2">
                  <c:v>2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3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summary'!$C$202:$F$202</c:f>
              <c:numCache>
                <c:formatCode>General</c:formatCode>
                <c:ptCount val="4"/>
                <c:pt idx="0">
                  <c:v>4</c:v>
                </c:pt>
                <c:pt idx="1">
                  <c:v>11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3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summary'!$C$200:$F$200</c:f>
              <c:numCache>
                <c:formatCode>General</c:formatCode>
                <c:ptCount val="4"/>
                <c:pt idx="0">
                  <c:v>3</c:v>
                </c:pt>
                <c:pt idx="1">
                  <c:v>12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3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summary'!$C$200:$F$200</c:f>
              <c:numCache>
                <c:formatCode>General</c:formatCode>
                <c:ptCount val="4"/>
                <c:pt idx="0">
                  <c:v>3</c:v>
                </c:pt>
                <c:pt idx="1">
                  <c:v>12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3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2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summary'!$C$199:$F$199</c:f>
              <c:numCache>
                <c:formatCode>General</c:formatCode>
                <c:ptCount val="4"/>
                <c:pt idx="0">
                  <c:v>3</c:v>
                </c:pt>
                <c:pt idx="1">
                  <c:v>11</c:v>
                </c:pt>
                <c:pt idx="2">
                  <c:v>1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3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00FFFF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rgbClr val="FF00FF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summary'!$G$206:$I$206</c:f>
              <c:numCache>
                <c:formatCode>General</c:formatCode>
                <c:ptCount val="3"/>
                <c:pt idx="0">
                  <c:v>9</c:v>
                </c:pt>
                <c:pt idx="1">
                  <c:v>4</c:v>
                </c:pt>
                <c:pt idx="2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3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00FFFF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summary'!$G$204:$I$204</c:f>
              <c:numCache>
                <c:formatCode>General</c:formatCode>
                <c:ptCount val="3"/>
                <c:pt idx="0">
                  <c:v>14</c:v>
                </c:pt>
                <c:pt idx="1">
                  <c:v>1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3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00FFFF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summary'!$G$204:$I$204</c:f>
              <c:numCache>
                <c:formatCode>General</c:formatCode>
                <c:ptCount val="3"/>
                <c:pt idx="0">
                  <c:v>14</c:v>
                </c:pt>
                <c:pt idx="1">
                  <c:v>1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c:spPr>
          <c:dPt>
            <c:idx val="0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bg1">
                    <a:lumMod val="65000"/>
                  </a:schemeClr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bg1">
                    <a:lumMod val="65000"/>
                  </a:schemeClr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bg1">
                    <a:lumMod val="65000"/>
                  </a:schemeClr>
                </a:solidFill>
              </a:ln>
              <a:effectLst/>
            </c:spPr>
          </c:dPt>
          <c:val>
            <c:numRef>
              <c:f>'8 by 8 summary'!$G$16:$I$16</c:f>
              <c:numCache>
                <c:formatCode>General</c:formatCode>
                <c:ptCount val="3"/>
                <c:pt idx="0">
                  <c:v>22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4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00FFFF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rgbClr val="FF00FF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summary'!$G$203:$I$203</c:f>
              <c:numCache>
                <c:formatCode>General</c:formatCode>
                <c:ptCount val="3"/>
                <c:pt idx="0">
                  <c:v>12</c:v>
                </c:pt>
                <c:pt idx="1">
                  <c:v>2</c:v>
                </c:pt>
                <c:pt idx="2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4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00FFFF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summary'!$G$202:$I$202</c:f>
              <c:numCache>
                <c:formatCode>General</c:formatCode>
                <c:ptCount val="3"/>
                <c:pt idx="0">
                  <c:v>11</c:v>
                </c:pt>
                <c:pt idx="1">
                  <c:v>4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4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00FFFF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rgbClr val="FF00FF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summary'!$G$201:$I$201</c:f>
              <c:numCache>
                <c:formatCode>General</c:formatCode>
                <c:ptCount val="3"/>
                <c:pt idx="0">
                  <c:v>10</c:v>
                </c:pt>
                <c:pt idx="1">
                  <c:v>1</c:v>
                </c:pt>
                <c:pt idx="2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4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00FFFF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summary'!$G$200:$I$200</c:f>
              <c:numCache>
                <c:formatCode>General</c:formatCode>
                <c:ptCount val="3"/>
                <c:pt idx="0">
                  <c:v>11</c:v>
                </c:pt>
                <c:pt idx="1">
                  <c:v>2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4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>
            <a:solidFill>
              <a:srgbClr val="00FFFF"/>
            </a:solidFill>
          </c:spPr>
          <c:dPt>
            <c:idx val="0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00FFFF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rgbClr val="00FFFF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summary'!$G$199:$I$199</c:f>
              <c:numCache>
                <c:formatCode>General</c:formatCode>
                <c:ptCount val="3"/>
                <c:pt idx="0">
                  <c:v>8</c:v>
                </c:pt>
                <c:pt idx="1">
                  <c:v>7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6350"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>
            <a:solidFill>
              <a:schemeClr val="bg1">
                <a:lumMod val="65000"/>
              </a:schemeClr>
            </a:solidFill>
          </c:spPr>
          <c:dPt>
            <c:idx val="0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00FFFF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summary'!$G$52:$I$52</c:f>
              <c:numCache>
                <c:formatCode>General</c:formatCode>
                <c:ptCount val="3"/>
                <c:pt idx="0">
                  <c:v>20</c:v>
                </c:pt>
                <c:pt idx="1">
                  <c:v>3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>
            <a:ln w="19050"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bg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bg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2">
                  <a:lumMod val="75000"/>
                </a:schemeClr>
              </a:solidFill>
              <a:ln w="19050">
                <a:solidFill>
                  <a:schemeClr val="bg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bg1"/>
                </a:solidFill>
              </a:ln>
              <a:effectLst/>
            </c:spPr>
          </c:dPt>
          <c:val>
            <c:numRef>
              <c:f>'8 by 8 summary'!$C$52:$F$52</c:f>
              <c:numCache>
                <c:formatCode>General</c:formatCode>
                <c:ptCount val="4"/>
                <c:pt idx="0">
                  <c:v>2</c:v>
                </c:pt>
                <c:pt idx="1">
                  <c:v>23</c:v>
                </c:pt>
                <c:pt idx="2">
                  <c:v>1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summary'!$C$72:$F$72</c:f>
              <c:numCache>
                <c:formatCode>General</c:formatCode>
                <c:ptCount val="4"/>
                <c:pt idx="0">
                  <c:v>2</c:v>
                </c:pt>
                <c:pt idx="1">
                  <c:v>32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>
            <a:solidFill>
              <a:schemeClr val="bg1">
                <a:lumMod val="65000"/>
              </a:schemeClr>
            </a:solidFill>
          </c:spPr>
          <c:dPt>
            <c:idx val="0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00FFFF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summary'!$G$72:$I$72</c:f>
              <c:numCache>
                <c:formatCode>General</c:formatCode>
                <c:ptCount val="3"/>
                <c:pt idx="0">
                  <c:v>27</c:v>
                </c:pt>
                <c:pt idx="1">
                  <c:v>6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2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summary'!$C$20:$F$20</c:f>
              <c:numCache>
                <c:formatCode>General</c:formatCode>
                <c:ptCount val="4"/>
                <c:pt idx="0">
                  <c:v>0</c:v>
                </c:pt>
                <c:pt idx="1">
                  <c:v>19</c:v>
                </c:pt>
                <c:pt idx="2">
                  <c:v>3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>
            <a:ln>
              <a:solidFill>
                <a:schemeClr val="bg1">
                  <a:lumMod val="65000"/>
                </a:schemeClr>
              </a:solidFill>
            </a:ln>
          </c:spPr>
          <c:dPt>
            <c:idx val="0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bg1">
                    <a:lumMod val="65000"/>
                  </a:schemeClr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bg1">
                    <a:lumMod val="65000"/>
                  </a:schemeClr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bg1">
                    <a:lumMod val="65000"/>
                  </a:schemeClr>
                </a:solidFill>
              </a:ln>
              <a:effectLst/>
            </c:spPr>
          </c:dPt>
          <c:val>
            <c:numRef>
              <c:f>'8 by 8 summary'!$G$16:$I$16</c:f>
              <c:numCache>
                <c:formatCode>General</c:formatCode>
                <c:ptCount val="3"/>
                <c:pt idx="0">
                  <c:v>22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>
            <a:solidFill>
              <a:schemeClr val="accent2"/>
            </a:solidFill>
            <a:ln w="19050"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bg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bg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2">
                  <a:lumMod val="75000"/>
                </a:schemeClr>
              </a:solidFill>
              <a:ln w="19050">
                <a:solidFill>
                  <a:schemeClr val="bg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2"/>
              </a:solidFill>
              <a:ln w="19050">
                <a:solidFill>
                  <a:schemeClr val="bg1"/>
                </a:solidFill>
              </a:ln>
              <a:effectLst/>
            </c:spPr>
          </c:dPt>
          <c:val>
            <c:numRef>
              <c:f>'8 by 8 summary'!$C$19:$F$19</c:f>
              <c:numCache>
                <c:formatCode>General</c:formatCode>
                <c:ptCount val="4"/>
                <c:pt idx="0">
                  <c:v>0</c:v>
                </c:pt>
                <c:pt idx="1">
                  <c:v>21</c:v>
                </c:pt>
                <c:pt idx="2">
                  <c:v>1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>
            <a:solidFill>
              <a:schemeClr val="accent2"/>
            </a:solidFill>
            <a:ln>
              <a:solidFill>
                <a:schemeClr val="accent2"/>
              </a:solidFill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accent2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accent2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2"/>
              </a:solidFill>
              <a:ln w="19050">
                <a:solidFill>
                  <a:schemeClr val="accent2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2"/>
              </a:solidFill>
              <a:ln w="19050">
                <a:solidFill>
                  <a:schemeClr val="accent2"/>
                </a:solidFill>
              </a:ln>
              <a:effectLst/>
            </c:spPr>
          </c:dPt>
          <c:val>
            <c:numRef>
              <c:f>'8 by 8 summary'!$C$15:$F$15</c:f>
              <c:numCache>
                <c:formatCode>General</c:formatCode>
                <c:ptCount val="4"/>
                <c:pt idx="0">
                  <c:v>0</c:v>
                </c:pt>
                <c:pt idx="1">
                  <c:v>22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>
            <a:ln>
              <a:solidFill>
                <a:schemeClr val="accent2"/>
              </a:solidFill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accent2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accent2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accent2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accent2"/>
                </a:solidFill>
              </a:ln>
              <a:effectLst/>
            </c:spPr>
          </c:dPt>
          <c:val>
            <c:numRef>
              <c:f>'8 by 8 summary'!$C$15:$F$15</c:f>
              <c:numCache>
                <c:formatCode>General</c:formatCode>
                <c:ptCount val="4"/>
                <c:pt idx="0">
                  <c:v>0</c:v>
                </c:pt>
                <c:pt idx="1">
                  <c:v>22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>
            <a:ln>
              <a:solidFill>
                <a:schemeClr val="accent2"/>
              </a:solidFill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accent2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accent2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accent2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accent2"/>
                </a:solidFill>
              </a:ln>
              <a:effectLst/>
            </c:spPr>
          </c:dPt>
          <c:val>
            <c:numRef>
              <c:f>'8 by 8 summary'!$C$15:$F$15</c:f>
              <c:numCache>
                <c:formatCode>General</c:formatCode>
                <c:ptCount val="4"/>
                <c:pt idx="0">
                  <c:v>0</c:v>
                </c:pt>
                <c:pt idx="1">
                  <c:v>22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>
            <a:ln>
              <a:solidFill>
                <a:schemeClr val="bg1">
                  <a:lumMod val="65000"/>
                </a:schemeClr>
              </a:solidFill>
            </a:ln>
          </c:spPr>
          <c:dPt>
            <c:idx val="0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bg1">
                    <a:lumMod val="65000"/>
                  </a:schemeClr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bg1">
                    <a:lumMod val="65000"/>
                  </a:schemeClr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bg1">
                    <a:lumMod val="65000"/>
                  </a:schemeClr>
                </a:solidFill>
              </a:ln>
              <a:effectLst/>
            </c:spPr>
          </c:dPt>
          <c:val>
            <c:numRef>
              <c:f>'8 by 8 summary'!$G$16:$I$16</c:f>
              <c:numCache>
                <c:formatCode>General</c:formatCode>
                <c:ptCount val="3"/>
                <c:pt idx="0">
                  <c:v>22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00FFFF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summary'!$G$15:$I$15</c:f>
              <c:numCache>
                <c:formatCode>General</c:formatCode>
                <c:ptCount val="3"/>
                <c:pt idx="0">
                  <c:v>20</c:v>
                </c:pt>
                <c:pt idx="1">
                  <c:v>2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c:spPr>
          <c:dPt>
            <c:idx val="0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bg1">
                    <a:lumMod val="65000"/>
                  </a:schemeClr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50000"/>
                </a:schemeClr>
              </a:solidFill>
              <a:ln w="19050">
                <a:solidFill>
                  <a:schemeClr val="bg1">
                    <a:lumMod val="65000"/>
                  </a:schemeClr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bg1">
                  <a:lumMod val="50000"/>
                </a:schemeClr>
              </a:solidFill>
              <a:ln w="19050">
                <a:solidFill>
                  <a:schemeClr val="bg1">
                    <a:lumMod val="65000"/>
                  </a:schemeClr>
                </a:solidFill>
              </a:ln>
              <a:effectLst/>
            </c:spPr>
          </c:dPt>
          <c:val>
            <c:numRef>
              <c:f>'8 by 8 summary'!$G$16:$I$16</c:f>
              <c:numCache>
                <c:formatCode>General</c:formatCode>
                <c:ptCount val="3"/>
                <c:pt idx="0">
                  <c:v>22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>
            <a:ln>
              <a:solidFill>
                <a:schemeClr val="bg1">
                  <a:lumMod val="65000"/>
                </a:schemeClr>
              </a:solidFill>
            </a:ln>
          </c:spPr>
          <c:dPt>
            <c:idx val="0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bg1">
                    <a:lumMod val="65000"/>
                  </a:schemeClr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bg1">
                    <a:lumMod val="65000"/>
                  </a:schemeClr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bg1">
                    <a:lumMod val="65000"/>
                  </a:schemeClr>
                </a:solidFill>
              </a:ln>
              <a:effectLst/>
            </c:spPr>
          </c:dPt>
          <c:val>
            <c:numRef>
              <c:f>'8 by 8 summary'!$G$16:$I$16</c:f>
              <c:numCache>
                <c:formatCode>General</c:formatCode>
                <c:ptCount val="3"/>
                <c:pt idx="0">
                  <c:v>22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>
            <a:ln>
              <a:solidFill>
                <a:schemeClr val="bg1">
                  <a:lumMod val="65000"/>
                </a:schemeClr>
              </a:solidFill>
            </a:ln>
          </c:spPr>
          <c:dPt>
            <c:idx val="0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bg1">
                    <a:lumMod val="65000"/>
                  </a:schemeClr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bg1">
                    <a:lumMod val="65000"/>
                  </a:schemeClr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bg1">
                    <a:lumMod val="65000"/>
                  </a:schemeClr>
                </a:solidFill>
              </a:ln>
              <a:effectLst/>
            </c:spPr>
          </c:dPt>
          <c:val>
            <c:numRef>
              <c:f>'8 by 8 summary'!$G$16:$I$16</c:f>
              <c:numCache>
                <c:formatCode>General</c:formatCode>
                <c:ptCount val="3"/>
                <c:pt idx="0">
                  <c:v>22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2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summary'!$C$58:$F$58</c:f>
              <c:numCache>
                <c:formatCode>General</c:formatCode>
                <c:ptCount val="4"/>
                <c:pt idx="0">
                  <c:v>2</c:v>
                </c:pt>
                <c:pt idx="1">
                  <c:v>22</c:v>
                </c:pt>
                <c:pt idx="2">
                  <c:v>2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>
            <a:ln w="19050"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bg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bg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2">
                  <a:lumMod val="75000"/>
                </a:schemeClr>
              </a:solidFill>
              <a:ln w="19050">
                <a:solidFill>
                  <a:schemeClr val="bg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bg1"/>
                </a:solidFill>
              </a:ln>
              <a:effectLst/>
            </c:spPr>
          </c:dPt>
          <c:val>
            <c:numRef>
              <c:f>'8 by 8 summary'!$C$54:$F$54</c:f>
              <c:numCache>
                <c:formatCode>General</c:formatCode>
                <c:ptCount val="4"/>
                <c:pt idx="0">
                  <c:v>2</c:v>
                </c:pt>
                <c:pt idx="1">
                  <c:v>23</c:v>
                </c:pt>
                <c:pt idx="2">
                  <c:v>1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2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summary'!$C$56:$F$56</c:f>
              <c:numCache>
                <c:formatCode>General</c:formatCode>
                <c:ptCount val="4"/>
                <c:pt idx="0">
                  <c:v>2</c:v>
                </c:pt>
                <c:pt idx="1">
                  <c:v>16</c:v>
                </c:pt>
                <c:pt idx="2">
                  <c:v>8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>
            <a:ln w="19050"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bg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bg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2">
                  <a:lumMod val="75000"/>
                </a:schemeClr>
              </a:solidFill>
              <a:ln w="19050">
                <a:solidFill>
                  <a:schemeClr val="bg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bg1"/>
                </a:solidFill>
              </a:ln>
              <a:effectLst/>
            </c:spPr>
          </c:dPt>
          <c:val>
            <c:numRef>
              <c:f>'8 by 8 summary'!$C$51:$F$51</c:f>
              <c:numCache>
                <c:formatCode>General</c:formatCode>
                <c:ptCount val="4"/>
                <c:pt idx="0">
                  <c:v>2</c:v>
                </c:pt>
                <c:pt idx="1">
                  <c:v>23</c:v>
                </c:pt>
                <c:pt idx="2">
                  <c:v>1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>
            <a:ln w="19050"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bg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bg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2">
                  <a:lumMod val="75000"/>
                </a:schemeClr>
              </a:solidFill>
              <a:ln w="19050">
                <a:solidFill>
                  <a:schemeClr val="bg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bg1"/>
                </a:solidFill>
              </a:ln>
              <a:effectLst/>
            </c:spPr>
          </c:dPt>
          <c:val>
            <c:numRef>
              <c:f>'8 by 8 summary'!$C$55:$F$55</c:f>
              <c:numCache>
                <c:formatCode>General</c:formatCode>
                <c:ptCount val="4"/>
                <c:pt idx="0">
                  <c:v>2</c:v>
                </c:pt>
                <c:pt idx="1">
                  <c:v>21</c:v>
                </c:pt>
                <c:pt idx="2">
                  <c:v>3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2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summary'!$C$55:$F$55</c:f>
              <c:numCache>
                <c:formatCode>General</c:formatCode>
                <c:ptCount val="4"/>
                <c:pt idx="0">
                  <c:v>2</c:v>
                </c:pt>
                <c:pt idx="1">
                  <c:v>21</c:v>
                </c:pt>
                <c:pt idx="2">
                  <c:v>3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00FFFF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rgbClr val="FF00FF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summary'!$G$58:$I$58</c:f>
              <c:numCache>
                <c:formatCode>General</c:formatCode>
                <c:ptCount val="3"/>
                <c:pt idx="0">
                  <c:v>23</c:v>
                </c:pt>
                <c:pt idx="1">
                  <c:v>2</c:v>
                </c:pt>
                <c:pt idx="2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00FFFF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summary'!$G$57:$I$57</c:f>
              <c:numCache>
                <c:formatCode>General</c:formatCode>
                <c:ptCount val="3"/>
                <c:pt idx="0">
                  <c:v>23</c:v>
                </c:pt>
                <c:pt idx="1">
                  <c:v>3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3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00FFFF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summary'!$G$56:$I$56</c:f>
              <c:numCache>
                <c:formatCode>General</c:formatCode>
                <c:ptCount val="3"/>
                <c:pt idx="0">
                  <c:v>24</c:v>
                </c:pt>
                <c:pt idx="1">
                  <c:v>2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3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00FFFF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summary'!$G$55:$I$55</c:f>
              <c:numCache>
                <c:formatCode>General</c:formatCode>
                <c:ptCount val="3"/>
                <c:pt idx="0">
                  <c:v>23</c:v>
                </c:pt>
                <c:pt idx="1">
                  <c:v>3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3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>
            <a:solidFill>
              <a:schemeClr val="bg1">
                <a:lumMod val="65000"/>
              </a:schemeClr>
            </a:solidFill>
          </c:spPr>
          <c:dPt>
            <c:idx val="0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00FFFF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summary'!$G$51:$I$51</c:f>
              <c:numCache>
                <c:formatCode>General</c:formatCode>
                <c:ptCount val="3"/>
                <c:pt idx="0">
                  <c:v>14</c:v>
                </c:pt>
                <c:pt idx="1">
                  <c:v>12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3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summary'!$C$78:$F$78</c:f>
              <c:numCache>
                <c:formatCode>General</c:formatCode>
                <c:ptCount val="4"/>
                <c:pt idx="0">
                  <c:v>2</c:v>
                </c:pt>
                <c:pt idx="1">
                  <c:v>32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>
            <a:solidFill>
              <a:schemeClr val="bg1">
                <a:lumMod val="65000"/>
              </a:schemeClr>
            </a:solidFill>
          </c:spPr>
          <c:dPt>
            <c:idx val="0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00FFFF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summary'!$G$54:$I$54</c:f>
              <c:numCache>
                <c:formatCode>General</c:formatCode>
                <c:ptCount val="3"/>
                <c:pt idx="0">
                  <c:v>24</c:v>
                </c:pt>
                <c:pt idx="1">
                  <c:v>2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4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2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summary'!$C$77:$F$77</c:f>
              <c:numCache>
                <c:formatCode>General</c:formatCode>
                <c:ptCount val="4"/>
                <c:pt idx="0">
                  <c:v>0</c:v>
                </c:pt>
                <c:pt idx="1">
                  <c:v>33</c:v>
                </c:pt>
                <c:pt idx="2">
                  <c:v>1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4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2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2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summary'!$C$76:$F$76</c:f>
              <c:numCache>
                <c:formatCode>General</c:formatCode>
                <c:ptCount val="4"/>
                <c:pt idx="0">
                  <c:v>0</c:v>
                </c:pt>
                <c:pt idx="1">
                  <c:v>25</c:v>
                </c:pt>
                <c:pt idx="2">
                  <c:v>8</c:v>
                </c:pt>
                <c:pt idx="3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4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2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summary'!$C$75:$F$75</c:f>
              <c:numCache>
                <c:formatCode>General</c:formatCode>
                <c:ptCount val="4"/>
                <c:pt idx="0">
                  <c:v>1</c:v>
                </c:pt>
                <c:pt idx="1">
                  <c:v>31</c:v>
                </c:pt>
                <c:pt idx="2">
                  <c:v>2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4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>
            <a:solidFill>
              <a:srgbClr val="FFC000"/>
            </a:solidFill>
          </c:spPr>
          <c:dPt>
            <c:idx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2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rgbClr val="FFC000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summary'!$C$71:$F$71</c:f>
              <c:numCache>
                <c:formatCode>General</c:formatCode>
                <c:ptCount val="4"/>
                <c:pt idx="0">
                  <c:v>2</c:v>
                </c:pt>
                <c:pt idx="1">
                  <c:v>31</c:v>
                </c:pt>
                <c:pt idx="2">
                  <c:v>1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4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00FFFF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rgbClr val="FF00FF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summary'!$G$78:$I$78</c:f>
              <c:numCache>
                <c:formatCode>General</c:formatCode>
                <c:ptCount val="3"/>
                <c:pt idx="0">
                  <c:v>28</c:v>
                </c:pt>
                <c:pt idx="1">
                  <c:v>5</c:v>
                </c:pt>
                <c:pt idx="2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4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00FFFF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summary'!$G$77:$I$77</c:f>
              <c:numCache>
                <c:formatCode>General</c:formatCode>
                <c:ptCount val="3"/>
                <c:pt idx="0">
                  <c:v>33</c:v>
                </c:pt>
                <c:pt idx="1">
                  <c:v>1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4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00FFFF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summary'!$G$76:$I$76</c:f>
              <c:numCache>
                <c:formatCode>General</c:formatCode>
                <c:ptCount val="3"/>
                <c:pt idx="0">
                  <c:v>33</c:v>
                </c:pt>
                <c:pt idx="1">
                  <c:v>1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4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00FFFF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rgbClr val="FF00FF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summary'!$G$75:$I$75</c:f>
              <c:numCache>
                <c:formatCode>General</c:formatCode>
                <c:ptCount val="3"/>
                <c:pt idx="0">
                  <c:v>31</c:v>
                </c:pt>
                <c:pt idx="1">
                  <c:v>2</c:v>
                </c:pt>
                <c:pt idx="2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4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00FFFF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summary'!$G$71:$I$71</c:f>
              <c:numCache>
                <c:formatCode>General</c:formatCode>
                <c:ptCount val="3"/>
                <c:pt idx="0">
                  <c:v>19</c:v>
                </c:pt>
                <c:pt idx="1">
                  <c:v>15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4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2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2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summary'!$C$117:$F$117</c:f>
              <c:numCache>
                <c:formatCode>General</c:formatCode>
                <c:ptCount val="4"/>
                <c:pt idx="0">
                  <c:v>0</c:v>
                </c:pt>
                <c:pt idx="1">
                  <c:v>28</c:v>
                </c:pt>
                <c:pt idx="2">
                  <c:v>2</c:v>
                </c:pt>
                <c:pt idx="3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2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2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summary'!$C$74:$F$74</c:f>
              <c:numCache>
                <c:formatCode>General</c:formatCode>
                <c:ptCount val="4"/>
                <c:pt idx="0">
                  <c:v>2</c:v>
                </c:pt>
                <c:pt idx="1">
                  <c:v>29</c:v>
                </c:pt>
                <c:pt idx="2">
                  <c:v>2</c:v>
                </c:pt>
                <c:pt idx="3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5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2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2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summary'!$C$115:$F$115</c:f>
              <c:numCache>
                <c:formatCode>General</c:formatCode>
                <c:ptCount val="4"/>
                <c:pt idx="0">
                  <c:v>0</c:v>
                </c:pt>
                <c:pt idx="1">
                  <c:v>29</c:v>
                </c:pt>
                <c:pt idx="2">
                  <c:v>1</c:v>
                </c:pt>
                <c:pt idx="3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5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2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summary'!$C$113:$F$113</c:f>
              <c:numCache>
                <c:formatCode>General</c:formatCode>
                <c:ptCount val="4"/>
                <c:pt idx="0">
                  <c:v>1</c:v>
                </c:pt>
                <c:pt idx="1">
                  <c:v>29</c:v>
                </c:pt>
                <c:pt idx="2">
                  <c:v>1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5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summary'!$C$112:$F$112</c:f>
              <c:numCache>
                <c:formatCode>General</c:formatCode>
                <c:ptCount val="4"/>
                <c:pt idx="0">
                  <c:v>1</c:v>
                </c:pt>
                <c:pt idx="1">
                  <c:v>30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5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summary'!$C$112:$F$112</c:f>
              <c:numCache>
                <c:formatCode>General</c:formatCode>
                <c:ptCount val="4"/>
                <c:pt idx="0">
                  <c:v>1</c:v>
                </c:pt>
                <c:pt idx="1">
                  <c:v>30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5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summary'!$C$112:$F$112</c:f>
              <c:numCache>
                <c:formatCode>General</c:formatCode>
                <c:ptCount val="4"/>
                <c:pt idx="0">
                  <c:v>1</c:v>
                </c:pt>
                <c:pt idx="1">
                  <c:v>30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5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summary'!$C$112:$F$112</c:f>
              <c:numCache>
                <c:formatCode>General</c:formatCode>
                <c:ptCount val="4"/>
                <c:pt idx="0">
                  <c:v>1</c:v>
                </c:pt>
                <c:pt idx="1">
                  <c:v>30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5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00FFFF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summary'!$G$115:$I$115</c:f>
              <c:numCache>
                <c:formatCode>General</c:formatCode>
                <c:ptCount val="3"/>
                <c:pt idx="0">
                  <c:v>30</c:v>
                </c:pt>
                <c:pt idx="1">
                  <c:v>1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5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>
            <a:solidFill>
              <a:schemeClr val="bg1">
                <a:lumMod val="65000"/>
              </a:schemeClr>
            </a:solidFill>
          </c:spPr>
          <c:dPt>
            <c:idx val="0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00FFFF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summary'!$G$115:$I$115</c:f>
              <c:numCache>
                <c:formatCode>General</c:formatCode>
                <c:ptCount val="3"/>
                <c:pt idx="0">
                  <c:v>30</c:v>
                </c:pt>
                <c:pt idx="1">
                  <c:v>1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5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00FFFF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rgbClr val="FF00FF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summary'!$G$114:$I$114</c:f>
              <c:numCache>
                <c:formatCode>General</c:formatCode>
                <c:ptCount val="3"/>
                <c:pt idx="0">
                  <c:v>28</c:v>
                </c:pt>
                <c:pt idx="1">
                  <c:v>2</c:v>
                </c:pt>
                <c:pt idx="2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5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00FFFF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summary'!$G$113:$I$113</c:f>
              <c:numCache>
                <c:formatCode>General</c:formatCode>
                <c:ptCount val="3"/>
                <c:pt idx="0">
                  <c:v>26</c:v>
                </c:pt>
                <c:pt idx="1">
                  <c:v>4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00FFFF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summary'!$G$74:$I$74</c:f>
              <c:numCache>
                <c:formatCode>General</c:formatCode>
                <c:ptCount val="3"/>
                <c:pt idx="0">
                  <c:v>32</c:v>
                </c:pt>
                <c:pt idx="1">
                  <c:v>2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6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00FFFF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summary'!$G$112:$I$112</c:f>
              <c:numCache>
                <c:formatCode>General</c:formatCode>
                <c:ptCount val="3"/>
                <c:pt idx="0">
                  <c:v>25</c:v>
                </c:pt>
                <c:pt idx="1">
                  <c:v>6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6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c:spPr>
          <c:dPt>
            <c:idx val="0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bg1">
                    <a:lumMod val="65000"/>
                  </a:schemeClr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bg1">
                    <a:lumMod val="65000"/>
                  </a:schemeClr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bg1">
                    <a:lumMod val="65000"/>
                  </a:schemeClr>
                </a:solidFill>
              </a:ln>
              <a:effectLst/>
            </c:spPr>
          </c:dPt>
          <c:val>
            <c:numRef>
              <c:f>'8 by 8 summary'!$G$118:$I$118</c:f>
              <c:numCache>
                <c:formatCode>General</c:formatCode>
                <c:ptCount val="3"/>
                <c:pt idx="0">
                  <c:v>31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6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>
            <a:solidFill>
              <a:schemeClr val="bg1">
                <a:lumMod val="65000"/>
              </a:schemeClr>
            </a:solidFill>
          </c:spPr>
          <c:dPt>
            <c:idx val="0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00FFFF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summary'!$G$117:$I$117</c:f>
              <c:numCache>
                <c:formatCode>General</c:formatCode>
                <c:ptCount val="3"/>
                <c:pt idx="0">
                  <c:v>29</c:v>
                </c:pt>
                <c:pt idx="1">
                  <c:v>2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6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00FFFF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rgbClr val="FF00FF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summary'!$G$114:$I$114</c:f>
              <c:numCache>
                <c:formatCode>General</c:formatCode>
                <c:ptCount val="3"/>
                <c:pt idx="0">
                  <c:v>28</c:v>
                </c:pt>
                <c:pt idx="1">
                  <c:v>2</c:v>
                </c:pt>
                <c:pt idx="2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6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2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2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summary'!$C$115:$F$115</c:f>
              <c:numCache>
                <c:formatCode>General</c:formatCode>
                <c:ptCount val="4"/>
                <c:pt idx="0">
                  <c:v>0</c:v>
                </c:pt>
                <c:pt idx="1">
                  <c:v>29</c:v>
                </c:pt>
                <c:pt idx="2">
                  <c:v>1</c:v>
                </c:pt>
                <c:pt idx="3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6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1"/>
          <c:order val="0"/>
          <c:dPt>
            <c:idx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2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summary'!$C$135:$F$135</c:f>
              <c:numCache>
                <c:formatCode>General</c:formatCode>
                <c:ptCount val="4"/>
                <c:pt idx="0">
                  <c:v>1</c:v>
                </c:pt>
                <c:pt idx="1">
                  <c:v>27</c:v>
                </c:pt>
                <c:pt idx="2">
                  <c:v>1</c:v>
                </c:pt>
                <c:pt idx="3">
                  <c:v>0</c:v>
                </c:pt>
              </c:numCache>
            </c:numRef>
          </c:val>
        </c:ser>
        <c:ser>
          <c:idx val="0"/>
          <c:order val="1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summary'!$C$135:$F$135</c:f>
              <c:numCache>
                <c:formatCode>General</c:formatCode>
                <c:ptCount val="4"/>
                <c:pt idx="0">
                  <c:v>1</c:v>
                </c:pt>
                <c:pt idx="1">
                  <c:v>27</c:v>
                </c:pt>
                <c:pt idx="2">
                  <c:v>1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6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1"/>
          <c:order val="0"/>
          <c:dPt>
            <c:idx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2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summary'!$C$135:$F$135</c:f>
              <c:numCache>
                <c:formatCode>General</c:formatCode>
                <c:ptCount val="4"/>
                <c:pt idx="0">
                  <c:v>1</c:v>
                </c:pt>
                <c:pt idx="1">
                  <c:v>27</c:v>
                </c:pt>
                <c:pt idx="2">
                  <c:v>1</c:v>
                </c:pt>
                <c:pt idx="3">
                  <c:v>0</c:v>
                </c:pt>
              </c:numCache>
            </c:numRef>
          </c:val>
        </c:ser>
        <c:ser>
          <c:idx val="0"/>
          <c:order val="1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summary'!$C$135:$F$135</c:f>
              <c:numCache>
                <c:formatCode>General</c:formatCode>
                <c:ptCount val="4"/>
                <c:pt idx="0">
                  <c:v>1</c:v>
                </c:pt>
                <c:pt idx="1">
                  <c:v>27</c:v>
                </c:pt>
                <c:pt idx="2">
                  <c:v>1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6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2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summary'!$C$134:$F$134</c:f>
              <c:numCache>
                <c:formatCode>General</c:formatCode>
                <c:ptCount val="4"/>
                <c:pt idx="0">
                  <c:v>1</c:v>
                </c:pt>
                <c:pt idx="1">
                  <c:v>16</c:v>
                </c:pt>
                <c:pt idx="2">
                  <c:v>12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6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2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2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summary'!$C$133:$F$133</c:f>
              <c:numCache>
                <c:formatCode>General</c:formatCode>
                <c:ptCount val="4"/>
                <c:pt idx="0">
                  <c:v>2</c:v>
                </c:pt>
                <c:pt idx="1">
                  <c:v>20</c:v>
                </c:pt>
                <c:pt idx="2">
                  <c:v>6</c:v>
                </c:pt>
                <c:pt idx="3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6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2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summary'!$C$132:$F$132</c:f>
              <c:numCache>
                <c:formatCode>General</c:formatCode>
                <c:ptCount val="4"/>
                <c:pt idx="0">
                  <c:v>1</c:v>
                </c:pt>
                <c:pt idx="1">
                  <c:v>26</c:v>
                </c:pt>
                <c:pt idx="2">
                  <c:v>2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>
            <a:solidFill>
              <a:schemeClr val="accent2">
                <a:lumMod val="75000"/>
              </a:schemeClr>
            </a:solidFill>
            <a:ln>
              <a:solidFill>
                <a:schemeClr val="accent2"/>
              </a:solidFill>
            </a:ln>
          </c:spPr>
          <c:dPt>
            <c:idx val="0"/>
            <c:bubble3D val="0"/>
            <c:spPr>
              <a:solidFill>
                <a:schemeClr val="accent2">
                  <a:lumMod val="75000"/>
                </a:schemeClr>
              </a:solidFill>
              <a:ln w="19050">
                <a:solidFill>
                  <a:schemeClr val="accent2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accent2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2">
                  <a:lumMod val="75000"/>
                </a:schemeClr>
              </a:solidFill>
              <a:ln w="19050">
                <a:solidFill>
                  <a:schemeClr val="accent2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2">
                  <a:lumMod val="75000"/>
                </a:schemeClr>
              </a:solidFill>
              <a:ln w="19050">
                <a:solidFill>
                  <a:schemeClr val="accent2"/>
                </a:solidFill>
              </a:ln>
              <a:effectLst/>
            </c:spPr>
          </c:dPt>
          <c:val>
            <c:numRef>
              <c:f>'8 by 8 summary'!$C$15:$F$15</c:f>
              <c:numCache>
                <c:formatCode>General</c:formatCode>
                <c:ptCount val="4"/>
                <c:pt idx="0">
                  <c:v>0</c:v>
                </c:pt>
                <c:pt idx="1">
                  <c:v>22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7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2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summary'!$C$131:$F$131</c:f>
              <c:numCache>
                <c:formatCode>General</c:formatCode>
                <c:ptCount val="4"/>
                <c:pt idx="0">
                  <c:v>1</c:v>
                </c:pt>
                <c:pt idx="1">
                  <c:v>27</c:v>
                </c:pt>
                <c:pt idx="2">
                  <c:v>1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7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2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summary'!$C$130:$F$130</c:f>
              <c:numCache>
                <c:formatCode>General</c:formatCode>
                <c:ptCount val="4"/>
                <c:pt idx="0">
                  <c:v>1</c:v>
                </c:pt>
                <c:pt idx="1">
                  <c:v>25</c:v>
                </c:pt>
                <c:pt idx="2">
                  <c:v>3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7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00FFFF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rgbClr val="FF00FF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summary'!$G$136:$I$136</c:f>
              <c:numCache>
                <c:formatCode>General</c:formatCode>
                <c:ptCount val="3"/>
                <c:pt idx="0">
                  <c:v>23</c:v>
                </c:pt>
                <c:pt idx="1">
                  <c:v>5</c:v>
                </c:pt>
                <c:pt idx="2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7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00FFFF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summary'!$G$135:$I$135</c:f>
              <c:numCache>
                <c:formatCode>General</c:formatCode>
                <c:ptCount val="3"/>
                <c:pt idx="0">
                  <c:v>26</c:v>
                </c:pt>
                <c:pt idx="1">
                  <c:v>3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7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>
            <a:solidFill>
              <a:schemeClr val="bg1">
                <a:lumMod val="65000"/>
              </a:schemeClr>
            </a:solidFill>
          </c:spPr>
          <c:dPt>
            <c:idx val="0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00FFFF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summary'!$G$134:$I$134</c:f>
              <c:numCache>
                <c:formatCode>General</c:formatCode>
                <c:ptCount val="3"/>
                <c:pt idx="0">
                  <c:v>27</c:v>
                </c:pt>
                <c:pt idx="1">
                  <c:v>2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7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00FFFF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rgbClr val="FF00FF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summary'!$G$133:$I$133</c:f>
              <c:numCache>
                <c:formatCode>General</c:formatCode>
                <c:ptCount val="3"/>
                <c:pt idx="0">
                  <c:v>27</c:v>
                </c:pt>
                <c:pt idx="1">
                  <c:v>1</c:v>
                </c:pt>
                <c:pt idx="2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7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00FFFF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summary'!$G$132:$I$132</c:f>
              <c:numCache>
                <c:formatCode>General</c:formatCode>
                <c:ptCount val="3"/>
                <c:pt idx="0">
                  <c:v>23</c:v>
                </c:pt>
                <c:pt idx="1">
                  <c:v>6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7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rgbClr val="FF00FF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summary'!$G$131:$I$131</c:f>
              <c:numCache>
                <c:formatCode>General</c:formatCode>
                <c:ptCount val="3"/>
                <c:pt idx="0">
                  <c:v>25</c:v>
                </c:pt>
                <c:pt idx="1">
                  <c:v>0</c:v>
                </c:pt>
                <c:pt idx="2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7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00FFFF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summary'!$G$130:$I$130</c:f>
              <c:numCache>
                <c:formatCode>General</c:formatCode>
                <c:ptCount val="3"/>
                <c:pt idx="0">
                  <c:v>24</c:v>
                </c:pt>
                <c:pt idx="1">
                  <c:v>3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7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00FFFF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summary'!$G$129:$I$129</c:f>
              <c:numCache>
                <c:formatCode>General</c:formatCode>
                <c:ptCount val="3"/>
                <c:pt idx="0">
                  <c:v>9</c:v>
                </c:pt>
                <c:pt idx="1">
                  <c:v>20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>
            <a:ln w="19050"/>
          </c:spPr>
          <c:dPt>
            <c:idx val="0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rgbClr val="FF00FF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summary'!$G$17:$I$17</c:f>
              <c:numCache>
                <c:formatCode>General</c:formatCode>
                <c:ptCount val="3"/>
                <c:pt idx="0">
                  <c:v>20</c:v>
                </c:pt>
                <c:pt idx="1">
                  <c:v>0</c:v>
                </c:pt>
                <c:pt idx="2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8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2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2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summary'!$C$129:$F$129</c:f>
              <c:numCache>
                <c:formatCode>General</c:formatCode>
                <c:ptCount val="4"/>
                <c:pt idx="0">
                  <c:v>1</c:v>
                </c:pt>
                <c:pt idx="1">
                  <c:v>26</c:v>
                </c:pt>
                <c:pt idx="2">
                  <c:v>1</c:v>
                </c:pt>
                <c:pt idx="3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8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>
            <a:solidFill>
              <a:schemeClr val="accent2"/>
            </a:solidFill>
            <a:ln>
              <a:solidFill>
                <a:schemeClr val="accent2"/>
              </a:solidFill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accent2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accent2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2"/>
              </a:solidFill>
              <a:ln w="19050">
                <a:solidFill>
                  <a:schemeClr val="accent2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2"/>
              </a:solidFill>
              <a:ln w="19050">
                <a:solidFill>
                  <a:schemeClr val="accent2"/>
                </a:solidFill>
              </a:ln>
              <a:effectLst/>
            </c:spPr>
          </c:dPt>
          <c:val>
            <c:numRef>
              <c:f>'8 by 8 summary'!$C$91:$F$91</c:f>
              <c:numCache>
                <c:formatCode>General</c:formatCode>
                <c:ptCount val="4"/>
                <c:pt idx="0">
                  <c:v>0</c:v>
                </c:pt>
                <c:pt idx="1">
                  <c:v>26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8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>
            <a:solidFill>
              <a:schemeClr val="accent2"/>
            </a:solidFill>
            <a:ln>
              <a:solidFill>
                <a:schemeClr val="accent2"/>
              </a:solidFill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accent2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accent2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2"/>
              </a:solidFill>
              <a:ln w="19050">
                <a:solidFill>
                  <a:schemeClr val="accent2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2"/>
              </a:solidFill>
              <a:ln w="19050">
                <a:solidFill>
                  <a:schemeClr val="accent2"/>
                </a:solidFill>
              </a:ln>
              <a:effectLst/>
            </c:spPr>
          </c:dPt>
          <c:val>
            <c:numRef>
              <c:f>'8 by 8 summary'!$C$91:$F$91</c:f>
              <c:numCache>
                <c:formatCode>General</c:formatCode>
                <c:ptCount val="4"/>
                <c:pt idx="0">
                  <c:v>0</c:v>
                </c:pt>
                <c:pt idx="1">
                  <c:v>26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8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2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2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summary'!$C$96:$F$96</c:f>
              <c:numCache>
                <c:formatCode>General</c:formatCode>
                <c:ptCount val="4"/>
                <c:pt idx="0">
                  <c:v>0</c:v>
                </c:pt>
                <c:pt idx="1">
                  <c:v>21</c:v>
                </c:pt>
                <c:pt idx="2">
                  <c:v>4</c:v>
                </c:pt>
                <c:pt idx="3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8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2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2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summary'!$C$94:$F$94</c:f>
              <c:numCache>
                <c:formatCode>General</c:formatCode>
                <c:ptCount val="4"/>
                <c:pt idx="0">
                  <c:v>0</c:v>
                </c:pt>
                <c:pt idx="1">
                  <c:v>24</c:v>
                </c:pt>
                <c:pt idx="2">
                  <c:v>1</c:v>
                </c:pt>
                <c:pt idx="3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8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2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2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summary'!$C$94:$F$94</c:f>
              <c:numCache>
                <c:formatCode>General</c:formatCode>
                <c:ptCount val="4"/>
                <c:pt idx="0">
                  <c:v>0</c:v>
                </c:pt>
                <c:pt idx="1">
                  <c:v>24</c:v>
                </c:pt>
                <c:pt idx="2">
                  <c:v>1</c:v>
                </c:pt>
                <c:pt idx="3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8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2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summary'!$C$92:$F$92</c:f>
              <c:numCache>
                <c:formatCode>General</c:formatCode>
                <c:ptCount val="4"/>
                <c:pt idx="0">
                  <c:v>0</c:v>
                </c:pt>
                <c:pt idx="1">
                  <c:v>25</c:v>
                </c:pt>
                <c:pt idx="2">
                  <c:v>1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8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2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summary'!$C$92:$F$92</c:f>
              <c:numCache>
                <c:formatCode>General</c:formatCode>
                <c:ptCount val="4"/>
                <c:pt idx="0">
                  <c:v>0</c:v>
                </c:pt>
                <c:pt idx="1">
                  <c:v>25</c:v>
                </c:pt>
                <c:pt idx="2">
                  <c:v>1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8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2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summary'!$C$92:$F$92</c:f>
              <c:numCache>
                <c:formatCode>General</c:formatCode>
                <c:ptCount val="4"/>
                <c:pt idx="0">
                  <c:v>0</c:v>
                </c:pt>
                <c:pt idx="1">
                  <c:v>25</c:v>
                </c:pt>
                <c:pt idx="2">
                  <c:v>1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8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rgbClr val="FF00FF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summary'!$G$95:$I$95</c:f>
              <c:numCache>
                <c:formatCode>General</c:formatCode>
                <c:ptCount val="3"/>
                <c:pt idx="0">
                  <c:v>25</c:v>
                </c:pt>
                <c:pt idx="1">
                  <c:v>0</c:v>
                </c:pt>
                <c:pt idx="2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>
            <a:ln w="19050"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bg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bg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bg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bg1"/>
                </a:solidFill>
              </a:ln>
              <a:effectLst/>
            </c:spPr>
          </c:dPt>
          <c:val>
            <c:numRef>
              <c:f>'8 by 8 summary'!$C$53:$F$53</c:f>
              <c:numCache>
                <c:formatCode>General</c:formatCode>
                <c:ptCount val="4"/>
                <c:pt idx="0">
                  <c:v>2</c:v>
                </c:pt>
                <c:pt idx="1">
                  <c:v>24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9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c:spPr>
          <c:dPt>
            <c:idx val="0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bg1">
                    <a:lumMod val="65000"/>
                  </a:schemeClr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bg1">
                    <a:lumMod val="65000"/>
                  </a:schemeClr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bg1">
                    <a:lumMod val="65000"/>
                  </a:schemeClr>
                </a:solidFill>
              </a:ln>
              <a:effectLst/>
            </c:spPr>
          </c:dPt>
          <c:val>
            <c:numRef>
              <c:f>'8 by 8 summary'!$G$94:$I$94</c:f>
              <c:numCache>
                <c:formatCode>General</c:formatCode>
                <c:ptCount val="3"/>
                <c:pt idx="0">
                  <c:v>26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9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c:spPr>
          <c:dPt>
            <c:idx val="0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bg1">
                    <a:lumMod val="65000"/>
                  </a:schemeClr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bg1">
                    <a:lumMod val="65000"/>
                  </a:schemeClr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bg1">
                    <a:lumMod val="65000"/>
                  </a:schemeClr>
                </a:solidFill>
              </a:ln>
              <a:effectLst/>
            </c:spPr>
          </c:dPt>
          <c:val>
            <c:numRef>
              <c:f>'8 by 8 summary'!$G$94:$I$94</c:f>
              <c:numCache>
                <c:formatCode>General</c:formatCode>
                <c:ptCount val="3"/>
                <c:pt idx="0">
                  <c:v>26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9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rgbClr val="FF00FF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summary'!$G$93:$I$93</c:f>
              <c:numCache>
                <c:formatCode>General</c:formatCode>
                <c:ptCount val="3"/>
                <c:pt idx="0">
                  <c:v>23</c:v>
                </c:pt>
                <c:pt idx="1">
                  <c:v>0</c:v>
                </c:pt>
                <c:pt idx="2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9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1"/>
          <c:order val="0"/>
          <c:dPt>
            <c:idx val="0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00FFFF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summary'!$G$92:$I$92</c:f>
              <c:numCache>
                <c:formatCode>General</c:formatCode>
                <c:ptCount val="3"/>
                <c:pt idx="0">
                  <c:v>25</c:v>
                </c:pt>
                <c:pt idx="1">
                  <c:v>1</c:v>
                </c:pt>
                <c:pt idx="2">
                  <c:v>0</c:v>
                </c:pt>
              </c:numCache>
            </c:numRef>
          </c:val>
        </c:ser>
        <c:ser>
          <c:idx val="0"/>
          <c:order val="1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summary'!$G$92:$I$92</c:f>
              <c:numCache>
                <c:formatCode>General</c:formatCode>
                <c:ptCount val="3"/>
                <c:pt idx="0">
                  <c:v>25</c:v>
                </c:pt>
                <c:pt idx="1">
                  <c:v>1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9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1"/>
          <c:order val="0"/>
          <c:dPt>
            <c:idx val="0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00FFFF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rgbClr val="00FFFF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summary'!$G$92:$I$92</c:f>
              <c:numCache>
                <c:formatCode>General</c:formatCode>
                <c:ptCount val="3"/>
                <c:pt idx="0">
                  <c:v>25</c:v>
                </c:pt>
                <c:pt idx="1">
                  <c:v>1</c:v>
                </c:pt>
                <c:pt idx="2">
                  <c:v>0</c:v>
                </c:pt>
              </c:numCache>
            </c:numRef>
          </c:val>
        </c:ser>
        <c:ser>
          <c:idx val="0"/>
          <c:order val="1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summary'!$G$92:$I$92</c:f>
              <c:numCache>
                <c:formatCode>General</c:formatCode>
                <c:ptCount val="3"/>
                <c:pt idx="0">
                  <c:v>25</c:v>
                </c:pt>
                <c:pt idx="1">
                  <c:v>1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9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00FFFF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summary'!$G$91:$I$91</c:f>
              <c:numCache>
                <c:formatCode>General</c:formatCode>
                <c:ptCount val="3"/>
                <c:pt idx="0">
                  <c:v>21</c:v>
                </c:pt>
                <c:pt idx="1">
                  <c:v>5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9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c:spPr>
          <c:dPt>
            <c:idx val="0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bg1">
                    <a:lumMod val="65000"/>
                  </a:schemeClr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bg1">
                    <a:lumMod val="65000"/>
                  </a:schemeClr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bg1">
                    <a:lumMod val="65000"/>
                  </a:schemeClr>
                </a:solidFill>
              </a:ln>
              <a:effectLst/>
            </c:spPr>
          </c:dPt>
          <c:val>
            <c:numRef>
              <c:f>'8 by 8 summary'!$G$94:$I$94</c:f>
              <c:numCache>
                <c:formatCode>General</c:formatCode>
                <c:ptCount val="3"/>
                <c:pt idx="0">
                  <c:v>26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9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2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summary'!$C$165:$F$165</c:f>
              <c:numCache>
                <c:formatCode>General</c:formatCode>
                <c:ptCount val="4"/>
                <c:pt idx="0">
                  <c:v>1</c:v>
                </c:pt>
                <c:pt idx="1">
                  <c:v>41</c:v>
                </c:pt>
                <c:pt idx="2">
                  <c:v>3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9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2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summary'!$C$164:$F$164</c:f>
              <c:numCache>
                <c:formatCode>General</c:formatCode>
                <c:ptCount val="4"/>
                <c:pt idx="0">
                  <c:v>1</c:v>
                </c:pt>
                <c:pt idx="1">
                  <c:v>42</c:v>
                </c:pt>
                <c:pt idx="2">
                  <c:v>2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9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2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'8 by 8 summary'!$C$161:$F$161</c:f>
              <c:numCache>
                <c:formatCode>General</c:formatCode>
                <c:ptCount val="4"/>
                <c:pt idx="0">
                  <c:v>1</c:v>
                </c:pt>
                <c:pt idx="1">
                  <c:v>42</c:v>
                </c:pt>
                <c:pt idx="2">
                  <c:v>2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10A7C1-7FB3-8D44-B612-7B87E4AB9332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B40529-B58A-0244-8AF6-F66C93B982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4457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FIG.S6.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Missegregation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events are highly recurrent across mice.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Shown are summaries for 9 mice with N &gt; 12.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Chrs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are indicated on the y-axis. Mouse IDs are indicated across the top. For each mouse there are two columns of pie charts. The first column shows the number of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Chrs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that are 1N, 2N, 3N, and 4N with shades of brown going from light (1N) to dark (4N). </a:t>
            </a:r>
            <a:r>
              <a:rPr lang="en-US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right column shows allele status (heterozygous (gray), allele A (cyan), allele B (magenta)).</a:t>
            </a:r>
            <a:endParaRPr lang="en-US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40529-B58A-0244-8AF6-F66C93B982F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5858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DE312-8E71-4D22-9C72-225DEE6D10AD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BD739-D405-432D-861E-73E14B40E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0388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DE312-8E71-4D22-9C72-225DEE6D10AD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BD739-D405-432D-861E-73E14B40E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6963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DE312-8E71-4D22-9C72-225DEE6D10AD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BD739-D405-432D-861E-73E14B40E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117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DE312-8E71-4D22-9C72-225DEE6D10AD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BD739-D405-432D-861E-73E14B40E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983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DE312-8E71-4D22-9C72-225DEE6D10AD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BD739-D405-432D-861E-73E14B40E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460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DE312-8E71-4D22-9C72-225DEE6D10AD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BD739-D405-432D-861E-73E14B40E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758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DE312-8E71-4D22-9C72-225DEE6D10AD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BD739-D405-432D-861E-73E14B40E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154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DE312-8E71-4D22-9C72-225DEE6D10AD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BD739-D405-432D-861E-73E14B40E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096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DE312-8E71-4D22-9C72-225DEE6D10AD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BD739-D405-432D-861E-73E14B40E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0542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DE312-8E71-4D22-9C72-225DEE6D10AD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BD739-D405-432D-861E-73E14B40E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7191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DE312-8E71-4D22-9C72-225DEE6D10AD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BD739-D405-432D-861E-73E14B40E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839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DE312-8E71-4D22-9C72-225DEE6D10AD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DBD739-D405-432D-861E-73E14B40E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395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6" Type="http://schemas.openxmlformats.org/officeDocument/2006/relationships/chart" Target="../charts/chart24.xml"/><Relationship Id="rId117" Type="http://schemas.openxmlformats.org/officeDocument/2006/relationships/chart" Target="../charts/chart115.xml"/><Relationship Id="rId21" Type="http://schemas.openxmlformats.org/officeDocument/2006/relationships/chart" Target="../charts/chart19.xml"/><Relationship Id="rId42" Type="http://schemas.openxmlformats.org/officeDocument/2006/relationships/chart" Target="../charts/chart40.xml"/><Relationship Id="rId47" Type="http://schemas.openxmlformats.org/officeDocument/2006/relationships/chart" Target="../charts/chart45.xml"/><Relationship Id="rId63" Type="http://schemas.openxmlformats.org/officeDocument/2006/relationships/chart" Target="../charts/chart61.xml"/><Relationship Id="rId68" Type="http://schemas.openxmlformats.org/officeDocument/2006/relationships/chart" Target="../charts/chart66.xml"/><Relationship Id="rId84" Type="http://schemas.openxmlformats.org/officeDocument/2006/relationships/chart" Target="../charts/chart82.xml"/><Relationship Id="rId89" Type="http://schemas.openxmlformats.org/officeDocument/2006/relationships/chart" Target="../charts/chart87.xml"/><Relationship Id="rId112" Type="http://schemas.openxmlformats.org/officeDocument/2006/relationships/chart" Target="../charts/chart110.xml"/><Relationship Id="rId133" Type="http://schemas.openxmlformats.org/officeDocument/2006/relationships/chart" Target="../charts/chart131.xml"/><Relationship Id="rId138" Type="http://schemas.openxmlformats.org/officeDocument/2006/relationships/chart" Target="../charts/chart136.xml"/><Relationship Id="rId16" Type="http://schemas.openxmlformats.org/officeDocument/2006/relationships/chart" Target="../charts/chart14.xml"/><Relationship Id="rId107" Type="http://schemas.openxmlformats.org/officeDocument/2006/relationships/chart" Target="../charts/chart105.xml"/><Relationship Id="rId11" Type="http://schemas.openxmlformats.org/officeDocument/2006/relationships/chart" Target="../charts/chart9.xml"/><Relationship Id="rId32" Type="http://schemas.openxmlformats.org/officeDocument/2006/relationships/chart" Target="../charts/chart30.xml"/><Relationship Id="rId37" Type="http://schemas.openxmlformats.org/officeDocument/2006/relationships/chart" Target="../charts/chart35.xml"/><Relationship Id="rId53" Type="http://schemas.openxmlformats.org/officeDocument/2006/relationships/chart" Target="../charts/chart51.xml"/><Relationship Id="rId58" Type="http://schemas.openxmlformats.org/officeDocument/2006/relationships/chart" Target="../charts/chart56.xml"/><Relationship Id="rId74" Type="http://schemas.openxmlformats.org/officeDocument/2006/relationships/chart" Target="../charts/chart72.xml"/><Relationship Id="rId79" Type="http://schemas.openxmlformats.org/officeDocument/2006/relationships/chart" Target="../charts/chart77.xml"/><Relationship Id="rId102" Type="http://schemas.openxmlformats.org/officeDocument/2006/relationships/chart" Target="../charts/chart100.xml"/><Relationship Id="rId123" Type="http://schemas.openxmlformats.org/officeDocument/2006/relationships/chart" Target="../charts/chart121.xml"/><Relationship Id="rId128" Type="http://schemas.openxmlformats.org/officeDocument/2006/relationships/chart" Target="../charts/chart126.xml"/><Relationship Id="rId144" Type="http://schemas.openxmlformats.org/officeDocument/2006/relationships/chart" Target="../charts/chart142.xml"/><Relationship Id="rId5" Type="http://schemas.openxmlformats.org/officeDocument/2006/relationships/chart" Target="../charts/chart3.xml"/><Relationship Id="rId90" Type="http://schemas.openxmlformats.org/officeDocument/2006/relationships/chart" Target="../charts/chart88.xml"/><Relationship Id="rId95" Type="http://schemas.openxmlformats.org/officeDocument/2006/relationships/chart" Target="../charts/chart93.xml"/><Relationship Id="rId22" Type="http://schemas.openxmlformats.org/officeDocument/2006/relationships/chart" Target="../charts/chart20.xml"/><Relationship Id="rId27" Type="http://schemas.openxmlformats.org/officeDocument/2006/relationships/chart" Target="../charts/chart25.xml"/><Relationship Id="rId43" Type="http://schemas.openxmlformats.org/officeDocument/2006/relationships/chart" Target="../charts/chart41.xml"/><Relationship Id="rId48" Type="http://schemas.openxmlformats.org/officeDocument/2006/relationships/chart" Target="../charts/chart46.xml"/><Relationship Id="rId64" Type="http://schemas.openxmlformats.org/officeDocument/2006/relationships/chart" Target="../charts/chart62.xml"/><Relationship Id="rId69" Type="http://schemas.openxmlformats.org/officeDocument/2006/relationships/chart" Target="../charts/chart67.xml"/><Relationship Id="rId113" Type="http://schemas.openxmlformats.org/officeDocument/2006/relationships/chart" Target="../charts/chart111.xml"/><Relationship Id="rId118" Type="http://schemas.openxmlformats.org/officeDocument/2006/relationships/chart" Target="../charts/chart116.xml"/><Relationship Id="rId134" Type="http://schemas.openxmlformats.org/officeDocument/2006/relationships/chart" Target="../charts/chart132.xml"/><Relationship Id="rId139" Type="http://schemas.openxmlformats.org/officeDocument/2006/relationships/chart" Target="../charts/chart137.xml"/><Relationship Id="rId80" Type="http://schemas.openxmlformats.org/officeDocument/2006/relationships/chart" Target="../charts/chart78.xml"/><Relationship Id="rId85" Type="http://schemas.openxmlformats.org/officeDocument/2006/relationships/chart" Target="../charts/chart83.xml"/><Relationship Id="rId3" Type="http://schemas.openxmlformats.org/officeDocument/2006/relationships/chart" Target="../charts/chart1.xml"/><Relationship Id="rId12" Type="http://schemas.openxmlformats.org/officeDocument/2006/relationships/chart" Target="../charts/chart10.xml"/><Relationship Id="rId17" Type="http://schemas.openxmlformats.org/officeDocument/2006/relationships/chart" Target="../charts/chart15.xml"/><Relationship Id="rId25" Type="http://schemas.openxmlformats.org/officeDocument/2006/relationships/chart" Target="../charts/chart23.xml"/><Relationship Id="rId33" Type="http://schemas.openxmlformats.org/officeDocument/2006/relationships/chart" Target="../charts/chart31.xml"/><Relationship Id="rId38" Type="http://schemas.openxmlformats.org/officeDocument/2006/relationships/chart" Target="../charts/chart36.xml"/><Relationship Id="rId46" Type="http://schemas.openxmlformats.org/officeDocument/2006/relationships/chart" Target="../charts/chart44.xml"/><Relationship Id="rId59" Type="http://schemas.openxmlformats.org/officeDocument/2006/relationships/chart" Target="../charts/chart57.xml"/><Relationship Id="rId67" Type="http://schemas.openxmlformats.org/officeDocument/2006/relationships/chart" Target="../charts/chart65.xml"/><Relationship Id="rId103" Type="http://schemas.openxmlformats.org/officeDocument/2006/relationships/chart" Target="../charts/chart101.xml"/><Relationship Id="rId108" Type="http://schemas.openxmlformats.org/officeDocument/2006/relationships/chart" Target="../charts/chart106.xml"/><Relationship Id="rId116" Type="http://schemas.openxmlformats.org/officeDocument/2006/relationships/chart" Target="../charts/chart114.xml"/><Relationship Id="rId124" Type="http://schemas.openxmlformats.org/officeDocument/2006/relationships/chart" Target="../charts/chart122.xml"/><Relationship Id="rId129" Type="http://schemas.openxmlformats.org/officeDocument/2006/relationships/chart" Target="../charts/chart127.xml"/><Relationship Id="rId137" Type="http://schemas.openxmlformats.org/officeDocument/2006/relationships/chart" Target="../charts/chart135.xml"/><Relationship Id="rId20" Type="http://schemas.openxmlformats.org/officeDocument/2006/relationships/chart" Target="../charts/chart18.xml"/><Relationship Id="rId41" Type="http://schemas.openxmlformats.org/officeDocument/2006/relationships/chart" Target="../charts/chart39.xml"/><Relationship Id="rId54" Type="http://schemas.openxmlformats.org/officeDocument/2006/relationships/chart" Target="../charts/chart52.xml"/><Relationship Id="rId62" Type="http://schemas.openxmlformats.org/officeDocument/2006/relationships/chart" Target="../charts/chart60.xml"/><Relationship Id="rId70" Type="http://schemas.openxmlformats.org/officeDocument/2006/relationships/chart" Target="../charts/chart68.xml"/><Relationship Id="rId75" Type="http://schemas.openxmlformats.org/officeDocument/2006/relationships/chart" Target="../charts/chart73.xml"/><Relationship Id="rId83" Type="http://schemas.openxmlformats.org/officeDocument/2006/relationships/chart" Target="../charts/chart81.xml"/><Relationship Id="rId88" Type="http://schemas.openxmlformats.org/officeDocument/2006/relationships/chart" Target="../charts/chart86.xml"/><Relationship Id="rId91" Type="http://schemas.openxmlformats.org/officeDocument/2006/relationships/chart" Target="../charts/chart89.xml"/><Relationship Id="rId96" Type="http://schemas.openxmlformats.org/officeDocument/2006/relationships/chart" Target="../charts/chart94.xml"/><Relationship Id="rId111" Type="http://schemas.openxmlformats.org/officeDocument/2006/relationships/chart" Target="../charts/chart109.xml"/><Relationship Id="rId132" Type="http://schemas.openxmlformats.org/officeDocument/2006/relationships/chart" Target="../charts/chart130.xml"/><Relationship Id="rId140" Type="http://schemas.openxmlformats.org/officeDocument/2006/relationships/chart" Target="../charts/chart138.xml"/><Relationship Id="rId145" Type="http://schemas.openxmlformats.org/officeDocument/2006/relationships/chart" Target="../charts/chart143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4.xml"/><Relationship Id="rId15" Type="http://schemas.openxmlformats.org/officeDocument/2006/relationships/chart" Target="../charts/chart13.xml"/><Relationship Id="rId23" Type="http://schemas.openxmlformats.org/officeDocument/2006/relationships/chart" Target="../charts/chart21.xml"/><Relationship Id="rId28" Type="http://schemas.openxmlformats.org/officeDocument/2006/relationships/chart" Target="../charts/chart26.xml"/><Relationship Id="rId36" Type="http://schemas.openxmlformats.org/officeDocument/2006/relationships/chart" Target="../charts/chart34.xml"/><Relationship Id="rId49" Type="http://schemas.openxmlformats.org/officeDocument/2006/relationships/chart" Target="../charts/chart47.xml"/><Relationship Id="rId57" Type="http://schemas.openxmlformats.org/officeDocument/2006/relationships/chart" Target="../charts/chart55.xml"/><Relationship Id="rId106" Type="http://schemas.openxmlformats.org/officeDocument/2006/relationships/chart" Target="../charts/chart104.xml"/><Relationship Id="rId114" Type="http://schemas.openxmlformats.org/officeDocument/2006/relationships/chart" Target="../charts/chart112.xml"/><Relationship Id="rId119" Type="http://schemas.openxmlformats.org/officeDocument/2006/relationships/chart" Target="../charts/chart117.xml"/><Relationship Id="rId127" Type="http://schemas.openxmlformats.org/officeDocument/2006/relationships/chart" Target="../charts/chart125.xml"/><Relationship Id="rId10" Type="http://schemas.openxmlformats.org/officeDocument/2006/relationships/chart" Target="../charts/chart8.xml"/><Relationship Id="rId31" Type="http://schemas.openxmlformats.org/officeDocument/2006/relationships/chart" Target="../charts/chart29.xml"/><Relationship Id="rId44" Type="http://schemas.openxmlformats.org/officeDocument/2006/relationships/chart" Target="../charts/chart42.xml"/><Relationship Id="rId52" Type="http://schemas.openxmlformats.org/officeDocument/2006/relationships/chart" Target="../charts/chart50.xml"/><Relationship Id="rId60" Type="http://schemas.openxmlformats.org/officeDocument/2006/relationships/chart" Target="../charts/chart58.xml"/><Relationship Id="rId65" Type="http://schemas.openxmlformats.org/officeDocument/2006/relationships/chart" Target="../charts/chart63.xml"/><Relationship Id="rId73" Type="http://schemas.openxmlformats.org/officeDocument/2006/relationships/chart" Target="../charts/chart71.xml"/><Relationship Id="rId78" Type="http://schemas.openxmlformats.org/officeDocument/2006/relationships/chart" Target="../charts/chart76.xml"/><Relationship Id="rId81" Type="http://schemas.openxmlformats.org/officeDocument/2006/relationships/chart" Target="../charts/chart79.xml"/><Relationship Id="rId86" Type="http://schemas.openxmlformats.org/officeDocument/2006/relationships/chart" Target="../charts/chart84.xml"/><Relationship Id="rId94" Type="http://schemas.openxmlformats.org/officeDocument/2006/relationships/chart" Target="../charts/chart92.xml"/><Relationship Id="rId99" Type="http://schemas.openxmlformats.org/officeDocument/2006/relationships/chart" Target="../charts/chart97.xml"/><Relationship Id="rId101" Type="http://schemas.openxmlformats.org/officeDocument/2006/relationships/chart" Target="../charts/chart99.xml"/><Relationship Id="rId122" Type="http://schemas.openxmlformats.org/officeDocument/2006/relationships/chart" Target="../charts/chart120.xml"/><Relationship Id="rId130" Type="http://schemas.openxmlformats.org/officeDocument/2006/relationships/chart" Target="../charts/chart128.xml"/><Relationship Id="rId135" Type="http://schemas.openxmlformats.org/officeDocument/2006/relationships/chart" Target="../charts/chart133.xml"/><Relationship Id="rId143" Type="http://schemas.openxmlformats.org/officeDocument/2006/relationships/chart" Target="../charts/chart141.xml"/><Relationship Id="rId4" Type="http://schemas.openxmlformats.org/officeDocument/2006/relationships/chart" Target="../charts/chart2.xml"/><Relationship Id="rId9" Type="http://schemas.openxmlformats.org/officeDocument/2006/relationships/chart" Target="../charts/chart7.xml"/><Relationship Id="rId13" Type="http://schemas.openxmlformats.org/officeDocument/2006/relationships/chart" Target="../charts/chart11.xml"/><Relationship Id="rId18" Type="http://schemas.openxmlformats.org/officeDocument/2006/relationships/chart" Target="../charts/chart16.xml"/><Relationship Id="rId39" Type="http://schemas.openxmlformats.org/officeDocument/2006/relationships/chart" Target="../charts/chart37.xml"/><Relationship Id="rId109" Type="http://schemas.openxmlformats.org/officeDocument/2006/relationships/chart" Target="../charts/chart107.xml"/><Relationship Id="rId34" Type="http://schemas.openxmlformats.org/officeDocument/2006/relationships/chart" Target="../charts/chart32.xml"/><Relationship Id="rId50" Type="http://schemas.openxmlformats.org/officeDocument/2006/relationships/chart" Target="../charts/chart48.xml"/><Relationship Id="rId55" Type="http://schemas.openxmlformats.org/officeDocument/2006/relationships/chart" Target="../charts/chart53.xml"/><Relationship Id="rId76" Type="http://schemas.openxmlformats.org/officeDocument/2006/relationships/chart" Target="../charts/chart74.xml"/><Relationship Id="rId97" Type="http://schemas.openxmlformats.org/officeDocument/2006/relationships/chart" Target="../charts/chart95.xml"/><Relationship Id="rId104" Type="http://schemas.openxmlformats.org/officeDocument/2006/relationships/chart" Target="../charts/chart102.xml"/><Relationship Id="rId120" Type="http://schemas.openxmlformats.org/officeDocument/2006/relationships/chart" Target="../charts/chart118.xml"/><Relationship Id="rId125" Type="http://schemas.openxmlformats.org/officeDocument/2006/relationships/chart" Target="../charts/chart123.xml"/><Relationship Id="rId141" Type="http://schemas.openxmlformats.org/officeDocument/2006/relationships/chart" Target="../charts/chart139.xml"/><Relationship Id="rId146" Type="http://schemas.openxmlformats.org/officeDocument/2006/relationships/chart" Target="../charts/chart144.xml"/><Relationship Id="rId7" Type="http://schemas.openxmlformats.org/officeDocument/2006/relationships/chart" Target="../charts/chart5.xml"/><Relationship Id="rId71" Type="http://schemas.openxmlformats.org/officeDocument/2006/relationships/chart" Target="../charts/chart69.xml"/><Relationship Id="rId92" Type="http://schemas.openxmlformats.org/officeDocument/2006/relationships/chart" Target="../charts/chart90.xml"/><Relationship Id="rId2" Type="http://schemas.openxmlformats.org/officeDocument/2006/relationships/notesSlide" Target="../notesSlides/notesSlide1.xml"/><Relationship Id="rId29" Type="http://schemas.openxmlformats.org/officeDocument/2006/relationships/chart" Target="../charts/chart27.xml"/><Relationship Id="rId24" Type="http://schemas.openxmlformats.org/officeDocument/2006/relationships/chart" Target="../charts/chart22.xml"/><Relationship Id="rId40" Type="http://schemas.openxmlformats.org/officeDocument/2006/relationships/chart" Target="../charts/chart38.xml"/><Relationship Id="rId45" Type="http://schemas.openxmlformats.org/officeDocument/2006/relationships/chart" Target="../charts/chart43.xml"/><Relationship Id="rId66" Type="http://schemas.openxmlformats.org/officeDocument/2006/relationships/chart" Target="../charts/chart64.xml"/><Relationship Id="rId87" Type="http://schemas.openxmlformats.org/officeDocument/2006/relationships/chart" Target="../charts/chart85.xml"/><Relationship Id="rId110" Type="http://schemas.openxmlformats.org/officeDocument/2006/relationships/chart" Target="../charts/chart108.xml"/><Relationship Id="rId115" Type="http://schemas.openxmlformats.org/officeDocument/2006/relationships/chart" Target="../charts/chart113.xml"/><Relationship Id="rId131" Type="http://schemas.openxmlformats.org/officeDocument/2006/relationships/chart" Target="../charts/chart129.xml"/><Relationship Id="rId136" Type="http://schemas.openxmlformats.org/officeDocument/2006/relationships/chart" Target="../charts/chart134.xml"/><Relationship Id="rId61" Type="http://schemas.openxmlformats.org/officeDocument/2006/relationships/chart" Target="../charts/chart59.xml"/><Relationship Id="rId82" Type="http://schemas.openxmlformats.org/officeDocument/2006/relationships/chart" Target="../charts/chart80.xml"/><Relationship Id="rId19" Type="http://schemas.openxmlformats.org/officeDocument/2006/relationships/chart" Target="../charts/chart17.xml"/><Relationship Id="rId14" Type="http://schemas.openxmlformats.org/officeDocument/2006/relationships/chart" Target="../charts/chart12.xml"/><Relationship Id="rId30" Type="http://schemas.openxmlformats.org/officeDocument/2006/relationships/chart" Target="../charts/chart28.xml"/><Relationship Id="rId35" Type="http://schemas.openxmlformats.org/officeDocument/2006/relationships/chart" Target="../charts/chart33.xml"/><Relationship Id="rId56" Type="http://schemas.openxmlformats.org/officeDocument/2006/relationships/chart" Target="../charts/chart54.xml"/><Relationship Id="rId77" Type="http://schemas.openxmlformats.org/officeDocument/2006/relationships/chart" Target="../charts/chart75.xml"/><Relationship Id="rId100" Type="http://schemas.openxmlformats.org/officeDocument/2006/relationships/chart" Target="../charts/chart98.xml"/><Relationship Id="rId105" Type="http://schemas.openxmlformats.org/officeDocument/2006/relationships/chart" Target="../charts/chart103.xml"/><Relationship Id="rId126" Type="http://schemas.openxmlformats.org/officeDocument/2006/relationships/chart" Target="../charts/chart124.xml"/><Relationship Id="rId8" Type="http://schemas.openxmlformats.org/officeDocument/2006/relationships/chart" Target="../charts/chart6.xml"/><Relationship Id="rId51" Type="http://schemas.openxmlformats.org/officeDocument/2006/relationships/chart" Target="../charts/chart49.xml"/><Relationship Id="rId72" Type="http://schemas.openxmlformats.org/officeDocument/2006/relationships/chart" Target="../charts/chart70.xml"/><Relationship Id="rId93" Type="http://schemas.openxmlformats.org/officeDocument/2006/relationships/chart" Target="../charts/chart91.xml"/><Relationship Id="rId98" Type="http://schemas.openxmlformats.org/officeDocument/2006/relationships/chart" Target="../charts/chart96.xml"/><Relationship Id="rId121" Type="http://schemas.openxmlformats.org/officeDocument/2006/relationships/chart" Target="../charts/chart119.xml"/><Relationship Id="rId142" Type="http://schemas.openxmlformats.org/officeDocument/2006/relationships/chart" Target="../charts/chart14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8700582"/>
              </p:ext>
            </p:extLst>
          </p:nvPr>
        </p:nvGraphicFramePr>
        <p:xfrm>
          <a:off x="575911" y="2685896"/>
          <a:ext cx="1314325" cy="7885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Char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8099268"/>
              </p:ext>
            </p:extLst>
          </p:nvPr>
        </p:nvGraphicFramePr>
        <p:xfrm>
          <a:off x="1107712" y="2685895"/>
          <a:ext cx="1327599" cy="7965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Char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3398834"/>
              </p:ext>
            </p:extLst>
          </p:nvPr>
        </p:nvGraphicFramePr>
        <p:xfrm>
          <a:off x="1807936" y="2685895"/>
          <a:ext cx="1354693" cy="8128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8" name="Char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2200343"/>
              </p:ext>
            </p:extLst>
          </p:nvPr>
        </p:nvGraphicFramePr>
        <p:xfrm>
          <a:off x="2341226" y="2685895"/>
          <a:ext cx="1354691" cy="8128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9" name="Char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5463571"/>
              </p:ext>
            </p:extLst>
          </p:nvPr>
        </p:nvGraphicFramePr>
        <p:xfrm>
          <a:off x="3028801" y="2685895"/>
          <a:ext cx="1354691" cy="8128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0" name="Char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1129428"/>
              </p:ext>
            </p:extLst>
          </p:nvPr>
        </p:nvGraphicFramePr>
        <p:xfrm>
          <a:off x="3562331" y="2685895"/>
          <a:ext cx="1354691" cy="8128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11" name="Char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0266314"/>
              </p:ext>
            </p:extLst>
          </p:nvPr>
        </p:nvGraphicFramePr>
        <p:xfrm>
          <a:off x="575911" y="1988942"/>
          <a:ext cx="1314325" cy="7885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12" name="Char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1886009"/>
              </p:ext>
            </p:extLst>
          </p:nvPr>
        </p:nvGraphicFramePr>
        <p:xfrm>
          <a:off x="1107712" y="1988941"/>
          <a:ext cx="1354693" cy="8128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13" name="Char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1796221"/>
              </p:ext>
            </p:extLst>
          </p:nvPr>
        </p:nvGraphicFramePr>
        <p:xfrm>
          <a:off x="1807936" y="1988941"/>
          <a:ext cx="1354693" cy="8128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14" name="Char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5722291"/>
              </p:ext>
            </p:extLst>
          </p:nvPr>
        </p:nvGraphicFramePr>
        <p:xfrm>
          <a:off x="2341226" y="1988941"/>
          <a:ext cx="1354691" cy="8128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graphicFrame>
        <p:nvGraphicFramePr>
          <p:cNvPr id="15" name="Char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4940653"/>
              </p:ext>
            </p:extLst>
          </p:nvPr>
        </p:nvGraphicFramePr>
        <p:xfrm>
          <a:off x="3028801" y="1988941"/>
          <a:ext cx="1354691" cy="8128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graphicFrame>
        <p:nvGraphicFramePr>
          <p:cNvPr id="16" name="Char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97701291"/>
              </p:ext>
            </p:extLst>
          </p:nvPr>
        </p:nvGraphicFramePr>
        <p:xfrm>
          <a:off x="3562331" y="1988941"/>
          <a:ext cx="1354691" cy="8128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  <p:graphicFrame>
        <p:nvGraphicFramePr>
          <p:cNvPr id="17" name="Char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02562005"/>
              </p:ext>
            </p:extLst>
          </p:nvPr>
        </p:nvGraphicFramePr>
        <p:xfrm>
          <a:off x="575911" y="1298374"/>
          <a:ext cx="1314325" cy="7885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"/>
          </a:graphicData>
        </a:graphic>
      </p:graphicFrame>
      <p:graphicFrame>
        <p:nvGraphicFramePr>
          <p:cNvPr id="18" name="Char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1485458"/>
              </p:ext>
            </p:extLst>
          </p:nvPr>
        </p:nvGraphicFramePr>
        <p:xfrm>
          <a:off x="1107712" y="1298373"/>
          <a:ext cx="1327599" cy="7965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6"/>
          </a:graphicData>
        </a:graphic>
      </p:graphicFrame>
      <p:graphicFrame>
        <p:nvGraphicFramePr>
          <p:cNvPr id="19" name="Char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91747292"/>
              </p:ext>
            </p:extLst>
          </p:nvPr>
        </p:nvGraphicFramePr>
        <p:xfrm>
          <a:off x="2341226" y="1298373"/>
          <a:ext cx="1354691" cy="8128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7"/>
          </a:graphicData>
        </a:graphic>
      </p:graphicFrame>
      <p:graphicFrame>
        <p:nvGraphicFramePr>
          <p:cNvPr id="20" name="Char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5649665"/>
              </p:ext>
            </p:extLst>
          </p:nvPr>
        </p:nvGraphicFramePr>
        <p:xfrm>
          <a:off x="1810866" y="1306397"/>
          <a:ext cx="1354691" cy="8128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8"/>
          </a:graphicData>
        </a:graphic>
      </p:graphicFrame>
      <p:graphicFrame>
        <p:nvGraphicFramePr>
          <p:cNvPr id="21" name="Char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94693175"/>
              </p:ext>
            </p:extLst>
          </p:nvPr>
        </p:nvGraphicFramePr>
        <p:xfrm>
          <a:off x="3028801" y="1298373"/>
          <a:ext cx="1354691" cy="8128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9"/>
          </a:graphicData>
        </a:graphic>
      </p:graphicFrame>
      <p:graphicFrame>
        <p:nvGraphicFramePr>
          <p:cNvPr id="22" name="Char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7739504"/>
              </p:ext>
            </p:extLst>
          </p:nvPr>
        </p:nvGraphicFramePr>
        <p:xfrm>
          <a:off x="3562331" y="1298373"/>
          <a:ext cx="1354691" cy="8128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0"/>
          </a:graphicData>
        </a:graphic>
      </p:graphicFrame>
      <p:graphicFrame>
        <p:nvGraphicFramePr>
          <p:cNvPr id="23" name="Char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6167944"/>
              </p:ext>
            </p:extLst>
          </p:nvPr>
        </p:nvGraphicFramePr>
        <p:xfrm>
          <a:off x="535545" y="4088152"/>
          <a:ext cx="1354691" cy="8128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1"/>
          </a:graphicData>
        </a:graphic>
      </p:graphicFrame>
      <p:graphicFrame>
        <p:nvGraphicFramePr>
          <p:cNvPr id="24" name="Char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53264274"/>
              </p:ext>
            </p:extLst>
          </p:nvPr>
        </p:nvGraphicFramePr>
        <p:xfrm>
          <a:off x="535545" y="3384096"/>
          <a:ext cx="1354691" cy="8128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2"/>
          </a:graphicData>
        </a:graphic>
      </p:graphicFrame>
      <p:graphicFrame>
        <p:nvGraphicFramePr>
          <p:cNvPr id="25" name="Char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91556089"/>
              </p:ext>
            </p:extLst>
          </p:nvPr>
        </p:nvGraphicFramePr>
        <p:xfrm>
          <a:off x="575911" y="612018"/>
          <a:ext cx="1314325" cy="7885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3"/>
          </a:graphicData>
        </a:graphic>
      </p:graphicFrame>
      <p:graphicFrame>
        <p:nvGraphicFramePr>
          <p:cNvPr id="26" name="Char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5642720"/>
              </p:ext>
            </p:extLst>
          </p:nvPr>
        </p:nvGraphicFramePr>
        <p:xfrm>
          <a:off x="575911" y="4796975"/>
          <a:ext cx="1314325" cy="7885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4"/>
          </a:graphicData>
        </a:graphic>
      </p:graphicFrame>
      <p:graphicFrame>
        <p:nvGraphicFramePr>
          <p:cNvPr id="27" name="Char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7650680"/>
              </p:ext>
            </p:extLst>
          </p:nvPr>
        </p:nvGraphicFramePr>
        <p:xfrm>
          <a:off x="575911" y="5496117"/>
          <a:ext cx="1314325" cy="7885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5"/>
          </a:graphicData>
        </a:graphic>
      </p:graphicFrame>
      <p:graphicFrame>
        <p:nvGraphicFramePr>
          <p:cNvPr id="28" name="Char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12070296"/>
              </p:ext>
            </p:extLst>
          </p:nvPr>
        </p:nvGraphicFramePr>
        <p:xfrm>
          <a:off x="1107712" y="4796974"/>
          <a:ext cx="1327599" cy="7965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6"/>
          </a:graphicData>
        </a:graphic>
      </p:graphicFrame>
      <p:graphicFrame>
        <p:nvGraphicFramePr>
          <p:cNvPr id="29" name="Char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6422958"/>
              </p:ext>
            </p:extLst>
          </p:nvPr>
        </p:nvGraphicFramePr>
        <p:xfrm>
          <a:off x="1107712" y="612018"/>
          <a:ext cx="1354693" cy="8128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7"/>
          </a:graphicData>
        </a:graphic>
      </p:graphicFrame>
      <p:graphicFrame>
        <p:nvGraphicFramePr>
          <p:cNvPr id="30" name="Char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3412300"/>
              </p:ext>
            </p:extLst>
          </p:nvPr>
        </p:nvGraphicFramePr>
        <p:xfrm>
          <a:off x="1107712" y="3384096"/>
          <a:ext cx="1327599" cy="7965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8"/>
          </a:graphicData>
        </a:graphic>
      </p:graphicFrame>
      <p:graphicFrame>
        <p:nvGraphicFramePr>
          <p:cNvPr id="31" name="Char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4617934"/>
              </p:ext>
            </p:extLst>
          </p:nvPr>
        </p:nvGraphicFramePr>
        <p:xfrm>
          <a:off x="1107712" y="4088152"/>
          <a:ext cx="1327599" cy="7965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9"/>
          </a:graphicData>
        </a:graphic>
      </p:graphicFrame>
      <p:graphicFrame>
        <p:nvGraphicFramePr>
          <p:cNvPr id="32" name="Char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6358116"/>
              </p:ext>
            </p:extLst>
          </p:nvPr>
        </p:nvGraphicFramePr>
        <p:xfrm>
          <a:off x="1107712" y="5496116"/>
          <a:ext cx="1327599" cy="7965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0"/>
          </a:graphicData>
        </a:graphic>
      </p:graphicFrame>
      <p:graphicFrame>
        <p:nvGraphicFramePr>
          <p:cNvPr id="33" name="Char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4837054"/>
              </p:ext>
            </p:extLst>
          </p:nvPr>
        </p:nvGraphicFramePr>
        <p:xfrm>
          <a:off x="1807936" y="5496116"/>
          <a:ext cx="1354693" cy="8128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1"/>
          </a:graphicData>
        </a:graphic>
      </p:graphicFrame>
      <p:graphicFrame>
        <p:nvGraphicFramePr>
          <p:cNvPr id="34" name="Char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6519837"/>
              </p:ext>
            </p:extLst>
          </p:nvPr>
        </p:nvGraphicFramePr>
        <p:xfrm>
          <a:off x="1807936" y="4088152"/>
          <a:ext cx="1354693" cy="8128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2"/>
          </a:graphicData>
        </a:graphic>
      </p:graphicFrame>
      <p:graphicFrame>
        <p:nvGraphicFramePr>
          <p:cNvPr id="35" name="Chart 3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9996530"/>
              </p:ext>
            </p:extLst>
          </p:nvPr>
        </p:nvGraphicFramePr>
        <p:xfrm>
          <a:off x="1807936" y="612018"/>
          <a:ext cx="1354693" cy="8128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3"/>
          </a:graphicData>
        </a:graphic>
      </p:graphicFrame>
      <p:graphicFrame>
        <p:nvGraphicFramePr>
          <p:cNvPr id="36" name="Chart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4199128"/>
              </p:ext>
            </p:extLst>
          </p:nvPr>
        </p:nvGraphicFramePr>
        <p:xfrm>
          <a:off x="1807936" y="3384096"/>
          <a:ext cx="1354693" cy="8128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4"/>
          </a:graphicData>
        </a:graphic>
      </p:graphicFrame>
      <p:graphicFrame>
        <p:nvGraphicFramePr>
          <p:cNvPr id="37" name="Chart 3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9327303"/>
              </p:ext>
            </p:extLst>
          </p:nvPr>
        </p:nvGraphicFramePr>
        <p:xfrm>
          <a:off x="1807936" y="4796974"/>
          <a:ext cx="1354693" cy="8128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5"/>
          </a:graphicData>
        </a:graphic>
      </p:graphicFrame>
      <p:graphicFrame>
        <p:nvGraphicFramePr>
          <p:cNvPr id="38" name="Chart 3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4670826"/>
              </p:ext>
            </p:extLst>
          </p:nvPr>
        </p:nvGraphicFramePr>
        <p:xfrm>
          <a:off x="2341226" y="5496116"/>
          <a:ext cx="1354691" cy="8128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6"/>
          </a:graphicData>
        </a:graphic>
      </p:graphicFrame>
      <p:graphicFrame>
        <p:nvGraphicFramePr>
          <p:cNvPr id="39" name="Char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0473189"/>
              </p:ext>
            </p:extLst>
          </p:nvPr>
        </p:nvGraphicFramePr>
        <p:xfrm>
          <a:off x="2341226" y="4796974"/>
          <a:ext cx="1354691" cy="8128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7"/>
          </a:graphicData>
        </a:graphic>
      </p:graphicFrame>
      <p:graphicFrame>
        <p:nvGraphicFramePr>
          <p:cNvPr id="40" name="Chart 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1410353"/>
              </p:ext>
            </p:extLst>
          </p:nvPr>
        </p:nvGraphicFramePr>
        <p:xfrm>
          <a:off x="2341226" y="4088152"/>
          <a:ext cx="1354691" cy="8128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8"/>
          </a:graphicData>
        </a:graphic>
      </p:graphicFrame>
      <p:graphicFrame>
        <p:nvGraphicFramePr>
          <p:cNvPr id="41" name="Char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9085576"/>
              </p:ext>
            </p:extLst>
          </p:nvPr>
        </p:nvGraphicFramePr>
        <p:xfrm>
          <a:off x="2341226" y="3384096"/>
          <a:ext cx="1354691" cy="8128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9"/>
          </a:graphicData>
        </a:graphic>
      </p:graphicFrame>
      <p:graphicFrame>
        <p:nvGraphicFramePr>
          <p:cNvPr id="42" name="Chart 4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8943285"/>
              </p:ext>
            </p:extLst>
          </p:nvPr>
        </p:nvGraphicFramePr>
        <p:xfrm>
          <a:off x="2341226" y="612018"/>
          <a:ext cx="1354691" cy="8128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0"/>
          </a:graphicData>
        </a:graphic>
      </p:graphicFrame>
      <p:graphicFrame>
        <p:nvGraphicFramePr>
          <p:cNvPr id="43" name="Chart 4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5137840"/>
              </p:ext>
            </p:extLst>
          </p:nvPr>
        </p:nvGraphicFramePr>
        <p:xfrm>
          <a:off x="3028801" y="5496116"/>
          <a:ext cx="1354691" cy="8128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1"/>
          </a:graphicData>
        </a:graphic>
      </p:graphicFrame>
      <p:graphicFrame>
        <p:nvGraphicFramePr>
          <p:cNvPr id="44" name="Chart 4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2222983"/>
              </p:ext>
            </p:extLst>
          </p:nvPr>
        </p:nvGraphicFramePr>
        <p:xfrm>
          <a:off x="3028801" y="4796974"/>
          <a:ext cx="1354691" cy="8128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2"/>
          </a:graphicData>
        </a:graphic>
      </p:graphicFrame>
      <p:graphicFrame>
        <p:nvGraphicFramePr>
          <p:cNvPr id="45" name="Chart 4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1529095"/>
              </p:ext>
            </p:extLst>
          </p:nvPr>
        </p:nvGraphicFramePr>
        <p:xfrm>
          <a:off x="3028801" y="4088152"/>
          <a:ext cx="1354691" cy="8128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3"/>
          </a:graphicData>
        </a:graphic>
      </p:graphicFrame>
      <p:graphicFrame>
        <p:nvGraphicFramePr>
          <p:cNvPr id="46" name="Chart 4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6321788"/>
              </p:ext>
            </p:extLst>
          </p:nvPr>
        </p:nvGraphicFramePr>
        <p:xfrm>
          <a:off x="3028801" y="3384096"/>
          <a:ext cx="1354691" cy="8128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4"/>
          </a:graphicData>
        </a:graphic>
      </p:graphicFrame>
      <p:graphicFrame>
        <p:nvGraphicFramePr>
          <p:cNvPr id="47" name="Chart 4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2007605"/>
              </p:ext>
            </p:extLst>
          </p:nvPr>
        </p:nvGraphicFramePr>
        <p:xfrm>
          <a:off x="3028801" y="612018"/>
          <a:ext cx="1354691" cy="8128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5"/>
          </a:graphicData>
        </a:graphic>
      </p:graphicFrame>
      <p:graphicFrame>
        <p:nvGraphicFramePr>
          <p:cNvPr id="48" name="Chart 4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6772320"/>
              </p:ext>
            </p:extLst>
          </p:nvPr>
        </p:nvGraphicFramePr>
        <p:xfrm>
          <a:off x="3562331" y="5496116"/>
          <a:ext cx="1354691" cy="8128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6"/>
          </a:graphicData>
        </a:graphic>
      </p:graphicFrame>
      <p:graphicFrame>
        <p:nvGraphicFramePr>
          <p:cNvPr id="49" name="Chart 4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2295877"/>
              </p:ext>
            </p:extLst>
          </p:nvPr>
        </p:nvGraphicFramePr>
        <p:xfrm>
          <a:off x="3562331" y="4796974"/>
          <a:ext cx="1354691" cy="8128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7"/>
          </a:graphicData>
        </a:graphic>
      </p:graphicFrame>
      <p:graphicFrame>
        <p:nvGraphicFramePr>
          <p:cNvPr id="50" name="Chart 4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7495489"/>
              </p:ext>
            </p:extLst>
          </p:nvPr>
        </p:nvGraphicFramePr>
        <p:xfrm>
          <a:off x="3562331" y="4088152"/>
          <a:ext cx="1354691" cy="8128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8"/>
          </a:graphicData>
        </a:graphic>
      </p:graphicFrame>
      <p:graphicFrame>
        <p:nvGraphicFramePr>
          <p:cNvPr id="51" name="Chart 5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1808743"/>
              </p:ext>
            </p:extLst>
          </p:nvPr>
        </p:nvGraphicFramePr>
        <p:xfrm>
          <a:off x="3562331" y="3384096"/>
          <a:ext cx="1354691" cy="8128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9"/>
          </a:graphicData>
        </a:graphic>
      </p:graphicFrame>
      <p:graphicFrame>
        <p:nvGraphicFramePr>
          <p:cNvPr id="52" name="Chart 5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6018320"/>
              </p:ext>
            </p:extLst>
          </p:nvPr>
        </p:nvGraphicFramePr>
        <p:xfrm>
          <a:off x="3562331" y="612018"/>
          <a:ext cx="1354691" cy="8128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0"/>
          </a:graphicData>
        </a:graphic>
      </p:graphicFrame>
      <p:graphicFrame>
        <p:nvGraphicFramePr>
          <p:cNvPr id="53" name="Chart 5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1835504"/>
              </p:ext>
            </p:extLst>
          </p:nvPr>
        </p:nvGraphicFramePr>
        <p:xfrm>
          <a:off x="5437550" y="4088152"/>
          <a:ext cx="1353046" cy="8118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1"/>
          </a:graphicData>
        </a:graphic>
      </p:graphicFrame>
      <p:graphicFrame>
        <p:nvGraphicFramePr>
          <p:cNvPr id="54" name="Chart 5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1236490"/>
              </p:ext>
            </p:extLst>
          </p:nvPr>
        </p:nvGraphicFramePr>
        <p:xfrm>
          <a:off x="5437550" y="2685895"/>
          <a:ext cx="1353046" cy="8118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2"/>
          </a:graphicData>
        </a:graphic>
      </p:graphicFrame>
      <p:graphicFrame>
        <p:nvGraphicFramePr>
          <p:cNvPr id="55" name="Chart 5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5517476"/>
              </p:ext>
            </p:extLst>
          </p:nvPr>
        </p:nvGraphicFramePr>
        <p:xfrm>
          <a:off x="5437550" y="1298373"/>
          <a:ext cx="1353046" cy="8118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3"/>
          </a:graphicData>
        </a:graphic>
      </p:graphicFrame>
      <p:graphicFrame>
        <p:nvGraphicFramePr>
          <p:cNvPr id="56" name="Chart 5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539588"/>
              </p:ext>
            </p:extLst>
          </p:nvPr>
        </p:nvGraphicFramePr>
        <p:xfrm>
          <a:off x="5437550" y="612018"/>
          <a:ext cx="1353046" cy="8118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4"/>
          </a:graphicData>
        </a:graphic>
      </p:graphicFrame>
      <p:graphicFrame>
        <p:nvGraphicFramePr>
          <p:cNvPr id="57" name="Chart 5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6706977"/>
              </p:ext>
            </p:extLst>
          </p:nvPr>
        </p:nvGraphicFramePr>
        <p:xfrm>
          <a:off x="5437550" y="1988941"/>
          <a:ext cx="1353044" cy="8118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5"/>
          </a:graphicData>
        </a:graphic>
      </p:graphicFrame>
      <p:graphicFrame>
        <p:nvGraphicFramePr>
          <p:cNvPr id="58" name="Chart 5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2926655"/>
              </p:ext>
            </p:extLst>
          </p:nvPr>
        </p:nvGraphicFramePr>
        <p:xfrm>
          <a:off x="5437550" y="3384096"/>
          <a:ext cx="1353044" cy="8118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6"/>
          </a:graphicData>
        </a:graphic>
      </p:graphicFrame>
      <p:graphicFrame>
        <p:nvGraphicFramePr>
          <p:cNvPr id="59" name="Chart 5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6889909"/>
              </p:ext>
            </p:extLst>
          </p:nvPr>
        </p:nvGraphicFramePr>
        <p:xfrm>
          <a:off x="5437550" y="5496116"/>
          <a:ext cx="1353046" cy="8118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7"/>
          </a:graphicData>
        </a:graphic>
      </p:graphicFrame>
      <p:graphicFrame>
        <p:nvGraphicFramePr>
          <p:cNvPr id="60" name="Chart 5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1990460"/>
              </p:ext>
            </p:extLst>
          </p:nvPr>
        </p:nvGraphicFramePr>
        <p:xfrm>
          <a:off x="5972010" y="2685895"/>
          <a:ext cx="1353055" cy="8118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8"/>
          </a:graphicData>
        </a:graphic>
      </p:graphicFrame>
      <p:graphicFrame>
        <p:nvGraphicFramePr>
          <p:cNvPr id="61" name="Chart 6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4838074"/>
              </p:ext>
            </p:extLst>
          </p:nvPr>
        </p:nvGraphicFramePr>
        <p:xfrm>
          <a:off x="5972010" y="3384096"/>
          <a:ext cx="1353055" cy="8118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9"/>
          </a:graphicData>
        </a:graphic>
      </p:graphicFrame>
      <p:graphicFrame>
        <p:nvGraphicFramePr>
          <p:cNvPr id="62" name="Chart 6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8726725"/>
              </p:ext>
            </p:extLst>
          </p:nvPr>
        </p:nvGraphicFramePr>
        <p:xfrm>
          <a:off x="5972010" y="1988941"/>
          <a:ext cx="1353055" cy="8118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0"/>
          </a:graphicData>
        </a:graphic>
      </p:graphicFrame>
      <p:graphicFrame>
        <p:nvGraphicFramePr>
          <p:cNvPr id="63" name="Chart 6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5021348"/>
              </p:ext>
            </p:extLst>
          </p:nvPr>
        </p:nvGraphicFramePr>
        <p:xfrm>
          <a:off x="5972010" y="1298373"/>
          <a:ext cx="1353055" cy="8118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1"/>
          </a:graphicData>
        </a:graphic>
      </p:graphicFrame>
      <p:graphicFrame>
        <p:nvGraphicFramePr>
          <p:cNvPr id="64" name="Chart 6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8780004"/>
              </p:ext>
            </p:extLst>
          </p:nvPr>
        </p:nvGraphicFramePr>
        <p:xfrm>
          <a:off x="5972010" y="612018"/>
          <a:ext cx="1353055" cy="8118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2"/>
          </a:graphicData>
        </a:graphic>
      </p:graphicFrame>
      <p:graphicFrame>
        <p:nvGraphicFramePr>
          <p:cNvPr id="65" name="Chart 6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1052797"/>
              </p:ext>
            </p:extLst>
          </p:nvPr>
        </p:nvGraphicFramePr>
        <p:xfrm>
          <a:off x="6022736" y="4796974"/>
          <a:ext cx="1312463" cy="7874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3"/>
          </a:graphicData>
        </a:graphic>
      </p:graphicFrame>
      <p:graphicFrame>
        <p:nvGraphicFramePr>
          <p:cNvPr id="66" name="Chart 6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9829446"/>
              </p:ext>
            </p:extLst>
          </p:nvPr>
        </p:nvGraphicFramePr>
        <p:xfrm>
          <a:off x="5972010" y="4088152"/>
          <a:ext cx="1353055" cy="8118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4"/>
          </a:graphicData>
        </a:graphic>
      </p:graphicFrame>
      <p:graphicFrame>
        <p:nvGraphicFramePr>
          <p:cNvPr id="67" name="Chart 6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5766115"/>
              </p:ext>
            </p:extLst>
          </p:nvPr>
        </p:nvGraphicFramePr>
        <p:xfrm>
          <a:off x="5972010" y="5496116"/>
          <a:ext cx="1353055" cy="8118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5"/>
          </a:graphicData>
        </a:graphic>
      </p:graphicFrame>
      <p:graphicFrame>
        <p:nvGraphicFramePr>
          <p:cNvPr id="68" name="Chart 6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3586857"/>
              </p:ext>
            </p:extLst>
          </p:nvPr>
        </p:nvGraphicFramePr>
        <p:xfrm>
          <a:off x="5437550" y="4796974"/>
          <a:ext cx="1353046" cy="8118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6"/>
          </a:graphicData>
        </a:graphic>
      </p:graphicFrame>
      <p:graphicFrame>
        <p:nvGraphicFramePr>
          <p:cNvPr id="69" name="Chart 6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46063545"/>
              </p:ext>
            </p:extLst>
          </p:nvPr>
        </p:nvGraphicFramePr>
        <p:xfrm>
          <a:off x="6662960" y="5496116"/>
          <a:ext cx="1366381" cy="8198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7"/>
          </a:graphicData>
        </a:graphic>
      </p:graphicFrame>
      <p:graphicFrame>
        <p:nvGraphicFramePr>
          <p:cNvPr id="70" name="Chart 6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1624355"/>
              </p:ext>
            </p:extLst>
          </p:nvPr>
        </p:nvGraphicFramePr>
        <p:xfrm>
          <a:off x="6662960" y="4796974"/>
          <a:ext cx="1366381" cy="8198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8"/>
          </a:graphicData>
        </a:graphic>
      </p:graphicFrame>
      <p:graphicFrame>
        <p:nvGraphicFramePr>
          <p:cNvPr id="71" name="Chart 7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4784990"/>
              </p:ext>
            </p:extLst>
          </p:nvPr>
        </p:nvGraphicFramePr>
        <p:xfrm>
          <a:off x="6662960" y="4088152"/>
          <a:ext cx="1366381" cy="8198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9"/>
          </a:graphicData>
        </a:graphic>
      </p:graphicFrame>
      <p:graphicFrame>
        <p:nvGraphicFramePr>
          <p:cNvPr id="72" name="Chart 7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0972930"/>
              </p:ext>
            </p:extLst>
          </p:nvPr>
        </p:nvGraphicFramePr>
        <p:xfrm>
          <a:off x="6662960" y="3384096"/>
          <a:ext cx="1366381" cy="8198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0"/>
          </a:graphicData>
        </a:graphic>
      </p:graphicFrame>
      <p:graphicFrame>
        <p:nvGraphicFramePr>
          <p:cNvPr id="73" name="Chart 7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67213083"/>
              </p:ext>
            </p:extLst>
          </p:nvPr>
        </p:nvGraphicFramePr>
        <p:xfrm>
          <a:off x="6662960" y="2685895"/>
          <a:ext cx="1366381" cy="8198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1"/>
          </a:graphicData>
        </a:graphic>
      </p:graphicFrame>
      <p:graphicFrame>
        <p:nvGraphicFramePr>
          <p:cNvPr id="74" name="Chart 7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21505573"/>
              </p:ext>
            </p:extLst>
          </p:nvPr>
        </p:nvGraphicFramePr>
        <p:xfrm>
          <a:off x="6662960" y="1988941"/>
          <a:ext cx="1366381" cy="8198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2"/>
          </a:graphicData>
        </a:graphic>
      </p:graphicFrame>
      <p:graphicFrame>
        <p:nvGraphicFramePr>
          <p:cNvPr id="75" name="Chart 7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76251091"/>
              </p:ext>
            </p:extLst>
          </p:nvPr>
        </p:nvGraphicFramePr>
        <p:xfrm>
          <a:off x="6662960" y="1298373"/>
          <a:ext cx="1366381" cy="8198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3"/>
          </a:graphicData>
        </a:graphic>
      </p:graphicFrame>
      <p:graphicFrame>
        <p:nvGraphicFramePr>
          <p:cNvPr id="76" name="Chart 7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8730293"/>
              </p:ext>
            </p:extLst>
          </p:nvPr>
        </p:nvGraphicFramePr>
        <p:xfrm>
          <a:off x="7220514" y="5496116"/>
          <a:ext cx="1353046" cy="811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4"/>
          </a:graphicData>
        </a:graphic>
      </p:graphicFrame>
      <p:graphicFrame>
        <p:nvGraphicFramePr>
          <p:cNvPr id="77" name="Chart 7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4495050"/>
              </p:ext>
            </p:extLst>
          </p:nvPr>
        </p:nvGraphicFramePr>
        <p:xfrm>
          <a:off x="7220514" y="4796974"/>
          <a:ext cx="1353046" cy="811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5"/>
          </a:graphicData>
        </a:graphic>
      </p:graphicFrame>
      <p:graphicFrame>
        <p:nvGraphicFramePr>
          <p:cNvPr id="78" name="Chart 7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6555844"/>
              </p:ext>
            </p:extLst>
          </p:nvPr>
        </p:nvGraphicFramePr>
        <p:xfrm>
          <a:off x="7220514" y="4088152"/>
          <a:ext cx="1353046" cy="811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6"/>
          </a:graphicData>
        </a:graphic>
      </p:graphicFrame>
      <p:graphicFrame>
        <p:nvGraphicFramePr>
          <p:cNvPr id="79" name="Chart 7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7854171"/>
              </p:ext>
            </p:extLst>
          </p:nvPr>
        </p:nvGraphicFramePr>
        <p:xfrm>
          <a:off x="7220514" y="3384096"/>
          <a:ext cx="1353046" cy="811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7"/>
          </a:graphicData>
        </a:graphic>
      </p:graphicFrame>
      <p:graphicFrame>
        <p:nvGraphicFramePr>
          <p:cNvPr id="80" name="Chart 7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01861724"/>
              </p:ext>
            </p:extLst>
          </p:nvPr>
        </p:nvGraphicFramePr>
        <p:xfrm>
          <a:off x="7220514" y="2685895"/>
          <a:ext cx="1353046" cy="811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8"/>
          </a:graphicData>
        </a:graphic>
      </p:graphicFrame>
      <p:graphicFrame>
        <p:nvGraphicFramePr>
          <p:cNvPr id="81" name="Chart 8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616750"/>
              </p:ext>
            </p:extLst>
          </p:nvPr>
        </p:nvGraphicFramePr>
        <p:xfrm>
          <a:off x="7220514" y="1988941"/>
          <a:ext cx="1353046" cy="811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9"/>
          </a:graphicData>
        </a:graphic>
      </p:graphicFrame>
      <p:graphicFrame>
        <p:nvGraphicFramePr>
          <p:cNvPr id="82" name="Chart 8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8830377"/>
              </p:ext>
            </p:extLst>
          </p:nvPr>
        </p:nvGraphicFramePr>
        <p:xfrm>
          <a:off x="7220514" y="1298373"/>
          <a:ext cx="1353046" cy="811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0"/>
          </a:graphicData>
        </a:graphic>
      </p:graphicFrame>
      <p:graphicFrame>
        <p:nvGraphicFramePr>
          <p:cNvPr id="83" name="Chart 8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5398834"/>
              </p:ext>
            </p:extLst>
          </p:nvPr>
        </p:nvGraphicFramePr>
        <p:xfrm>
          <a:off x="7220514" y="612018"/>
          <a:ext cx="1353046" cy="811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1"/>
          </a:graphicData>
        </a:graphic>
      </p:graphicFrame>
      <p:graphicFrame>
        <p:nvGraphicFramePr>
          <p:cNvPr id="84" name="Chart 8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9862462"/>
              </p:ext>
            </p:extLst>
          </p:nvPr>
        </p:nvGraphicFramePr>
        <p:xfrm>
          <a:off x="6662960" y="612018"/>
          <a:ext cx="1366381" cy="8198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2"/>
          </a:graphicData>
        </a:graphic>
      </p:graphicFrame>
      <p:graphicFrame>
        <p:nvGraphicFramePr>
          <p:cNvPr id="85" name="Chart 8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1633393"/>
              </p:ext>
            </p:extLst>
          </p:nvPr>
        </p:nvGraphicFramePr>
        <p:xfrm>
          <a:off x="4235278" y="1988941"/>
          <a:ext cx="1315552" cy="7893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3"/>
          </a:graphicData>
        </a:graphic>
      </p:graphicFrame>
      <p:graphicFrame>
        <p:nvGraphicFramePr>
          <p:cNvPr id="86" name="Chart 8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3099938"/>
              </p:ext>
            </p:extLst>
          </p:nvPr>
        </p:nvGraphicFramePr>
        <p:xfrm>
          <a:off x="4235278" y="612018"/>
          <a:ext cx="1315552" cy="7893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4"/>
          </a:graphicData>
        </a:graphic>
      </p:graphicFrame>
      <p:graphicFrame>
        <p:nvGraphicFramePr>
          <p:cNvPr id="87" name="Chart 8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0749531"/>
              </p:ext>
            </p:extLst>
          </p:nvPr>
        </p:nvGraphicFramePr>
        <p:xfrm>
          <a:off x="4192505" y="4088152"/>
          <a:ext cx="1358325" cy="8149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5"/>
          </a:graphicData>
        </a:graphic>
      </p:graphicFrame>
      <p:graphicFrame>
        <p:nvGraphicFramePr>
          <p:cNvPr id="88" name="Chart 8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0185284"/>
              </p:ext>
            </p:extLst>
          </p:nvPr>
        </p:nvGraphicFramePr>
        <p:xfrm>
          <a:off x="4192505" y="2685895"/>
          <a:ext cx="1358325" cy="8149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6"/>
          </a:graphicData>
        </a:graphic>
      </p:graphicFrame>
      <p:graphicFrame>
        <p:nvGraphicFramePr>
          <p:cNvPr id="89" name="Chart 8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5586792"/>
              </p:ext>
            </p:extLst>
          </p:nvPr>
        </p:nvGraphicFramePr>
        <p:xfrm>
          <a:off x="4192505" y="4796974"/>
          <a:ext cx="1358325" cy="8149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7"/>
          </a:graphicData>
        </a:graphic>
      </p:graphicFrame>
      <p:graphicFrame>
        <p:nvGraphicFramePr>
          <p:cNvPr id="90" name="Chart 8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2001949"/>
              </p:ext>
            </p:extLst>
          </p:nvPr>
        </p:nvGraphicFramePr>
        <p:xfrm>
          <a:off x="4192505" y="1298373"/>
          <a:ext cx="1358325" cy="8149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8"/>
          </a:graphicData>
        </a:graphic>
      </p:graphicFrame>
      <p:graphicFrame>
        <p:nvGraphicFramePr>
          <p:cNvPr id="91" name="Chart 9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9337491"/>
              </p:ext>
            </p:extLst>
          </p:nvPr>
        </p:nvGraphicFramePr>
        <p:xfrm>
          <a:off x="4192505" y="5496116"/>
          <a:ext cx="1358325" cy="8149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9"/>
          </a:graphicData>
        </a:graphic>
      </p:graphicFrame>
      <p:graphicFrame>
        <p:nvGraphicFramePr>
          <p:cNvPr id="92" name="Chart 9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87371"/>
              </p:ext>
            </p:extLst>
          </p:nvPr>
        </p:nvGraphicFramePr>
        <p:xfrm>
          <a:off x="4192505" y="3384096"/>
          <a:ext cx="1358325" cy="8149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0"/>
          </a:graphicData>
        </a:graphic>
      </p:graphicFrame>
      <p:graphicFrame>
        <p:nvGraphicFramePr>
          <p:cNvPr id="93" name="Chart 9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3380588"/>
              </p:ext>
            </p:extLst>
          </p:nvPr>
        </p:nvGraphicFramePr>
        <p:xfrm>
          <a:off x="4746036" y="3384096"/>
          <a:ext cx="1358325" cy="8149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1"/>
          </a:graphicData>
        </a:graphic>
      </p:graphicFrame>
      <p:graphicFrame>
        <p:nvGraphicFramePr>
          <p:cNvPr id="94" name="Chart 9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959412"/>
              </p:ext>
            </p:extLst>
          </p:nvPr>
        </p:nvGraphicFramePr>
        <p:xfrm>
          <a:off x="4746036" y="2685895"/>
          <a:ext cx="1303193" cy="7819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2"/>
          </a:graphicData>
        </a:graphic>
      </p:graphicFrame>
      <p:graphicFrame>
        <p:nvGraphicFramePr>
          <p:cNvPr id="95" name="Chart 9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7704333"/>
              </p:ext>
            </p:extLst>
          </p:nvPr>
        </p:nvGraphicFramePr>
        <p:xfrm>
          <a:off x="4746036" y="4088152"/>
          <a:ext cx="1303193" cy="7819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3"/>
          </a:graphicData>
        </a:graphic>
      </p:graphicFrame>
      <p:graphicFrame>
        <p:nvGraphicFramePr>
          <p:cNvPr id="96" name="Chart 9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885728"/>
              </p:ext>
            </p:extLst>
          </p:nvPr>
        </p:nvGraphicFramePr>
        <p:xfrm>
          <a:off x="4746036" y="1988941"/>
          <a:ext cx="1385491" cy="8312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4"/>
          </a:graphicData>
        </a:graphic>
      </p:graphicFrame>
      <p:graphicFrame>
        <p:nvGraphicFramePr>
          <p:cNvPr id="97" name="Chart 9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0977091"/>
              </p:ext>
            </p:extLst>
          </p:nvPr>
        </p:nvGraphicFramePr>
        <p:xfrm>
          <a:off x="4746036" y="1298373"/>
          <a:ext cx="1358325" cy="8149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5"/>
          </a:graphicData>
        </a:graphic>
      </p:graphicFrame>
      <p:graphicFrame>
        <p:nvGraphicFramePr>
          <p:cNvPr id="98" name="Chart 9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4299419"/>
              </p:ext>
            </p:extLst>
          </p:nvPr>
        </p:nvGraphicFramePr>
        <p:xfrm>
          <a:off x="4746036" y="5496116"/>
          <a:ext cx="1358325" cy="8149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6"/>
          </a:graphicData>
        </a:graphic>
      </p:graphicFrame>
      <p:graphicFrame>
        <p:nvGraphicFramePr>
          <p:cNvPr id="99" name="Chart 9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6509223"/>
              </p:ext>
            </p:extLst>
          </p:nvPr>
        </p:nvGraphicFramePr>
        <p:xfrm>
          <a:off x="4746036" y="612018"/>
          <a:ext cx="1385491" cy="8312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7"/>
          </a:graphicData>
        </a:graphic>
      </p:graphicFrame>
      <p:graphicFrame>
        <p:nvGraphicFramePr>
          <p:cNvPr id="100" name="Chart 9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8335868"/>
              </p:ext>
            </p:extLst>
          </p:nvPr>
        </p:nvGraphicFramePr>
        <p:xfrm>
          <a:off x="4746036" y="4796974"/>
          <a:ext cx="1303193" cy="7819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8"/>
          </a:graphicData>
        </a:graphic>
      </p:graphicFrame>
      <p:graphicFrame>
        <p:nvGraphicFramePr>
          <p:cNvPr id="101" name="Chart 10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516783"/>
              </p:ext>
            </p:extLst>
          </p:nvPr>
        </p:nvGraphicFramePr>
        <p:xfrm>
          <a:off x="7852033" y="5496116"/>
          <a:ext cx="1408632" cy="8451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9"/>
          </a:graphicData>
        </a:graphic>
      </p:graphicFrame>
      <p:graphicFrame>
        <p:nvGraphicFramePr>
          <p:cNvPr id="102" name="Chart 10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8506931"/>
              </p:ext>
            </p:extLst>
          </p:nvPr>
        </p:nvGraphicFramePr>
        <p:xfrm>
          <a:off x="7852033" y="4796974"/>
          <a:ext cx="1408632" cy="8451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0"/>
          </a:graphicData>
        </a:graphic>
      </p:graphicFrame>
      <p:graphicFrame>
        <p:nvGraphicFramePr>
          <p:cNvPr id="103" name="Chart 10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6327699"/>
              </p:ext>
            </p:extLst>
          </p:nvPr>
        </p:nvGraphicFramePr>
        <p:xfrm>
          <a:off x="7852033" y="2685895"/>
          <a:ext cx="1408632" cy="8451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1"/>
          </a:graphicData>
        </a:graphic>
      </p:graphicFrame>
      <p:graphicFrame>
        <p:nvGraphicFramePr>
          <p:cNvPr id="104" name="Chart 10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6573819"/>
              </p:ext>
            </p:extLst>
          </p:nvPr>
        </p:nvGraphicFramePr>
        <p:xfrm>
          <a:off x="7852033" y="1988941"/>
          <a:ext cx="1408632" cy="8451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2"/>
          </a:graphicData>
        </a:graphic>
      </p:graphicFrame>
      <p:graphicFrame>
        <p:nvGraphicFramePr>
          <p:cNvPr id="105" name="Chart 10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0568898"/>
              </p:ext>
            </p:extLst>
          </p:nvPr>
        </p:nvGraphicFramePr>
        <p:xfrm>
          <a:off x="7852033" y="1298373"/>
          <a:ext cx="1408632" cy="8451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3"/>
          </a:graphicData>
        </a:graphic>
      </p:graphicFrame>
      <p:graphicFrame>
        <p:nvGraphicFramePr>
          <p:cNvPr id="106" name="Chart 10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8301111"/>
              </p:ext>
            </p:extLst>
          </p:nvPr>
        </p:nvGraphicFramePr>
        <p:xfrm>
          <a:off x="7852033" y="612018"/>
          <a:ext cx="1408632" cy="8451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4"/>
          </a:graphicData>
        </a:graphic>
      </p:graphicFrame>
      <p:graphicFrame>
        <p:nvGraphicFramePr>
          <p:cNvPr id="107" name="Chart 10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0971227"/>
              </p:ext>
            </p:extLst>
          </p:nvPr>
        </p:nvGraphicFramePr>
        <p:xfrm>
          <a:off x="7852033" y="3384096"/>
          <a:ext cx="1408632" cy="8451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5"/>
          </a:graphicData>
        </a:graphic>
      </p:graphicFrame>
      <p:graphicFrame>
        <p:nvGraphicFramePr>
          <p:cNvPr id="108" name="Chart 10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3733916"/>
              </p:ext>
            </p:extLst>
          </p:nvPr>
        </p:nvGraphicFramePr>
        <p:xfrm>
          <a:off x="7852033" y="4088152"/>
          <a:ext cx="1408632" cy="8451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6"/>
          </a:graphicData>
        </a:graphic>
      </p:graphicFrame>
      <p:graphicFrame>
        <p:nvGraphicFramePr>
          <p:cNvPr id="109" name="Chart 10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98957105"/>
              </p:ext>
            </p:extLst>
          </p:nvPr>
        </p:nvGraphicFramePr>
        <p:xfrm>
          <a:off x="8420543" y="5496116"/>
          <a:ext cx="1408632" cy="8451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7"/>
          </a:graphicData>
        </a:graphic>
      </p:graphicFrame>
      <p:graphicFrame>
        <p:nvGraphicFramePr>
          <p:cNvPr id="110" name="Chart 10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8528346"/>
              </p:ext>
            </p:extLst>
          </p:nvPr>
        </p:nvGraphicFramePr>
        <p:xfrm>
          <a:off x="8420543" y="4796974"/>
          <a:ext cx="1408632" cy="8451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8"/>
          </a:graphicData>
        </a:graphic>
      </p:graphicFrame>
      <p:graphicFrame>
        <p:nvGraphicFramePr>
          <p:cNvPr id="111" name="Chart 1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56300970"/>
              </p:ext>
            </p:extLst>
          </p:nvPr>
        </p:nvGraphicFramePr>
        <p:xfrm>
          <a:off x="8420543" y="3384096"/>
          <a:ext cx="1408632" cy="8451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9"/>
          </a:graphicData>
        </a:graphic>
      </p:graphicFrame>
      <p:graphicFrame>
        <p:nvGraphicFramePr>
          <p:cNvPr id="112" name="Chart 1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2450534"/>
              </p:ext>
            </p:extLst>
          </p:nvPr>
        </p:nvGraphicFramePr>
        <p:xfrm>
          <a:off x="8420543" y="4088152"/>
          <a:ext cx="1408632" cy="8451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0"/>
          </a:graphicData>
        </a:graphic>
      </p:graphicFrame>
      <p:graphicFrame>
        <p:nvGraphicFramePr>
          <p:cNvPr id="113" name="Chart 1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62588245"/>
              </p:ext>
            </p:extLst>
          </p:nvPr>
        </p:nvGraphicFramePr>
        <p:xfrm>
          <a:off x="8420543" y="2685895"/>
          <a:ext cx="1408632" cy="8451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1"/>
          </a:graphicData>
        </a:graphic>
      </p:graphicFrame>
      <p:graphicFrame>
        <p:nvGraphicFramePr>
          <p:cNvPr id="114" name="Chart 1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0516398"/>
              </p:ext>
            </p:extLst>
          </p:nvPr>
        </p:nvGraphicFramePr>
        <p:xfrm>
          <a:off x="8420543" y="1988941"/>
          <a:ext cx="1408632" cy="8451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2"/>
          </a:graphicData>
        </a:graphic>
      </p:graphicFrame>
      <p:graphicFrame>
        <p:nvGraphicFramePr>
          <p:cNvPr id="115" name="Chart 1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4989103"/>
              </p:ext>
            </p:extLst>
          </p:nvPr>
        </p:nvGraphicFramePr>
        <p:xfrm>
          <a:off x="8420543" y="1298373"/>
          <a:ext cx="1408632" cy="8451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3"/>
          </a:graphicData>
        </a:graphic>
      </p:graphicFrame>
      <p:graphicFrame>
        <p:nvGraphicFramePr>
          <p:cNvPr id="116" name="Chart 1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6062196"/>
              </p:ext>
            </p:extLst>
          </p:nvPr>
        </p:nvGraphicFramePr>
        <p:xfrm>
          <a:off x="8420543" y="612018"/>
          <a:ext cx="1408632" cy="8451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4"/>
          </a:graphicData>
        </a:graphic>
      </p:graphicFrame>
      <p:graphicFrame>
        <p:nvGraphicFramePr>
          <p:cNvPr id="117" name="Chart 1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90392791"/>
              </p:ext>
            </p:extLst>
          </p:nvPr>
        </p:nvGraphicFramePr>
        <p:xfrm>
          <a:off x="9060615" y="2685896"/>
          <a:ext cx="1352851" cy="8117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5"/>
          </a:graphicData>
        </a:graphic>
      </p:graphicFrame>
      <p:graphicFrame>
        <p:nvGraphicFramePr>
          <p:cNvPr id="118" name="Chart 1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2869228"/>
              </p:ext>
            </p:extLst>
          </p:nvPr>
        </p:nvGraphicFramePr>
        <p:xfrm>
          <a:off x="9060615" y="5496117"/>
          <a:ext cx="1352851" cy="8117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6"/>
          </a:graphicData>
        </a:graphic>
      </p:graphicFrame>
      <p:graphicFrame>
        <p:nvGraphicFramePr>
          <p:cNvPr id="119" name="Chart 1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1987669"/>
              </p:ext>
            </p:extLst>
          </p:nvPr>
        </p:nvGraphicFramePr>
        <p:xfrm>
          <a:off x="9060613" y="3384096"/>
          <a:ext cx="1408632" cy="8451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7"/>
          </a:graphicData>
        </a:graphic>
      </p:graphicFrame>
      <p:graphicFrame>
        <p:nvGraphicFramePr>
          <p:cNvPr id="120" name="Chart 1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8464882"/>
              </p:ext>
            </p:extLst>
          </p:nvPr>
        </p:nvGraphicFramePr>
        <p:xfrm>
          <a:off x="9060613" y="4088152"/>
          <a:ext cx="1408632" cy="8451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8"/>
          </a:graphicData>
        </a:graphic>
      </p:graphicFrame>
      <p:graphicFrame>
        <p:nvGraphicFramePr>
          <p:cNvPr id="121" name="Chart 1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7112178"/>
              </p:ext>
            </p:extLst>
          </p:nvPr>
        </p:nvGraphicFramePr>
        <p:xfrm>
          <a:off x="9060613" y="4796974"/>
          <a:ext cx="1408632" cy="8451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9"/>
          </a:graphicData>
        </a:graphic>
      </p:graphicFrame>
      <p:graphicFrame>
        <p:nvGraphicFramePr>
          <p:cNvPr id="122" name="Chart 1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1566503"/>
              </p:ext>
            </p:extLst>
          </p:nvPr>
        </p:nvGraphicFramePr>
        <p:xfrm>
          <a:off x="9642109" y="1988941"/>
          <a:ext cx="1408632" cy="8451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0"/>
          </a:graphicData>
        </a:graphic>
      </p:graphicFrame>
      <p:graphicFrame>
        <p:nvGraphicFramePr>
          <p:cNvPr id="123" name="Chart 1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0067499"/>
              </p:ext>
            </p:extLst>
          </p:nvPr>
        </p:nvGraphicFramePr>
        <p:xfrm>
          <a:off x="9642109" y="1298373"/>
          <a:ext cx="1408632" cy="8451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1"/>
          </a:graphicData>
        </a:graphic>
      </p:graphicFrame>
      <p:graphicFrame>
        <p:nvGraphicFramePr>
          <p:cNvPr id="124" name="Chart 1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7151628"/>
              </p:ext>
            </p:extLst>
          </p:nvPr>
        </p:nvGraphicFramePr>
        <p:xfrm>
          <a:off x="9642109" y="612018"/>
          <a:ext cx="1408632" cy="8451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2"/>
          </a:graphicData>
        </a:graphic>
      </p:graphicFrame>
      <p:graphicFrame>
        <p:nvGraphicFramePr>
          <p:cNvPr id="125" name="Chart 1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6461298"/>
              </p:ext>
            </p:extLst>
          </p:nvPr>
        </p:nvGraphicFramePr>
        <p:xfrm>
          <a:off x="9060614" y="1988941"/>
          <a:ext cx="1366655" cy="8199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3"/>
          </a:graphicData>
        </a:graphic>
      </p:graphicFrame>
      <p:graphicFrame>
        <p:nvGraphicFramePr>
          <p:cNvPr id="126" name="Chart 1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4397795"/>
              </p:ext>
            </p:extLst>
          </p:nvPr>
        </p:nvGraphicFramePr>
        <p:xfrm>
          <a:off x="9060614" y="1298373"/>
          <a:ext cx="1366655" cy="8199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4"/>
          </a:graphicData>
        </a:graphic>
      </p:graphicFrame>
      <p:graphicFrame>
        <p:nvGraphicFramePr>
          <p:cNvPr id="127" name="Chart 1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7568532"/>
              </p:ext>
            </p:extLst>
          </p:nvPr>
        </p:nvGraphicFramePr>
        <p:xfrm>
          <a:off x="9060614" y="612018"/>
          <a:ext cx="1366655" cy="8199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5"/>
          </a:graphicData>
        </a:graphic>
      </p:graphicFrame>
      <p:graphicFrame>
        <p:nvGraphicFramePr>
          <p:cNvPr id="128" name="Chart 1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0021518"/>
              </p:ext>
            </p:extLst>
          </p:nvPr>
        </p:nvGraphicFramePr>
        <p:xfrm>
          <a:off x="9642110" y="2685895"/>
          <a:ext cx="1352287" cy="8113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6"/>
          </a:graphicData>
        </a:graphic>
      </p:graphicFrame>
      <p:graphicFrame>
        <p:nvGraphicFramePr>
          <p:cNvPr id="129" name="Chart 1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27930917"/>
              </p:ext>
            </p:extLst>
          </p:nvPr>
        </p:nvGraphicFramePr>
        <p:xfrm>
          <a:off x="9642110" y="3384096"/>
          <a:ext cx="1352287" cy="8113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7"/>
          </a:graphicData>
        </a:graphic>
      </p:graphicFrame>
      <p:graphicFrame>
        <p:nvGraphicFramePr>
          <p:cNvPr id="130" name="Chart 1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7551015"/>
              </p:ext>
            </p:extLst>
          </p:nvPr>
        </p:nvGraphicFramePr>
        <p:xfrm>
          <a:off x="9642110" y="4088152"/>
          <a:ext cx="1352287" cy="8113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8"/>
          </a:graphicData>
        </a:graphic>
      </p:graphicFrame>
      <p:graphicFrame>
        <p:nvGraphicFramePr>
          <p:cNvPr id="131" name="Chart 1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7068269"/>
              </p:ext>
            </p:extLst>
          </p:nvPr>
        </p:nvGraphicFramePr>
        <p:xfrm>
          <a:off x="9642110" y="4796974"/>
          <a:ext cx="1352287" cy="8113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9"/>
          </a:graphicData>
        </a:graphic>
      </p:graphicFrame>
      <p:graphicFrame>
        <p:nvGraphicFramePr>
          <p:cNvPr id="132" name="Chart 1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248357"/>
              </p:ext>
            </p:extLst>
          </p:nvPr>
        </p:nvGraphicFramePr>
        <p:xfrm>
          <a:off x="9623659" y="5468337"/>
          <a:ext cx="1352287" cy="8113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0"/>
          </a:graphicData>
        </a:graphic>
      </p:graphicFrame>
      <p:graphicFrame>
        <p:nvGraphicFramePr>
          <p:cNvPr id="133" name="Chart 1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7620842"/>
              </p:ext>
            </p:extLst>
          </p:nvPr>
        </p:nvGraphicFramePr>
        <p:xfrm>
          <a:off x="10342901" y="5496116"/>
          <a:ext cx="1408632" cy="8451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1"/>
          </a:graphicData>
        </a:graphic>
      </p:graphicFrame>
      <p:graphicFrame>
        <p:nvGraphicFramePr>
          <p:cNvPr id="134" name="Chart 1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1417935"/>
              </p:ext>
            </p:extLst>
          </p:nvPr>
        </p:nvGraphicFramePr>
        <p:xfrm>
          <a:off x="10342901" y="4796974"/>
          <a:ext cx="1408632" cy="8451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2"/>
          </a:graphicData>
        </a:graphic>
      </p:graphicFrame>
      <p:graphicFrame>
        <p:nvGraphicFramePr>
          <p:cNvPr id="135" name="Chart 13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769099"/>
              </p:ext>
            </p:extLst>
          </p:nvPr>
        </p:nvGraphicFramePr>
        <p:xfrm>
          <a:off x="10342901" y="4088152"/>
          <a:ext cx="1408632" cy="8451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3"/>
          </a:graphicData>
        </a:graphic>
      </p:graphicFrame>
      <p:graphicFrame>
        <p:nvGraphicFramePr>
          <p:cNvPr id="136" name="Chart 1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3458479"/>
              </p:ext>
            </p:extLst>
          </p:nvPr>
        </p:nvGraphicFramePr>
        <p:xfrm>
          <a:off x="10342901" y="3384096"/>
          <a:ext cx="1408632" cy="8451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4"/>
          </a:graphicData>
        </a:graphic>
      </p:graphicFrame>
      <p:graphicFrame>
        <p:nvGraphicFramePr>
          <p:cNvPr id="137" name="Chart 13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2778220"/>
              </p:ext>
            </p:extLst>
          </p:nvPr>
        </p:nvGraphicFramePr>
        <p:xfrm>
          <a:off x="10342901" y="2685895"/>
          <a:ext cx="1408632" cy="8451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5"/>
          </a:graphicData>
        </a:graphic>
      </p:graphicFrame>
      <p:graphicFrame>
        <p:nvGraphicFramePr>
          <p:cNvPr id="138" name="Chart 13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7821709"/>
              </p:ext>
            </p:extLst>
          </p:nvPr>
        </p:nvGraphicFramePr>
        <p:xfrm>
          <a:off x="10342901" y="1988941"/>
          <a:ext cx="1408632" cy="8451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6"/>
          </a:graphicData>
        </a:graphic>
      </p:graphicFrame>
      <p:graphicFrame>
        <p:nvGraphicFramePr>
          <p:cNvPr id="139" name="Chart 1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80434"/>
              </p:ext>
            </p:extLst>
          </p:nvPr>
        </p:nvGraphicFramePr>
        <p:xfrm>
          <a:off x="10342901" y="1298373"/>
          <a:ext cx="1408632" cy="8451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7"/>
          </a:graphicData>
        </a:graphic>
      </p:graphicFrame>
      <p:graphicFrame>
        <p:nvGraphicFramePr>
          <p:cNvPr id="140" name="Chart 1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931081"/>
              </p:ext>
            </p:extLst>
          </p:nvPr>
        </p:nvGraphicFramePr>
        <p:xfrm>
          <a:off x="10342901" y="612018"/>
          <a:ext cx="1408632" cy="8451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8"/>
          </a:graphicData>
        </a:graphic>
      </p:graphicFrame>
      <p:graphicFrame>
        <p:nvGraphicFramePr>
          <p:cNvPr id="141" name="Chart 1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9959395"/>
              </p:ext>
            </p:extLst>
          </p:nvPr>
        </p:nvGraphicFramePr>
        <p:xfrm>
          <a:off x="10927722" y="5496116"/>
          <a:ext cx="1408632" cy="8451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9"/>
          </a:graphicData>
        </a:graphic>
      </p:graphicFrame>
      <p:graphicFrame>
        <p:nvGraphicFramePr>
          <p:cNvPr id="142" name="Chart 14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5753207"/>
              </p:ext>
            </p:extLst>
          </p:nvPr>
        </p:nvGraphicFramePr>
        <p:xfrm>
          <a:off x="10927722" y="4088152"/>
          <a:ext cx="1408632" cy="8451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0"/>
          </a:graphicData>
        </a:graphic>
      </p:graphicFrame>
      <p:graphicFrame>
        <p:nvGraphicFramePr>
          <p:cNvPr id="143" name="Chart 14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2723585"/>
              </p:ext>
            </p:extLst>
          </p:nvPr>
        </p:nvGraphicFramePr>
        <p:xfrm>
          <a:off x="10927722" y="4796974"/>
          <a:ext cx="1408632" cy="8451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1"/>
          </a:graphicData>
        </a:graphic>
      </p:graphicFrame>
      <p:graphicFrame>
        <p:nvGraphicFramePr>
          <p:cNvPr id="144" name="Chart 14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3625364"/>
              </p:ext>
            </p:extLst>
          </p:nvPr>
        </p:nvGraphicFramePr>
        <p:xfrm>
          <a:off x="10927722" y="3384096"/>
          <a:ext cx="1408632" cy="8451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2"/>
          </a:graphicData>
        </a:graphic>
      </p:graphicFrame>
      <p:graphicFrame>
        <p:nvGraphicFramePr>
          <p:cNvPr id="145" name="Chart 14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4289585"/>
              </p:ext>
            </p:extLst>
          </p:nvPr>
        </p:nvGraphicFramePr>
        <p:xfrm>
          <a:off x="10927722" y="2685895"/>
          <a:ext cx="1408632" cy="8451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3"/>
          </a:graphicData>
        </a:graphic>
      </p:graphicFrame>
      <p:graphicFrame>
        <p:nvGraphicFramePr>
          <p:cNvPr id="146" name="Chart 14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4243664"/>
              </p:ext>
            </p:extLst>
          </p:nvPr>
        </p:nvGraphicFramePr>
        <p:xfrm>
          <a:off x="10927722" y="1988941"/>
          <a:ext cx="1408632" cy="8451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4"/>
          </a:graphicData>
        </a:graphic>
      </p:graphicFrame>
      <p:graphicFrame>
        <p:nvGraphicFramePr>
          <p:cNvPr id="147" name="Chart 14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5006020"/>
              </p:ext>
            </p:extLst>
          </p:nvPr>
        </p:nvGraphicFramePr>
        <p:xfrm>
          <a:off x="10927722" y="1298373"/>
          <a:ext cx="1408632" cy="8451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5"/>
          </a:graphicData>
        </a:graphic>
      </p:graphicFrame>
      <p:graphicFrame>
        <p:nvGraphicFramePr>
          <p:cNvPr id="148" name="Chart 14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35462119"/>
              </p:ext>
            </p:extLst>
          </p:nvPr>
        </p:nvGraphicFramePr>
        <p:xfrm>
          <a:off x="10927722" y="612018"/>
          <a:ext cx="1408632" cy="8451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6"/>
          </a:graphicData>
        </a:graphic>
      </p:graphicFrame>
      <p:sp>
        <p:nvSpPr>
          <p:cNvPr id="149" name="TextBox 148"/>
          <p:cNvSpPr txBox="1"/>
          <p:nvPr/>
        </p:nvSpPr>
        <p:spPr>
          <a:xfrm>
            <a:off x="128337" y="863011"/>
            <a:ext cx="5774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Chr1</a:t>
            </a:r>
          </a:p>
        </p:txBody>
      </p:sp>
      <p:sp>
        <p:nvSpPr>
          <p:cNvPr id="150" name="TextBox 149"/>
          <p:cNvSpPr txBox="1"/>
          <p:nvPr/>
        </p:nvSpPr>
        <p:spPr>
          <a:xfrm>
            <a:off x="128337" y="1543527"/>
            <a:ext cx="5774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Chr2</a:t>
            </a:r>
          </a:p>
        </p:txBody>
      </p:sp>
      <p:sp>
        <p:nvSpPr>
          <p:cNvPr id="151" name="TextBox 150"/>
          <p:cNvSpPr txBox="1"/>
          <p:nvPr/>
        </p:nvSpPr>
        <p:spPr>
          <a:xfrm>
            <a:off x="128337" y="2250168"/>
            <a:ext cx="5774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Chr3</a:t>
            </a:r>
          </a:p>
        </p:txBody>
      </p:sp>
      <p:sp>
        <p:nvSpPr>
          <p:cNvPr id="152" name="TextBox 151"/>
          <p:cNvSpPr txBox="1"/>
          <p:nvPr/>
        </p:nvSpPr>
        <p:spPr>
          <a:xfrm>
            <a:off x="128337" y="2924724"/>
            <a:ext cx="5774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Chr4</a:t>
            </a:r>
          </a:p>
        </p:txBody>
      </p:sp>
      <p:sp>
        <p:nvSpPr>
          <p:cNvPr id="153" name="TextBox 152"/>
          <p:cNvSpPr txBox="1"/>
          <p:nvPr/>
        </p:nvSpPr>
        <p:spPr>
          <a:xfrm>
            <a:off x="128337" y="3637782"/>
            <a:ext cx="5774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Chr5</a:t>
            </a:r>
          </a:p>
        </p:txBody>
      </p:sp>
      <p:sp>
        <p:nvSpPr>
          <p:cNvPr id="154" name="TextBox 153"/>
          <p:cNvSpPr txBox="1"/>
          <p:nvPr/>
        </p:nvSpPr>
        <p:spPr>
          <a:xfrm>
            <a:off x="128337" y="4322827"/>
            <a:ext cx="5774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Chr6</a:t>
            </a:r>
          </a:p>
        </p:txBody>
      </p:sp>
      <p:sp>
        <p:nvSpPr>
          <p:cNvPr id="155" name="TextBox 154"/>
          <p:cNvSpPr txBox="1"/>
          <p:nvPr/>
        </p:nvSpPr>
        <p:spPr>
          <a:xfrm>
            <a:off x="128337" y="5038815"/>
            <a:ext cx="5774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Chr7</a:t>
            </a:r>
          </a:p>
        </p:txBody>
      </p:sp>
      <p:sp>
        <p:nvSpPr>
          <p:cNvPr id="156" name="TextBox 155"/>
          <p:cNvSpPr txBox="1"/>
          <p:nvPr/>
        </p:nvSpPr>
        <p:spPr>
          <a:xfrm>
            <a:off x="128337" y="5721650"/>
            <a:ext cx="5854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ChrR</a:t>
            </a:r>
            <a:endParaRPr lang="en-US" sz="1600" dirty="0"/>
          </a:p>
        </p:txBody>
      </p:sp>
      <p:sp>
        <p:nvSpPr>
          <p:cNvPr id="157" name="TextBox 156"/>
          <p:cNvSpPr txBox="1"/>
          <p:nvPr/>
        </p:nvSpPr>
        <p:spPr>
          <a:xfrm>
            <a:off x="2471136" y="167708"/>
            <a:ext cx="6944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D3M1</a:t>
            </a:r>
          </a:p>
        </p:txBody>
      </p:sp>
      <p:sp>
        <p:nvSpPr>
          <p:cNvPr id="158" name="TextBox 157"/>
          <p:cNvSpPr txBox="1"/>
          <p:nvPr/>
        </p:nvSpPr>
        <p:spPr>
          <a:xfrm>
            <a:off x="1215460" y="167708"/>
            <a:ext cx="6944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D2M3</a:t>
            </a:r>
          </a:p>
        </p:txBody>
      </p:sp>
      <p:sp>
        <p:nvSpPr>
          <p:cNvPr id="159" name="TextBox 158"/>
          <p:cNvSpPr txBox="1"/>
          <p:nvPr/>
        </p:nvSpPr>
        <p:spPr>
          <a:xfrm>
            <a:off x="3671727" y="167708"/>
            <a:ext cx="6944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D3M2</a:t>
            </a:r>
          </a:p>
        </p:txBody>
      </p:sp>
      <p:sp>
        <p:nvSpPr>
          <p:cNvPr id="160" name="TextBox 159"/>
          <p:cNvSpPr txBox="1"/>
          <p:nvPr/>
        </p:nvSpPr>
        <p:spPr>
          <a:xfrm>
            <a:off x="6068790" y="167708"/>
            <a:ext cx="6944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D3M5</a:t>
            </a:r>
          </a:p>
        </p:txBody>
      </p:sp>
      <p:sp>
        <p:nvSpPr>
          <p:cNvPr id="161" name="TextBox 160"/>
          <p:cNvSpPr txBox="1"/>
          <p:nvPr/>
        </p:nvSpPr>
        <p:spPr>
          <a:xfrm>
            <a:off x="7324466" y="167708"/>
            <a:ext cx="6944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D5M2</a:t>
            </a:r>
          </a:p>
        </p:txBody>
      </p:sp>
      <p:sp>
        <p:nvSpPr>
          <p:cNvPr id="162" name="TextBox 161"/>
          <p:cNvSpPr txBox="1"/>
          <p:nvPr/>
        </p:nvSpPr>
        <p:spPr>
          <a:xfrm>
            <a:off x="4856409" y="167708"/>
            <a:ext cx="6944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D3M3</a:t>
            </a:r>
            <a:endParaRPr lang="en-US" sz="1600" dirty="0"/>
          </a:p>
        </p:txBody>
      </p:sp>
      <p:sp>
        <p:nvSpPr>
          <p:cNvPr id="163" name="TextBox 162"/>
          <p:cNvSpPr txBox="1"/>
          <p:nvPr/>
        </p:nvSpPr>
        <p:spPr>
          <a:xfrm>
            <a:off x="11032290" y="167708"/>
            <a:ext cx="6944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D5M5</a:t>
            </a:r>
            <a:endParaRPr lang="en-US" sz="1600" dirty="0"/>
          </a:p>
        </p:txBody>
      </p:sp>
      <p:sp>
        <p:nvSpPr>
          <p:cNvPr id="164" name="TextBox 163"/>
          <p:cNvSpPr txBox="1"/>
          <p:nvPr/>
        </p:nvSpPr>
        <p:spPr>
          <a:xfrm>
            <a:off x="8503023" y="167708"/>
            <a:ext cx="6944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D5M3</a:t>
            </a:r>
          </a:p>
        </p:txBody>
      </p:sp>
      <p:sp>
        <p:nvSpPr>
          <p:cNvPr id="165" name="TextBox 164"/>
          <p:cNvSpPr txBox="1"/>
          <p:nvPr/>
        </p:nvSpPr>
        <p:spPr>
          <a:xfrm>
            <a:off x="9751131" y="167708"/>
            <a:ext cx="6944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D5M4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0"/>
            <a:ext cx="775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FIG.S6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18183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120</Words>
  <Application>Microsoft Office PowerPoint</Application>
  <PresentationFormat>Custom</PresentationFormat>
  <Paragraphs>21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Bowdoin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Anja Forche</dc:creator>
  <cp:lastModifiedBy>Copy Editor</cp:lastModifiedBy>
  <cp:revision>3</cp:revision>
  <dcterms:created xsi:type="dcterms:W3CDTF">2018-01-09T17:11:34Z</dcterms:created>
  <dcterms:modified xsi:type="dcterms:W3CDTF">2018-05-03T16:33:17Z</dcterms:modified>
</cp:coreProperties>
</file>