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187"/>
    <a:srgbClr val="F7A7A7"/>
    <a:srgbClr val="2E730B"/>
    <a:srgbClr val="C484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68" y="2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F698F-C7E9-4786-B2F7-5BAEFE0E4A65}" type="datetimeFigureOut">
              <a:rPr lang="en-US" smtClean="0"/>
              <a:t>4/6/18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7E5B9-71E5-4A60-A440-3A40D92F5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7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7A52C-17DC-41D0-81FB-40D333F25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A6DB01-AB30-4A64-8B36-9BB84184C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BBE0D-6C23-49A8-B1F5-10D76318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B573C-7569-4E29-95F0-CFEE54287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6DE2B-E8E5-4662-AC85-E90B841F6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5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2076F-981B-42ED-827D-240D10830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7C236F-DC12-47C6-B288-0726DE83D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1EAB0-BC87-482C-8C44-510DB97DE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F1C39-2170-439F-A2DB-0837B630D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2BE0B-2E23-478A-BBA5-457AA03F0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5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E0C8ED-C329-4D3F-BB52-96EE65272F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F38DF2-54C0-44DF-9563-CAF3E2ABE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C5E65-54E1-4695-B625-8D78F80FD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36BA9-3186-4102-B487-C3528960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D5054-3DB6-41B1-84FE-735AEC5C4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1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B7628-D6B0-4865-ADA8-10CA1F02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57667-DD18-499B-9156-0CA9B6DB4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465E5-D7CC-4442-BE89-9C634A1C1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AE92D-4008-4BAF-A111-849B840CB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9A77F-EE78-492E-947E-1F9DCB431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6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11600-62F2-4FC9-A885-04B43D5D9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56FB5D-5E18-4FBE-AD71-0D410C95C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8A3A0-DE51-4391-8A77-189685FD3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8BC2C-4230-46DA-9F06-D0A0557FF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A91E-9E0F-4571-9E60-8FB3D0060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9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4655A-26A9-46DD-89A0-A385BFE59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3A50-7E7E-4D08-8E12-7ADA0D200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5E43D-930D-4B4D-B517-65F945ADF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77684-C2E1-4CD8-AA58-A6ACFEEA1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252CF2-6F8E-45B6-8659-6AA458650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3222A-CDBC-4C4C-A588-2FBA3BC5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78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AB37A-6CF5-4FD9-A999-2C6B90234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F1823-525C-4E40-816A-5F63F1C4D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25462-ED3A-498D-803B-0451AA7565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F5018E-7939-4B7F-895F-EDC0653EB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93BB00-FC3F-466C-8860-58B032814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F1B0FF-0D78-4D7B-8157-BD81AB061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850A5B-9EC5-407E-AA07-54C75B22B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DCD5A9-0611-4EC5-8689-5E21FE13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4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D927B-8802-4A78-8F68-7393FF64B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4F9D2-E575-4CB8-930E-5A9FE3840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16D1B-8BA4-492C-92DF-8E110E2FB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74D05D-F0AF-40F3-B580-E21D2DAE2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5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6F479D-32AD-4E24-88EE-2569F0C31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60580-FD22-407C-B8B7-02D2E3E5F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B7B9E-CCC7-4499-B32C-D823148C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1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ABCE8-D097-4915-AC8F-43689C60E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C21DE-7E5E-4535-83E2-9175600C7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54970-7145-42B1-9D9D-73506247C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85FD2-6AC4-46CB-8852-DAD1D3AB9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ABB10-BB3B-4045-BD13-731B15AC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555F2-CCA3-4045-B165-FEC269FF4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5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03492-EF34-4583-AE06-29AD8723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026E0-E322-4CAA-A3E2-DBF52CF682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A9B5F-F4CD-4939-ACE2-A24C23A67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B5F68-F4BE-45FE-AF1A-A6BAF1825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597C6-CEE4-4929-8ACB-4EBE56250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F6FC3-01A4-47DA-9D71-A24A78F0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5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122ADE-B28D-48F3-9DAB-B267C984F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A9220-18BB-4C7B-A61B-C05119605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0F371-49B6-4875-8451-244BA6D4D7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3C83C-F4F8-4831-BB62-3BE23E483224}" type="datetimeFigureOut">
              <a:rPr lang="en-US" smtClean="0"/>
              <a:t>4/6/18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F6FDE-7CB7-423C-AAD8-77E65C2AF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49A50-BD0D-4800-81C6-F33ACD4DC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2B754-86D0-40AB-8BB4-743A156F9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5BC9F64B-343A-400A-86F5-7059B842EDE5}"/>
              </a:ext>
            </a:extLst>
          </p:cNvPr>
          <p:cNvGrpSpPr/>
          <p:nvPr/>
        </p:nvGrpSpPr>
        <p:grpSpPr>
          <a:xfrm>
            <a:off x="318474" y="-726625"/>
            <a:ext cx="4817245" cy="2623503"/>
            <a:chOff x="3360152" y="131875"/>
            <a:chExt cx="4817245" cy="262350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8FEBA91-8E24-4FA8-8AE9-1B395EC80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8802" y="2149587"/>
              <a:ext cx="3486435" cy="60579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2978DF3-F6F7-4DAF-94F3-8BFB1CF1CB75}"/>
                </a:ext>
              </a:extLst>
            </p:cNvPr>
            <p:cNvSpPr txBox="1"/>
            <p:nvPr/>
          </p:nvSpPr>
          <p:spPr>
            <a:xfrm>
              <a:off x="3360152" y="2294060"/>
              <a:ext cx="19811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Anti-Msh2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C4BA549-765D-435F-AFC8-4727567AD6DB}"/>
                </a:ext>
              </a:extLst>
            </p:cNvPr>
            <p:cNvSpPr txBox="1"/>
            <p:nvPr/>
          </p:nvSpPr>
          <p:spPr>
            <a:xfrm rot="18263618">
              <a:off x="6425163" y="1249520"/>
              <a:ext cx="15398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2µ-MSH2-msh6KQFF&gt;AAAA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3B79C5A-8B41-4FC3-AC61-D31B6D55CB0B}"/>
                </a:ext>
              </a:extLst>
            </p:cNvPr>
            <p:cNvSpPr txBox="1"/>
            <p:nvPr/>
          </p:nvSpPr>
          <p:spPr>
            <a:xfrm rot="18245029">
              <a:off x="4261813" y="1175121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2µ-empty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2B2232F-049C-4DD8-BA9C-1CDD3FF2B7D2}"/>
                </a:ext>
              </a:extLst>
            </p:cNvPr>
            <p:cNvSpPr txBox="1"/>
            <p:nvPr/>
          </p:nvSpPr>
          <p:spPr>
            <a:xfrm rot="18261673">
              <a:off x="4697821" y="1193662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AB3852-8331-494B-8B23-11C358BCB51B}"/>
                </a:ext>
              </a:extLst>
            </p:cNvPr>
            <p:cNvSpPr txBox="1"/>
            <p:nvPr/>
          </p:nvSpPr>
          <p:spPr>
            <a:xfrm rot="18260908">
              <a:off x="5031986" y="1102248"/>
              <a:ext cx="218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10CA3D-FF46-4D84-B8EB-69876E60FC6D}"/>
                </a:ext>
              </a:extLst>
            </p:cNvPr>
            <p:cNvSpPr txBox="1"/>
            <p:nvPr/>
          </p:nvSpPr>
          <p:spPr>
            <a:xfrm rot="18284880">
              <a:off x="5482904" y="1187234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2µ-MSH2-MSH6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FAD9DF-1659-4058-B2E1-28B991422BEF}"/>
                </a:ext>
              </a:extLst>
            </p:cNvPr>
            <p:cNvSpPr txBox="1"/>
            <p:nvPr/>
          </p:nvSpPr>
          <p:spPr>
            <a:xfrm rot="18257043">
              <a:off x="6723989" y="1195984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2µ-MSH6-SGS1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AC6FB5-C6BC-4D27-AEB1-7BADCE4994D3}"/>
                </a:ext>
              </a:extLst>
            </p:cNvPr>
            <p:cNvSpPr txBox="1"/>
            <p:nvPr/>
          </p:nvSpPr>
          <p:spPr>
            <a:xfrm rot="18284880">
              <a:off x="5881050" y="1187315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MSH2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MSH6- 1/8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DA407EB-4BCE-43DE-9D6F-773F37C43237}"/>
                </a:ext>
              </a:extLst>
            </p:cNvPr>
            <p:cNvSpPr txBox="1"/>
            <p:nvPr/>
          </p:nvSpPr>
          <p:spPr>
            <a:xfrm rot="18261673">
              <a:off x="7063687" y="1197071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msh2</a:t>
              </a:r>
              <a:r>
                <a:rPr lang="en-US" sz="1000" i="1" dirty="0">
                  <a:solidFill>
                    <a:srgbClr val="000000"/>
                  </a:solidFill>
                  <a:latin typeface="Symbol" charset="2"/>
                  <a:ea typeface="Symbol" charset="2"/>
                  <a:cs typeface="Symbol" charset="2"/>
                </a:rPr>
                <a:t>D</a:t>
              </a:r>
              <a:endParaRPr lang="en-US" sz="1000" i="1" dirty="0">
                <a:latin typeface="Symbol" charset="2"/>
                <a:ea typeface="Symbol" charset="2"/>
                <a:cs typeface="Symbol" charset="2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1380E6-0555-4F7C-B6DE-3D60F51A2355}"/>
              </a:ext>
            </a:extLst>
          </p:cNvPr>
          <p:cNvGrpSpPr/>
          <p:nvPr/>
        </p:nvGrpSpPr>
        <p:grpSpPr>
          <a:xfrm>
            <a:off x="1305439" y="1260363"/>
            <a:ext cx="3553776" cy="5536150"/>
            <a:chOff x="6471282" y="1020021"/>
            <a:chExt cx="3553776" cy="553615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1A15514-B8FF-4B48-A11E-08564F972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1282" y="3029917"/>
              <a:ext cx="3148968" cy="321847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3F5D9A-8A27-449B-A36A-ABC30003A93C}"/>
                </a:ext>
              </a:extLst>
            </p:cNvPr>
            <p:cNvSpPr txBox="1"/>
            <p:nvPr/>
          </p:nvSpPr>
          <p:spPr>
            <a:xfrm rot="18263618">
              <a:off x="8486318" y="2132077"/>
              <a:ext cx="1663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2µ-MSH2-msh6KQFF&gt;AAAA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1E99190-1999-46C2-BD96-FCBD657B3F36}"/>
                </a:ext>
              </a:extLst>
            </p:cNvPr>
            <p:cNvSpPr txBox="1"/>
            <p:nvPr/>
          </p:nvSpPr>
          <p:spPr>
            <a:xfrm rot="18245029">
              <a:off x="6566596" y="2063267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2µ-empty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43C4EE1-C762-47DD-9A8B-48625CA126D6}"/>
                </a:ext>
              </a:extLst>
            </p:cNvPr>
            <p:cNvSpPr txBox="1"/>
            <p:nvPr/>
          </p:nvSpPr>
          <p:spPr>
            <a:xfrm rot="18261673">
              <a:off x="7038763" y="2081808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BEE9BD-A4A6-43C3-846B-13C31487F90E}"/>
                </a:ext>
              </a:extLst>
            </p:cNvPr>
            <p:cNvSpPr txBox="1"/>
            <p:nvPr/>
          </p:nvSpPr>
          <p:spPr>
            <a:xfrm rot="18260908">
              <a:off x="7438958" y="1990394"/>
              <a:ext cx="218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565F9F3-175B-460D-8748-FF0B84E4B087}"/>
                </a:ext>
              </a:extLst>
            </p:cNvPr>
            <p:cNvSpPr txBox="1"/>
            <p:nvPr/>
          </p:nvSpPr>
          <p:spPr>
            <a:xfrm rot="18284880">
              <a:off x="7943789" y="2075380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2µ-MSH2-MSH6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81A7AB-3820-4DFA-A8CE-DD767DE59A77}"/>
                </a:ext>
              </a:extLst>
            </p:cNvPr>
            <p:cNvSpPr txBox="1"/>
            <p:nvPr/>
          </p:nvSpPr>
          <p:spPr>
            <a:xfrm rot="18257043">
              <a:off x="8826809" y="2084130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MSH6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CAC616-8268-4A80-956B-66CD74B615E6}"/>
                </a:ext>
              </a:extLst>
            </p:cNvPr>
            <p:cNvSpPr txBox="1"/>
            <p:nvPr/>
          </p:nvSpPr>
          <p:spPr>
            <a:xfrm>
              <a:off x="7187913" y="6248394"/>
              <a:ext cx="2837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Msh2 Western- 8 µg lysate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9E5650-F6BB-496C-BC3A-60FF8A9F6CAF}"/>
              </a:ext>
            </a:extLst>
          </p:cNvPr>
          <p:cNvGrpSpPr/>
          <p:nvPr/>
        </p:nvGrpSpPr>
        <p:grpSpPr>
          <a:xfrm>
            <a:off x="7687541" y="1268501"/>
            <a:ext cx="3064669" cy="5490700"/>
            <a:chOff x="7356241" y="1020021"/>
            <a:chExt cx="3064669" cy="54907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37DD076-DE6A-4F93-B530-E5106CD44FA9}"/>
                </a:ext>
              </a:extLst>
            </p:cNvPr>
            <p:cNvSpPr txBox="1"/>
            <p:nvPr/>
          </p:nvSpPr>
          <p:spPr>
            <a:xfrm rot="18263618">
              <a:off x="8848333" y="2094038"/>
              <a:ext cx="17282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MSH2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DD5757-45C0-4BF2-A461-D6EBBEC5DD1E}"/>
                </a:ext>
              </a:extLst>
            </p:cNvPr>
            <p:cNvSpPr txBox="1"/>
            <p:nvPr/>
          </p:nvSpPr>
          <p:spPr>
            <a:xfrm rot="18245029">
              <a:off x="6995221" y="2063267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2µ-empty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B0B9FF6-49FF-4D9F-A96A-81B25EA1E73F}"/>
                </a:ext>
              </a:extLst>
            </p:cNvPr>
            <p:cNvSpPr txBox="1"/>
            <p:nvPr/>
          </p:nvSpPr>
          <p:spPr>
            <a:xfrm rot="18261673">
              <a:off x="7444196" y="2081808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70D2EFA-5F09-4C0E-B100-918B02AF2B2A}"/>
                </a:ext>
              </a:extLst>
            </p:cNvPr>
            <p:cNvSpPr txBox="1"/>
            <p:nvPr/>
          </p:nvSpPr>
          <p:spPr>
            <a:xfrm rot="18260908">
              <a:off x="7859299" y="1990394"/>
              <a:ext cx="218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2µ-msh6KQFF&gt;AAAA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91926A-2465-4729-94C4-01E85F8BCCD4}"/>
                </a:ext>
              </a:extLst>
            </p:cNvPr>
            <p:cNvSpPr txBox="1"/>
            <p:nvPr/>
          </p:nvSpPr>
          <p:spPr>
            <a:xfrm rot="18284880">
              <a:off x="8382767" y="2075380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2µ-MSH2-MSH6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11BDA65-30F5-4DAC-8BB5-5B7C55441215}"/>
                </a:ext>
              </a:extLst>
            </p:cNvPr>
            <p:cNvSpPr txBox="1"/>
            <p:nvPr/>
          </p:nvSpPr>
          <p:spPr>
            <a:xfrm rot="18257043">
              <a:off x="9307200" y="2084130"/>
              <a:ext cx="1981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2µ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MSH6</a:t>
              </a:r>
              <a:r>
                <a:rPr lang="en-US" sz="10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SGS1</a:t>
              </a:r>
              <a:endParaRPr lang="en-US" sz="10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3C523DB-DA78-454E-B01A-BF314072E110}"/>
                </a:ext>
              </a:extLst>
            </p:cNvPr>
            <p:cNvSpPr txBox="1"/>
            <p:nvPr/>
          </p:nvSpPr>
          <p:spPr>
            <a:xfrm>
              <a:off x="7356241" y="6202944"/>
              <a:ext cx="2837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Msh6 Western- 15 µg lysate</a:t>
              </a:r>
              <a:endParaRPr lang="en-US" sz="14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5527263-3D4F-427E-B088-D4AA283A6BBD}"/>
              </a:ext>
            </a:extLst>
          </p:cNvPr>
          <p:cNvSpPr txBox="1"/>
          <p:nvPr/>
        </p:nvSpPr>
        <p:spPr>
          <a:xfrm rot="18263618">
            <a:off x="9280713" y="285004"/>
            <a:ext cx="1539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MSH2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msh6KQFF&gt;AAAA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D66162-E4E4-4723-9A39-417CC2FC42A0}"/>
              </a:ext>
            </a:extLst>
          </p:cNvPr>
          <p:cNvSpPr txBox="1"/>
          <p:nvPr/>
        </p:nvSpPr>
        <p:spPr>
          <a:xfrm rot="18245029">
            <a:off x="6755413" y="210605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2µ-empty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CAFF81-8584-4FBC-9D18-B173E9407413}"/>
              </a:ext>
            </a:extLst>
          </p:cNvPr>
          <p:cNvSpPr txBox="1"/>
          <p:nvPr/>
        </p:nvSpPr>
        <p:spPr>
          <a:xfrm rot="18261673">
            <a:off x="7191421" y="229146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2µ-MSH6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E4C50B4-A422-4834-99AF-D238F55E2951}"/>
              </a:ext>
            </a:extLst>
          </p:cNvPr>
          <p:cNvSpPr txBox="1"/>
          <p:nvPr/>
        </p:nvSpPr>
        <p:spPr>
          <a:xfrm rot="18260908">
            <a:off x="7552091" y="137732"/>
            <a:ext cx="2186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2µ-msh6KQFF&gt;AAAA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45141C-272D-46BC-9197-2B52658523A6}"/>
              </a:ext>
            </a:extLst>
          </p:cNvPr>
          <p:cNvSpPr txBox="1"/>
          <p:nvPr/>
        </p:nvSpPr>
        <p:spPr>
          <a:xfrm rot="18284880">
            <a:off x="7976504" y="222718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2µ-MSH2-MSH6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0ECC577-4BE7-4372-AB4E-2F3F6B1AE4A6}"/>
              </a:ext>
            </a:extLst>
          </p:cNvPr>
          <p:cNvSpPr txBox="1"/>
          <p:nvPr/>
        </p:nvSpPr>
        <p:spPr>
          <a:xfrm rot="18257043">
            <a:off x="9579539" y="231468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MSH6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SGS1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B9F1A5-FFD9-46C5-9032-E7EE6438AE52}"/>
              </a:ext>
            </a:extLst>
          </p:cNvPr>
          <p:cNvSpPr txBox="1"/>
          <p:nvPr/>
        </p:nvSpPr>
        <p:spPr>
          <a:xfrm rot="18284880">
            <a:off x="8393700" y="222799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MSH2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MSH6- 1/4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A5F3E61-1F5C-45B5-98D6-C106B9ECC14A}"/>
              </a:ext>
            </a:extLst>
          </p:cNvPr>
          <p:cNvSpPr txBox="1"/>
          <p:nvPr/>
        </p:nvSpPr>
        <p:spPr>
          <a:xfrm rot="18261673">
            <a:off x="9919237" y="232555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msh6</a:t>
            </a:r>
            <a:r>
              <a:rPr lang="en-US" sz="1000" i="1" dirty="0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endParaRPr lang="en-US" sz="1000" i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3A31EBB-0C9A-4D2A-A7F0-E295591D716A}"/>
              </a:ext>
            </a:extLst>
          </p:cNvPr>
          <p:cNvSpPr txBox="1"/>
          <p:nvPr/>
        </p:nvSpPr>
        <p:spPr>
          <a:xfrm rot="18284880">
            <a:off x="8775012" y="222719"/>
            <a:ext cx="19811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2µ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MSH2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MSH6- 1/8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3AB232-2C82-4820-BBCD-70BCEAB09BFA}"/>
              </a:ext>
            </a:extLst>
          </p:cNvPr>
          <p:cNvSpPr txBox="1"/>
          <p:nvPr/>
        </p:nvSpPr>
        <p:spPr>
          <a:xfrm>
            <a:off x="6066351" y="1429331"/>
            <a:ext cx="1981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Anti-Msh6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A452558-4D92-45DA-A399-EDD3CC2327FA}"/>
              </a:ext>
            </a:extLst>
          </p:cNvPr>
          <p:cNvSpPr txBox="1"/>
          <p:nvPr/>
        </p:nvSpPr>
        <p:spPr>
          <a:xfrm>
            <a:off x="11253346" y="6550223"/>
            <a:ext cx="1055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4138" y="1360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6272391" y="997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23C3AA5-A52F-4D77-B20B-1F16E42B13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920" y="1246390"/>
            <a:ext cx="3735655" cy="65048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A50F654-FA3D-450A-A76C-1946D235B3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916" y="3309486"/>
            <a:ext cx="3413789" cy="291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19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7581</TotalTime>
  <Words>64</Words>
  <Application>Microsoft Macintosh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Ujani Chakraborty</dc:creator>
  <cp:lastModifiedBy>Microsoft Office User</cp:lastModifiedBy>
  <cp:revision>143</cp:revision>
  <cp:lastPrinted>2017-11-30T17:35:43Z</cp:lastPrinted>
  <dcterms:created xsi:type="dcterms:W3CDTF">2017-08-10T23:22:17Z</dcterms:created>
  <dcterms:modified xsi:type="dcterms:W3CDTF">2018-04-06T14:22:40Z</dcterms:modified>
</cp:coreProperties>
</file>