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/>
    <p:restoredTop sz="94723"/>
  </p:normalViewPr>
  <p:slideViewPr>
    <p:cSldViewPr snapToGrid="0" snapToObjects="1">
      <p:cViewPr varScale="1">
        <p:scale>
          <a:sx n="122" d="100"/>
          <a:sy n="122" d="100"/>
        </p:scale>
        <p:origin x="22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42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95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0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35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945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97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380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361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09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66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59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AFCCA-E990-404B-A09D-87E83AD5B50E}" type="datetimeFigureOut">
              <a:rPr lang="en-US" smtClean="0"/>
              <a:t>4/13/18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7AC82-8F40-BF41-B098-10C54FE80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17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383394A-7A31-4F6F-B39A-DA4902A0D000}"/>
              </a:ext>
            </a:extLst>
          </p:cNvPr>
          <p:cNvGrpSpPr/>
          <p:nvPr/>
        </p:nvGrpSpPr>
        <p:grpSpPr>
          <a:xfrm>
            <a:off x="3037582" y="-275887"/>
            <a:ext cx="5088946" cy="7089270"/>
            <a:chOff x="648945" y="-275887"/>
            <a:chExt cx="5088946" cy="708927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DEEA688-9002-437D-B9E2-CB704FD4DC1D}"/>
                </a:ext>
              </a:extLst>
            </p:cNvPr>
            <p:cNvSpPr txBox="1"/>
            <p:nvPr/>
          </p:nvSpPr>
          <p:spPr>
            <a:xfrm rot="18245029">
              <a:off x="1652512" y="591603"/>
              <a:ext cx="19811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2µ-empty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62841B8-B8FB-46E9-92AC-75CE26FA261C}"/>
                </a:ext>
              </a:extLst>
            </p:cNvPr>
            <p:cNvSpPr txBox="1"/>
            <p:nvPr/>
          </p:nvSpPr>
          <p:spPr>
            <a:xfrm rot="18261673">
              <a:off x="4624181" y="591602"/>
              <a:ext cx="19811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ARS-CEN-MSH6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FB8F799-036D-4A1A-A29A-1E105763503E}"/>
                </a:ext>
              </a:extLst>
            </p:cNvPr>
            <p:cNvSpPr txBox="1"/>
            <p:nvPr/>
          </p:nvSpPr>
          <p:spPr>
            <a:xfrm rot="18284880">
              <a:off x="2309497" y="631209"/>
              <a:ext cx="19811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2µ-MSH2-MSH6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11E1753-F42E-4065-8EEA-60AAD4CA9C23}"/>
                </a:ext>
              </a:extLst>
            </p:cNvPr>
            <p:cNvSpPr txBox="1"/>
            <p:nvPr/>
          </p:nvSpPr>
          <p:spPr>
            <a:xfrm rot="18245029">
              <a:off x="2882812" y="603663"/>
              <a:ext cx="19811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ARS-CEN-empty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F7256A5-123B-4C6A-A106-98A490D92F2D}"/>
                </a:ext>
              </a:extLst>
            </p:cNvPr>
            <p:cNvSpPr txBox="1"/>
            <p:nvPr/>
          </p:nvSpPr>
          <p:spPr>
            <a:xfrm rot="18261673">
              <a:off x="4059532" y="603662"/>
              <a:ext cx="19811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ARS-CEN-MSH2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23FCBD-8982-487C-91EB-973F303EEB3C}"/>
                </a:ext>
              </a:extLst>
            </p:cNvPr>
            <p:cNvSpPr txBox="1"/>
            <p:nvPr/>
          </p:nvSpPr>
          <p:spPr>
            <a:xfrm rot="18261673">
              <a:off x="3494883" y="605868"/>
              <a:ext cx="19811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ARS-CEN-MSH2-MSH6</a:t>
              </a:r>
              <a:endParaRPr lang="en-US" sz="10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42BA64D-BC1B-4912-B2B1-00F6C8E0387D}"/>
                </a:ext>
              </a:extLst>
            </p:cNvPr>
            <p:cNvGrpSpPr/>
            <p:nvPr/>
          </p:nvGrpSpPr>
          <p:grpSpPr>
            <a:xfrm>
              <a:off x="648945" y="1555459"/>
              <a:ext cx="4798969" cy="5257924"/>
              <a:chOff x="648945" y="1555459"/>
              <a:chExt cx="4798969" cy="5257924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94076" y="1555459"/>
                <a:ext cx="3653838" cy="542018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75414" y="2180503"/>
                <a:ext cx="3653838" cy="447222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4076" y="2714092"/>
                <a:ext cx="3653838" cy="3637472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A8AB5DD-445C-4989-A278-A32DAD6AB2A6}"/>
                  </a:ext>
                </a:extLst>
              </p:cNvPr>
              <p:cNvSpPr txBox="1"/>
              <p:nvPr/>
            </p:nvSpPr>
            <p:spPr>
              <a:xfrm>
                <a:off x="648945" y="2229752"/>
                <a:ext cx="198119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Anti-Msh6</a:t>
                </a:r>
                <a:endParaRPr lang="en-US" sz="14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B7F4B09-E6EE-48BA-B3F5-9B5C0B6BA30B}"/>
                  </a:ext>
                </a:extLst>
              </p:cNvPr>
              <p:cNvSpPr txBox="1"/>
              <p:nvPr/>
            </p:nvSpPr>
            <p:spPr>
              <a:xfrm>
                <a:off x="667607" y="1627481"/>
                <a:ext cx="198119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Anti-Msh2</a:t>
                </a:r>
                <a:endParaRPr lang="en-US" sz="14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30CD1C6-52BF-4DCF-8C17-4C21CEB31D5B}"/>
                  </a:ext>
                </a:extLst>
              </p:cNvPr>
              <p:cNvSpPr txBox="1"/>
              <p:nvPr/>
            </p:nvSpPr>
            <p:spPr>
              <a:xfrm>
                <a:off x="1986012" y="6505606"/>
                <a:ext cx="33494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Msh2 and Msh6 Western- 15 µg lysate</a:t>
                </a:r>
                <a:endParaRPr lang="en-US" sz="140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F5D8179-444D-44E9-9168-AF39749C47C8}"/>
              </a:ext>
            </a:extLst>
          </p:cNvPr>
          <p:cNvSpPr txBox="1"/>
          <p:nvPr/>
        </p:nvSpPr>
        <p:spPr>
          <a:xfrm>
            <a:off x="11253346" y="6550223"/>
            <a:ext cx="1055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</a:p>
        </p:txBody>
      </p:sp>
    </p:spTree>
    <p:extLst>
      <p:ext uri="{BB962C8B-B14F-4D97-AF65-F5344CB8AC3E}">
        <p14:creationId xmlns:p14="http://schemas.microsoft.com/office/powerpoint/2010/main" val="932156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17</Words>
  <Application>Microsoft Macintosh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</cp:revision>
  <dcterms:created xsi:type="dcterms:W3CDTF">2018-03-09T19:28:17Z</dcterms:created>
  <dcterms:modified xsi:type="dcterms:W3CDTF">2018-04-13T14:15:44Z</dcterms:modified>
</cp:coreProperties>
</file>