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7" r:id="rId5"/>
    <p:sldId id="42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D01B5-C8E1-4B01-B22B-46A0ABB1FBEA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22F21-B590-4690-AA8C-5A32CCF4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3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2: Network of interacting proteins encoded by IQ resistance genes identified in the yeast deletion libraries. 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interactomes were curated using String V11 (https://string-db.org, 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Szklarczyk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al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2019.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Nodes represent proteins, while edges represent interactions between two proteins. More evidence of interaction between proteins is denoted by thicker lines.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A –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interactome of unique ORFs common to the IQ screens of the original “non-humanized” yeast deletion library after both 400 μM and 800 μM exposures. Nodes with orange fill correspond to the GO Term “Negative regulation of nucleobase-containing compound metabolic process.” Nodes with a blue border correspond to the GO Term “Cellular protein modification process.” </a:t>
            </a:r>
            <a:r>
              <a:rPr lang="en-US" sz="18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Protein interactions with a “high” confidence (0.7) of interaction are included.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lines corresponds to evidence of interaction. Singletons were removed to improve readability.</a:t>
            </a:r>
            <a:b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B –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interactome of the 835 unique ORFs identified from either screen of the original “non-humanized” yeast deletion library after either 400 μM or 800 μM IQ exposure. </a:t>
            </a:r>
            <a:r>
              <a:rPr lang="en-US" sz="18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Protein interactions with a “highest” confidence (0.9) of interaction are included.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Thickness of lines corresponds to evidence of interaction. Singletons and doublets were removed to improve readability. ​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6E4DD-5875-4199-97F9-2BA6C650FD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34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B5ED-C834-4729-97D2-CBAF54174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DD8B10-FC5B-4504-AB37-D50A389DD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895D6-D544-4198-9F8E-F0F135C1F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79F4D-F539-4B54-A3F8-3514677E4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E0D1D-2F93-41FC-80BB-850E24677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7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F61BE-9B44-4C14-A8B0-AC53FE8F8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625478-0780-4062-B0D5-4108DB8C6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0C55-A619-4412-A511-37DE449F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FAF3-AC6C-4D2F-844F-CA631A55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BF4BE-37D6-484A-99E4-01DACAA78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9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4A69BC-7AF9-4D1B-9D1F-B25FDBB89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62B7C-E72B-425D-84F2-59273EDE3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93570-36A9-4F8F-B022-053A6CA2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686C-02E7-414E-98F6-E0F184574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126B-37ED-48FA-B481-8F4C1635F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6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702D2-1582-411C-9429-37DDCDB8C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3AF7-0A94-4599-8828-43A13E447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3C196-3274-4D7B-863D-4BB44184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D608E-D69D-411D-BC3D-1F1FAF49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A8F96-2CCF-4C06-B30C-C6F97A1CE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5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6881-3949-495D-8C4F-AE4A5C3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4591F-E1E9-4662-AF6A-2A858C21A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6F125-560D-448B-951B-67445E86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27C74-D653-4C8F-B112-11AC0A90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EAD3A-D8B7-4F10-A255-A87DB65B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1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01628-B053-43CF-887D-748D42F4C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8805E-C94C-456D-8646-DA2FB930B4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B464C0-2638-48E6-A14D-26CF8F93A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41FA1-4A56-437E-9C77-0358D9B5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C52BA-8CE9-4C2C-9470-DD4AAA8AE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F96D9-1F1C-433A-94C7-47119046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5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B2165-1E54-44D8-A8F4-8544D0A8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1D2BB-7AB0-48C2-B95B-A44A64226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B524C-545F-4522-934F-7BEDA1031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0810D8-279D-44DB-AE3A-FB6332945C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D6CB3B-61AE-437B-8189-3D8C4E5A8C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0D75E0-3063-486B-B81F-CC035783B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45C5F4-9D5B-418C-BE9C-97BD3F690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3B1C-6BB8-41C9-95E4-E71F3F73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9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D68E7-E9B7-4EC1-B5A0-335A75F2B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73FA6-16AB-4630-B68F-E6EBF7EF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4600D-2DCC-4955-8765-BEDF5876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242C6-7D6A-4F4C-AC7B-A401C507E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17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A076A2-F09F-4DA3-826E-8DC828666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9A187E-1435-422E-A6D2-88CCBDD0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DDB2B-B611-4544-8101-B0D5E4F3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0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F682-63C0-4655-9BE8-6EEAFB674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46DFB-4662-4F9C-827D-5F88FC799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EB255-78CF-4A86-B48B-6A3974CF3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87388-3CEF-41DC-9AD5-053099948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B2275-F7E4-49AA-8986-EC259064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D4C2A-C805-442A-B7C3-D33444E4D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8155-4615-451C-8221-146E89B8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51E87-007F-4202-BFE2-85BB19466D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8009E6-5E54-4276-9676-EBF787CA1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2FE50-0A7A-44C6-8C6B-E34A4EEF3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12B88-BBDD-4443-9695-A4B1ECA4A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4A8CC-939E-412C-AB7B-E7DDC5342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9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D4BF5-7B14-48C6-8CC2-8F85BFC8D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F3441-CC3A-4A0A-843D-57ADF408F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31EDE-63BA-4FFF-B8AB-6BA60B2B7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CE18E-3210-4890-9F05-204437A96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232BB-D117-471E-90EB-241A4CC35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3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58C5364-3969-4690-9D72-FC3838BABE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6667" r="26905"/>
          <a:stretch/>
        </p:blipFill>
        <p:spPr>
          <a:xfrm>
            <a:off x="6115022" y="213884"/>
            <a:ext cx="6043709" cy="655466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B30B66D-C6FE-44D8-AF1B-AE962C0214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0000" r="29405"/>
          <a:stretch/>
        </p:blipFill>
        <p:spPr>
          <a:xfrm>
            <a:off x="138770" y="189948"/>
            <a:ext cx="5755329" cy="6502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31F1BC-3B28-517E-3C93-E820DFA7F03F}"/>
              </a:ext>
            </a:extLst>
          </p:cNvPr>
          <p:cNvSpPr txBox="1"/>
          <p:nvPr/>
        </p:nvSpPr>
        <p:spPr>
          <a:xfrm>
            <a:off x="44799" y="-22425"/>
            <a:ext cx="517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488016-1032-E62D-3354-16D691132498}"/>
              </a:ext>
            </a:extLst>
          </p:cNvPr>
          <p:cNvCxnSpPr>
            <a:cxnSpLocks/>
          </p:cNvCxnSpPr>
          <p:nvPr/>
        </p:nvCxnSpPr>
        <p:spPr>
          <a:xfrm>
            <a:off x="6115022" y="-14068"/>
            <a:ext cx="0" cy="68961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41518DF-A8CB-7097-B89F-E6A98BF7EB46}"/>
              </a:ext>
            </a:extLst>
          </p:cNvPr>
          <p:cNvSpPr txBox="1"/>
          <p:nvPr/>
        </p:nvSpPr>
        <p:spPr>
          <a:xfrm>
            <a:off x="6297902" y="-22426"/>
            <a:ext cx="489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654707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20F5-55EF-4DA2-AD8A-1D5CE2666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98" y="956195"/>
            <a:ext cx="10515600" cy="5189771"/>
          </a:xfrm>
        </p:spPr>
        <p:txBody>
          <a:bodyPr>
            <a:normAutofit fontScale="77500" lnSpcReduction="2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2: Network of interacting proteins encoded by IQ resistance genes identified in the yeast deletion libraries. 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The interactomes were curated using String V11 (https://string-db.org, </a:t>
            </a:r>
            <a:r>
              <a:rPr lang="en-US" dirty="0" err="1">
                <a:latin typeface="Times" panose="02020603050405020304" pitchFamily="18" charset="0"/>
                <a:cs typeface="Times" panose="02020603050405020304" pitchFamily="18" charset="0"/>
              </a:rPr>
              <a:t>Szklarczyk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. 2019. Nodes represent proteins, while edges represent interactions between two proteins. More evidence of interaction between proteins is denoted by thicker lines.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A –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interactome of unique ORFs common to the IQ screens of the original “non-humanized” yeast deletion library after both 400 μM and 800 μM exposures. Nodes with orange fill correspond to the GO Term “Negative regulation of nucleobase-containing compound metabolic process.” Nodes with a blue border correspond to the GO Term “Cellular protein modification process.” </a:t>
            </a:r>
            <a:r>
              <a:rPr lang="en-US" dirty="0"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Protein interactions with a “high” confidence (0.7) of interaction are included.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lines corresponds to evidence of interaction. Singletons were removed to improve readability.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B –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interactome of the 835 unique ORFs identified from either screen of the original “non-humanized” yeast deletion library after either 400 μM or 800 μM IQ exposure. </a:t>
            </a:r>
            <a:r>
              <a:rPr lang="en-US" dirty="0"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Protein interactions with a “highest” confidence (0.9) of interaction are included.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Thickness of lines corresponds to evidence of interaction. Singletons and doublets were removed to improve readability. ​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13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86376A15F9D4BB62ECF398A473EB7" ma:contentTypeVersion="13" ma:contentTypeDescription="Create a new document." ma:contentTypeScope="" ma:versionID="2f4c772ba76e8c342d81ee2fb85aa4cd">
  <xsd:schema xmlns:xsd="http://www.w3.org/2001/XMLSchema" xmlns:xs="http://www.w3.org/2001/XMLSchema" xmlns:p="http://schemas.microsoft.com/office/2006/metadata/properties" xmlns:ns3="32111650-db92-40d2-a3ea-7b11927893e1" xmlns:ns4="d59c3311-6038-416f-9b67-2ebbff470d3d" targetNamespace="http://schemas.microsoft.com/office/2006/metadata/properties" ma:root="true" ma:fieldsID="673815c50b57f04ad330ca8ec051f334" ns3:_="" ns4:_="">
    <xsd:import namespace="32111650-db92-40d2-a3ea-7b11927893e1"/>
    <xsd:import namespace="d59c3311-6038-416f-9b67-2ebbff470d3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111650-db92-40d2-a3ea-7b11927893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9c3311-6038-416f-9b67-2ebbff470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9c3311-6038-416f-9b67-2ebbff470d3d" xsi:nil="true"/>
  </documentManagement>
</p:properties>
</file>

<file path=customXml/itemProps1.xml><?xml version="1.0" encoding="utf-8"?>
<ds:datastoreItem xmlns:ds="http://schemas.openxmlformats.org/officeDocument/2006/customXml" ds:itemID="{CF7126A5-667E-425B-BDB3-946EC0330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111650-db92-40d2-a3ea-7b11927893e1"/>
    <ds:schemaRef ds:uri="d59c3311-6038-416f-9b67-2ebbff470d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FF9406-8124-445F-95BD-C1CDE76F4E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614CED-4249-4988-BF14-19E9933C4D58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d59c3311-6038-416f-9b67-2ebbff470d3d"/>
    <ds:schemaRef ds:uri="http://purl.org/dc/dcmitype/"/>
    <ds:schemaRef ds:uri="http://schemas.openxmlformats.org/package/2006/metadata/core-properties"/>
    <ds:schemaRef ds:uri="32111650-db92-40d2-a3ea-7b11927893e1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468</Words>
  <Application>Microsoft Office PowerPoint</Application>
  <PresentationFormat>Widescreen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Dolan, Michael</dc:creator>
  <cp:lastModifiedBy>Dolan, Michael</cp:lastModifiedBy>
  <cp:revision>2</cp:revision>
  <dcterms:created xsi:type="dcterms:W3CDTF">2023-08-31T20:48:04Z</dcterms:created>
  <dcterms:modified xsi:type="dcterms:W3CDTF">2023-08-31T20:50:45Z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0x01010028986376A15F9D4BB62ECF398A473EB7</vt:lpwstr>
  </property>
</Properties>
</file>