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422" r:id="rId5"/>
    <p:sldId id="42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65619" autoAdjust="0"/>
  </p:normalViewPr>
  <p:slideViewPr>
    <p:cSldViewPr snapToGrid="0">
      <p:cViewPr varScale="1">
        <p:scale>
          <a:sx n="111" d="100"/>
          <a:sy n="111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mild\AppData\Local\Microsoft\Windows\INetCache\Content.Outlook\M453JZZ1\Copy%20of%20Yeast%20Growth%20r418%20r4r18r51%20r18r51%20Data%20graph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mild\AppData\Local\Microsoft\Windows\INetCache\Content.Outlook\M453JZZ1\Copy%20of%20Yeast%20Growth%20r18r51%20Graph%20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mild\AppData\Local\Microsoft\Windows\INetCache\Content.Outlook\M453JZZ1\Copy%20of%20Yeast%20Growth%20r4r51rad51r18r51Data%20graph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ef417c0204da22d6/Heterocyclic%20Aromatic%20Amines/Data/Labmate%20Data/Faizan%20Zaidi%20Data/Yeast%20Growth%20BY%20rad4%20rad18%20Data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ef417c0204da22d6/Heterocyclic%20Aromatic%20Amines/Data/Labmate%20Data/Faizan%20Zaidi%20Data/Yeast%20Growth%20BY%20rad4%20rad18%20Data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1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ef417c0204da22d6/Heterocyclic%20Aromatic%20Amines/Data/Labmate%20Data/Faizan%20Zaidi%20Data/Yeast%20Growth%20BY%20rad4%20rad18%20Data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ef417c0204da22d6/Heterocyclic%20Aromatic%20Amines/Data/Labmate%20Data/Faizan%20Zaidi%20Data/Yeast%20Growth%20r4r51rad51r18r51Data%20graph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ef417c0204da22d6/Heterocyclic%20Aromatic%20Amines/Data/Growth%20Curves/Validation%20of%20IQ%20Screen%20Hits/Growth%20Curve%20T-Tests%20for%20Selected%20Strain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41242904682125"/>
          <c:y val="0.12938153184603962"/>
          <c:w val="0.84499417067345495"/>
          <c:h val="0.721275116090922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'r4r18+P'!$D$1</c:f>
              <c:strCache>
                <c:ptCount val="1"/>
                <c:pt idx="0">
                  <c:v>MeOH (1 μL)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'r4r18+P'!$C$2:$C$49</c:f>
                <c:numCache>
                  <c:formatCode>General</c:formatCode>
                  <c:ptCount val="48"/>
                  <c:pt idx="2">
                    <c:v>0</c:v>
                  </c:pt>
                  <c:pt idx="4">
                    <c:v>4.2426071382278705E-4</c:v>
                  </c:pt>
                  <c:pt idx="6">
                    <c:v>1.4142111600027299E-3</c:v>
                  </c:pt>
                  <c:pt idx="8">
                    <c:v>6.3639633909024439E-4</c:v>
                  </c:pt>
                  <c:pt idx="10">
                    <c:v>4.949778572680034E-4</c:v>
                  </c:pt>
                  <c:pt idx="12">
                    <c:v>1.2727926781804888E-3</c:v>
                  </c:pt>
                  <c:pt idx="14">
                    <c:v>9.1923857109079039E-4</c:v>
                  </c:pt>
                  <c:pt idx="16">
                    <c:v>9.1923857109079039E-4</c:v>
                  </c:pt>
                  <c:pt idx="18">
                    <c:v>1.9799008923598858E-3</c:v>
                  </c:pt>
                  <c:pt idx="20">
                    <c:v>2.5455853563609776E-3</c:v>
                  </c:pt>
                  <c:pt idx="22">
                    <c:v>3.6769542843631616E-3</c:v>
                  </c:pt>
                  <c:pt idx="24">
                    <c:v>4.030513659808924E-3</c:v>
                  </c:pt>
                  <c:pt idx="26">
                    <c:v>6.3639633909024444E-3</c:v>
                  </c:pt>
                  <c:pt idx="28">
                    <c:v>7.636734995658678E-3</c:v>
                  </c:pt>
                  <c:pt idx="30">
                    <c:v>9.4045213361753609E-3</c:v>
                  </c:pt>
                  <c:pt idx="32">
                    <c:v>8.9095487472634228E-3</c:v>
                  </c:pt>
                  <c:pt idx="34">
                    <c:v>8.6267012469068115E-3</c:v>
                  </c:pt>
                  <c:pt idx="36">
                    <c:v>0.13696659450773235</c:v>
                  </c:pt>
                  <c:pt idx="38">
                    <c:v>0.15853334762499938</c:v>
                  </c:pt>
                  <c:pt idx="40">
                    <c:v>0.16814999404973008</c:v>
                  </c:pt>
                  <c:pt idx="42">
                    <c:v>0.11455131996281974</c:v>
                  </c:pt>
                  <c:pt idx="44">
                    <c:v>3.0829871776688344E-2</c:v>
                  </c:pt>
                  <c:pt idx="46">
                    <c:v>5.4446984780313346E-3</c:v>
                  </c:pt>
                </c:numCache>
              </c:numRef>
            </c:plus>
            <c:minus>
              <c:numRef>
                <c:f>'r4r18+P'!$C$2:$C$49</c:f>
                <c:numCache>
                  <c:formatCode>General</c:formatCode>
                  <c:ptCount val="48"/>
                  <c:pt idx="2">
                    <c:v>0</c:v>
                  </c:pt>
                  <c:pt idx="4">
                    <c:v>4.2426071382278705E-4</c:v>
                  </c:pt>
                  <c:pt idx="6">
                    <c:v>1.4142111600027299E-3</c:v>
                  </c:pt>
                  <c:pt idx="8">
                    <c:v>6.3639633909024439E-4</c:v>
                  </c:pt>
                  <c:pt idx="10">
                    <c:v>4.949778572680034E-4</c:v>
                  </c:pt>
                  <c:pt idx="12">
                    <c:v>1.2727926781804888E-3</c:v>
                  </c:pt>
                  <c:pt idx="14">
                    <c:v>9.1923857109079039E-4</c:v>
                  </c:pt>
                  <c:pt idx="16">
                    <c:v>9.1923857109079039E-4</c:v>
                  </c:pt>
                  <c:pt idx="18">
                    <c:v>1.9799008923598858E-3</c:v>
                  </c:pt>
                  <c:pt idx="20">
                    <c:v>2.5455853563609776E-3</c:v>
                  </c:pt>
                  <c:pt idx="22">
                    <c:v>3.6769542843631616E-3</c:v>
                  </c:pt>
                  <c:pt idx="24">
                    <c:v>4.030513659808924E-3</c:v>
                  </c:pt>
                  <c:pt idx="26">
                    <c:v>6.3639633909024444E-3</c:v>
                  </c:pt>
                  <c:pt idx="28">
                    <c:v>7.636734995658678E-3</c:v>
                  </c:pt>
                  <c:pt idx="30">
                    <c:v>9.4045213361753609E-3</c:v>
                  </c:pt>
                  <c:pt idx="32">
                    <c:v>8.9095487472634228E-3</c:v>
                  </c:pt>
                  <c:pt idx="34">
                    <c:v>8.6267012469068115E-3</c:v>
                  </c:pt>
                  <c:pt idx="36">
                    <c:v>0.13696659450773235</c:v>
                  </c:pt>
                  <c:pt idx="38">
                    <c:v>0.15853334762499938</c:v>
                  </c:pt>
                  <c:pt idx="40">
                    <c:v>0.16814999404973008</c:v>
                  </c:pt>
                  <c:pt idx="42">
                    <c:v>0.11455131996281974</c:v>
                  </c:pt>
                  <c:pt idx="44">
                    <c:v>3.0829871776688344E-2</c:v>
                  </c:pt>
                  <c:pt idx="46">
                    <c:v>5.4446984780313346E-3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xVal>
            <c:numRef>
              <c:f>'r4r18+P'!$A$2:$A$49</c:f>
              <c:numCache>
                <c:formatCode>0.0</c:formatCode>
                <c:ptCount val="48"/>
                <c:pt idx="0">
                  <c:v>0</c:v>
                </c:pt>
                <c:pt idx="1">
                  <c:v>0.50002777777777774</c:v>
                </c:pt>
                <c:pt idx="2">
                  <c:v>1.0000833333333334</c:v>
                </c:pt>
                <c:pt idx="3">
                  <c:v>1.5000833333333334</c:v>
                </c:pt>
                <c:pt idx="4">
                  <c:v>2.0000833333333334</c:v>
                </c:pt>
                <c:pt idx="5">
                  <c:v>2.5000833333333334</c:v>
                </c:pt>
                <c:pt idx="6">
                  <c:v>3.0000833333333334</c:v>
                </c:pt>
                <c:pt idx="7">
                  <c:v>3.500111111111111</c:v>
                </c:pt>
                <c:pt idx="8">
                  <c:v>4.000111111111111</c:v>
                </c:pt>
                <c:pt idx="9">
                  <c:v>4.500111111111111</c:v>
                </c:pt>
                <c:pt idx="10">
                  <c:v>5.0001111111111118</c:v>
                </c:pt>
                <c:pt idx="11">
                  <c:v>5.5001111111111118</c:v>
                </c:pt>
                <c:pt idx="12">
                  <c:v>6.0001111111111118</c:v>
                </c:pt>
                <c:pt idx="13">
                  <c:v>6.5001111111111118</c:v>
                </c:pt>
                <c:pt idx="14">
                  <c:v>7.0001388888888885</c:v>
                </c:pt>
                <c:pt idx="15">
                  <c:v>7.5001388888888885</c:v>
                </c:pt>
                <c:pt idx="16">
                  <c:v>8.0001388888888894</c:v>
                </c:pt>
                <c:pt idx="17">
                  <c:v>8.5001388888888894</c:v>
                </c:pt>
                <c:pt idx="18">
                  <c:v>9.0001388888888894</c:v>
                </c:pt>
                <c:pt idx="19">
                  <c:v>9.5001388888888894</c:v>
                </c:pt>
                <c:pt idx="20">
                  <c:v>10.000138888888889</c:v>
                </c:pt>
                <c:pt idx="21">
                  <c:v>10.500138888888889</c:v>
                </c:pt>
                <c:pt idx="22">
                  <c:v>11.000166666666667</c:v>
                </c:pt>
                <c:pt idx="23">
                  <c:v>11.500166666666667</c:v>
                </c:pt>
                <c:pt idx="24">
                  <c:v>12.000166666666667</c:v>
                </c:pt>
                <c:pt idx="25">
                  <c:v>12.500166666666667</c:v>
                </c:pt>
                <c:pt idx="26">
                  <c:v>13.000166666666667</c:v>
                </c:pt>
                <c:pt idx="27">
                  <c:v>13.500166666666667</c:v>
                </c:pt>
                <c:pt idx="28">
                  <c:v>14.000166666666667</c:v>
                </c:pt>
                <c:pt idx="29">
                  <c:v>14.500166666666667</c:v>
                </c:pt>
                <c:pt idx="30">
                  <c:v>15.000194444444444</c:v>
                </c:pt>
                <c:pt idx="31">
                  <c:v>15.500194444444444</c:v>
                </c:pt>
                <c:pt idx="32">
                  <c:v>16.000194444444443</c:v>
                </c:pt>
                <c:pt idx="33">
                  <c:v>16.500194444444443</c:v>
                </c:pt>
                <c:pt idx="34">
                  <c:v>17.000194444444443</c:v>
                </c:pt>
                <c:pt idx="35">
                  <c:v>17.500194444444443</c:v>
                </c:pt>
                <c:pt idx="36">
                  <c:v>18.000194444444443</c:v>
                </c:pt>
                <c:pt idx="37">
                  <c:v>18.500222222222224</c:v>
                </c:pt>
                <c:pt idx="38">
                  <c:v>19.000222222222224</c:v>
                </c:pt>
                <c:pt idx="39">
                  <c:v>19.500222222222224</c:v>
                </c:pt>
                <c:pt idx="40">
                  <c:v>20.000222222222224</c:v>
                </c:pt>
                <c:pt idx="41">
                  <c:v>20.500222222222224</c:v>
                </c:pt>
                <c:pt idx="42">
                  <c:v>21.000222222222224</c:v>
                </c:pt>
                <c:pt idx="43">
                  <c:v>21.500222222222224</c:v>
                </c:pt>
                <c:pt idx="44">
                  <c:v>22.000249999999998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</c:numCache>
            </c:numRef>
          </c:xVal>
          <c:yVal>
            <c:numRef>
              <c:f>'r4r18+P'!$B$2:$B$49</c:f>
              <c:numCache>
                <c:formatCode>General</c:formatCode>
                <c:ptCount val="48"/>
                <c:pt idx="0">
                  <c:v>2.7499981224536896E-3</c:v>
                </c:pt>
                <c:pt idx="1">
                  <c:v>1.5999972820281982E-3</c:v>
                </c:pt>
                <c:pt idx="2">
                  <c:v>1.6000010073184967E-3</c:v>
                </c:pt>
                <c:pt idx="3">
                  <c:v>1.6999952495098114E-3</c:v>
                </c:pt>
                <c:pt idx="4">
                  <c:v>1.6499981284141541E-3</c:v>
                </c:pt>
                <c:pt idx="5">
                  <c:v>1.8500015139579773E-3</c:v>
                </c:pt>
                <c:pt idx="6">
                  <c:v>2.1499991416931152E-3</c:v>
                </c:pt>
                <c:pt idx="7">
                  <c:v>2.2999979555606842E-3</c:v>
                </c:pt>
                <c:pt idx="8">
                  <c:v>2.3500025272369385E-3</c:v>
                </c:pt>
                <c:pt idx="9">
                  <c:v>2.7999952435493469E-3</c:v>
                </c:pt>
                <c:pt idx="10">
                  <c:v>3.1000040471553802E-3</c:v>
                </c:pt>
                <c:pt idx="11">
                  <c:v>3.2999962568283081E-3</c:v>
                </c:pt>
                <c:pt idx="12">
                  <c:v>3.7500038743019104E-3</c:v>
                </c:pt>
                <c:pt idx="13">
                  <c:v>4.2499974370002747E-3</c:v>
                </c:pt>
                <c:pt idx="14">
                  <c:v>4.5999996364116669E-3</c:v>
                </c:pt>
                <c:pt idx="15">
                  <c:v>5.249999463558197E-3</c:v>
                </c:pt>
                <c:pt idx="16">
                  <c:v>6.1499997973442078E-3</c:v>
                </c:pt>
                <c:pt idx="17">
                  <c:v>7.0500001311302185E-3</c:v>
                </c:pt>
                <c:pt idx="18">
                  <c:v>8.2999952137470245E-3</c:v>
                </c:pt>
                <c:pt idx="19">
                  <c:v>9.7500011324882507E-3</c:v>
                </c:pt>
                <c:pt idx="20">
                  <c:v>1.1049997061491013E-2</c:v>
                </c:pt>
                <c:pt idx="21">
                  <c:v>1.3250000774860382E-2</c:v>
                </c:pt>
                <c:pt idx="22">
                  <c:v>1.575000211596489E-2</c:v>
                </c:pt>
                <c:pt idx="23">
                  <c:v>1.835000142455101E-2</c:v>
                </c:pt>
                <c:pt idx="24">
                  <c:v>2.2750001400709152E-2</c:v>
                </c:pt>
                <c:pt idx="25">
                  <c:v>2.6250004768371582E-2</c:v>
                </c:pt>
                <c:pt idx="26">
                  <c:v>3.2300002872943878E-2</c:v>
                </c:pt>
                <c:pt idx="27">
                  <c:v>3.8050003349781036E-2</c:v>
                </c:pt>
                <c:pt idx="28">
                  <c:v>4.6049997210502625E-2</c:v>
                </c:pt>
                <c:pt idx="29">
                  <c:v>5.4250001907348633E-2</c:v>
                </c:pt>
                <c:pt idx="30">
                  <c:v>6.4450003206729889E-2</c:v>
                </c:pt>
                <c:pt idx="31">
                  <c:v>7.8699998557567596E-2</c:v>
                </c:pt>
                <c:pt idx="32">
                  <c:v>9.4549998641014099E-2</c:v>
                </c:pt>
                <c:pt idx="33">
                  <c:v>0.11174999922513962</c:v>
                </c:pt>
                <c:pt idx="34">
                  <c:v>0.1335500031709671</c:v>
                </c:pt>
                <c:pt idx="35">
                  <c:v>0.17559999972581863</c:v>
                </c:pt>
                <c:pt idx="36">
                  <c:v>0.22975000739097595</c:v>
                </c:pt>
                <c:pt idx="37">
                  <c:v>0.24560001492500305</c:v>
                </c:pt>
                <c:pt idx="38">
                  <c:v>0.39899998903274536</c:v>
                </c:pt>
                <c:pt idx="39">
                  <c:v>0.45089998841285706</c:v>
                </c:pt>
                <c:pt idx="40">
                  <c:v>0.44120000302791595</c:v>
                </c:pt>
                <c:pt idx="41">
                  <c:v>0.43695001304149628</c:v>
                </c:pt>
                <c:pt idx="42">
                  <c:v>0.38345000147819519</c:v>
                </c:pt>
                <c:pt idx="43">
                  <c:v>0.38045001029968262</c:v>
                </c:pt>
                <c:pt idx="44">
                  <c:v>0.3770499974489212</c:v>
                </c:pt>
                <c:pt idx="45">
                  <c:v>0.3636000007390976</c:v>
                </c:pt>
                <c:pt idx="46">
                  <c:v>0.40314999967813492</c:v>
                </c:pt>
                <c:pt idx="47">
                  <c:v>0.44745000451803207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6FA-489D-920D-E55B139D18D3}"/>
            </c:ext>
          </c:extLst>
        </c:ser>
        <c:ser>
          <c:idx val="1"/>
          <c:order val="1"/>
          <c:tx>
            <c:strRef>
              <c:f>'r4r18+P'!$G$1</c:f>
              <c:strCache>
                <c:ptCount val="1"/>
                <c:pt idx="0">
                  <c:v>IQ (1 μL, 400 μM)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'r4r18+P'!$F$2:$F$49</c:f>
                <c:numCache>
                  <c:formatCode>General</c:formatCode>
                  <c:ptCount val="48"/>
                  <c:pt idx="2">
                    <c:v>9.8995044617994289E-4</c:v>
                  </c:pt>
                  <c:pt idx="4">
                    <c:v>1.3435045532696414E-3</c:v>
                  </c:pt>
                  <c:pt idx="6">
                    <c:v>8.48526696001638E-4</c:v>
                  </c:pt>
                  <c:pt idx="8">
                    <c:v>8.4853196435770179E-4</c:v>
                  </c:pt>
                  <c:pt idx="10">
                    <c:v>1.131368928002184E-3</c:v>
                  </c:pt>
                  <c:pt idx="12">
                    <c:v>1.1313741963582479E-3</c:v>
                  </c:pt>
                  <c:pt idx="14">
                    <c:v>1.0606570529130314E-3</c:v>
                  </c:pt>
                  <c:pt idx="16">
                    <c:v>1.0606570529130314E-3</c:v>
                  </c:pt>
                  <c:pt idx="18">
                    <c:v>1.9799008923598858E-3</c:v>
                  </c:pt>
                  <c:pt idx="20">
                    <c:v>2.2627431243604319E-3</c:v>
                  </c:pt>
                  <c:pt idx="22">
                    <c:v>2.1213246425381906E-3</c:v>
                  </c:pt>
                  <c:pt idx="24">
                    <c:v>3.1819816954512222E-3</c:v>
                  </c:pt>
                  <c:pt idx="26">
                    <c:v>3.8890899096306192E-3</c:v>
                  </c:pt>
                  <c:pt idx="28">
                    <c:v>4.879035087454498E-3</c:v>
                  </c:pt>
                  <c:pt idx="30">
                    <c:v>4.5961981238100162E-3</c:v>
                  </c:pt>
                  <c:pt idx="32">
                    <c:v>7.1417624067467381E-3</c:v>
                  </c:pt>
                  <c:pt idx="34">
                    <c:v>7.9903049078165686E-3</c:v>
                  </c:pt>
                  <c:pt idx="36">
                    <c:v>1.0323765175622215E-2</c:v>
                  </c:pt>
                  <c:pt idx="38">
                    <c:v>7.9196035694395431E-3</c:v>
                  </c:pt>
                  <c:pt idx="40">
                    <c:v>1.7606972405971515E-2</c:v>
                  </c:pt>
                  <c:pt idx="42">
                    <c:v>1.1313900014264394E-3</c:v>
                  </c:pt>
                  <c:pt idx="44">
                    <c:v>1.6051332227434417E-2</c:v>
                  </c:pt>
                  <c:pt idx="46">
                    <c:v>3.1678372130909661E-2</c:v>
                  </c:pt>
                </c:numCache>
              </c:numRef>
            </c:plus>
            <c:minus>
              <c:numRef>
                <c:f>'r4r18+P'!$F$2:$F$49</c:f>
                <c:numCache>
                  <c:formatCode>General</c:formatCode>
                  <c:ptCount val="48"/>
                  <c:pt idx="2">
                    <c:v>9.8995044617994289E-4</c:v>
                  </c:pt>
                  <c:pt idx="4">
                    <c:v>1.3435045532696414E-3</c:v>
                  </c:pt>
                  <c:pt idx="6">
                    <c:v>8.48526696001638E-4</c:v>
                  </c:pt>
                  <c:pt idx="8">
                    <c:v>8.4853196435770179E-4</c:v>
                  </c:pt>
                  <c:pt idx="10">
                    <c:v>1.131368928002184E-3</c:v>
                  </c:pt>
                  <c:pt idx="12">
                    <c:v>1.1313741963582479E-3</c:v>
                  </c:pt>
                  <c:pt idx="14">
                    <c:v>1.0606570529130314E-3</c:v>
                  </c:pt>
                  <c:pt idx="16">
                    <c:v>1.0606570529130314E-3</c:v>
                  </c:pt>
                  <c:pt idx="18">
                    <c:v>1.9799008923598858E-3</c:v>
                  </c:pt>
                  <c:pt idx="20">
                    <c:v>2.2627431243604319E-3</c:v>
                  </c:pt>
                  <c:pt idx="22">
                    <c:v>2.1213246425381906E-3</c:v>
                  </c:pt>
                  <c:pt idx="24">
                    <c:v>3.1819816954512222E-3</c:v>
                  </c:pt>
                  <c:pt idx="26">
                    <c:v>3.8890899096306192E-3</c:v>
                  </c:pt>
                  <c:pt idx="28">
                    <c:v>4.879035087454498E-3</c:v>
                  </c:pt>
                  <c:pt idx="30">
                    <c:v>4.5961981238100162E-3</c:v>
                  </c:pt>
                  <c:pt idx="32">
                    <c:v>7.1417624067467381E-3</c:v>
                  </c:pt>
                  <c:pt idx="34">
                    <c:v>7.9903049078165686E-3</c:v>
                  </c:pt>
                  <c:pt idx="36">
                    <c:v>1.0323765175622215E-2</c:v>
                  </c:pt>
                  <c:pt idx="38">
                    <c:v>7.9196035694395431E-3</c:v>
                  </c:pt>
                  <c:pt idx="40">
                    <c:v>1.7606972405971515E-2</c:v>
                  </c:pt>
                  <c:pt idx="42">
                    <c:v>1.1313900014264394E-3</c:v>
                  </c:pt>
                  <c:pt idx="44">
                    <c:v>1.6051332227434417E-2</c:v>
                  </c:pt>
                  <c:pt idx="46">
                    <c:v>3.1678372130909661E-2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'r4r18+P'!$A$2:$A$49</c:f>
              <c:numCache>
                <c:formatCode>0.0</c:formatCode>
                <c:ptCount val="48"/>
                <c:pt idx="0">
                  <c:v>0</c:v>
                </c:pt>
                <c:pt idx="1">
                  <c:v>0.50002777777777774</c:v>
                </c:pt>
                <c:pt idx="2">
                  <c:v>1.0000833333333334</c:v>
                </c:pt>
                <c:pt idx="3">
                  <c:v>1.5000833333333334</c:v>
                </c:pt>
                <c:pt idx="4">
                  <c:v>2.0000833333333334</c:v>
                </c:pt>
                <c:pt idx="5">
                  <c:v>2.5000833333333334</c:v>
                </c:pt>
                <c:pt idx="6">
                  <c:v>3.0000833333333334</c:v>
                </c:pt>
                <c:pt idx="7">
                  <c:v>3.500111111111111</c:v>
                </c:pt>
                <c:pt idx="8">
                  <c:v>4.000111111111111</c:v>
                </c:pt>
                <c:pt idx="9">
                  <c:v>4.500111111111111</c:v>
                </c:pt>
                <c:pt idx="10">
                  <c:v>5.0001111111111118</c:v>
                </c:pt>
                <c:pt idx="11">
                  <c:v>5.5001111111111118</c:v>
                </c:pt>
                <c:pt idx="12">
                  <c:v>6.0001111111111118</c:v>
                </c:pt>
                <c:pt idx="13">
                  <c:v>6.5001111111111118</c:v>
                </c:pt>
                <c:pt idx="14">
                  <c:v>7.0001388888888885</c:v>
                </c:pt>
                <c:pt idx="15">
                  <c:v>7.5001388888888885</c:v>
                </c:pt>
                <c:pt idx="16">
                  <c:v>8.0001388888888894</c:v>
                </c:pt>
                <c:pt idx="17">
                  <c:v>8.5001388888888894</c:v>
                </c:pt>
                <c:pt idx="18">
                  <c:v>9.0001388888888894</c:v>
                </c:pt>
                <c:pt idx="19">
                  <c:v>9.5001388888888894</c:v>
                </c:pt>
                <c:pt idx="20">
                  <c:v>10.000138888888889</c:v>
                </c:pt>
                <c:pt idx="21">
                  <c:v>10.500138888888889</c:v>
                </c:pt>
                <c:pt idx="22">
                  <c:v>11.000166666666667</c:v>
                </c:pt>
                <c:pt idx="23">
                  <c:v>11.500166666666667</c:v>
                </c:pt>
                <c:pt idx="24">
                  <c:v>12.000166666666667</c:v>
                </c:pt>
                <c:pt idx="25">
                  <c:v>12.500166666666667</c:v>
                </c:pt>
                <c:pt idx="26">
                  <c:v>13.000166666666667</c:v>
                </c:pt>
                <c:pt idx="27">
                  <c:v>13.500166666666667</c:v>
                </c:pt>
                <c:pt idx="28">
                  <c:v>14.000166666666667</c:v>
                </c:pt>
                <c:pt idx="29">
                  <c:v>14.500166666666667</c:v>
                </c:pt>
                <c:pt idx="30">
                  <c:v>15.000194444444444</c:v>
                </c:pt>
                <c:pt idx="31">
                  <c:v>15.500194444444444</c:v>
                </c:pt>
                <c:pt idx="32">
                  <c:v>16.000194444444443</c:v>
                </c:pt>
                <c:pt idx="33">
                  <c:v>16.500194444444443</c:v>
                </c:pt>
                <c:pt idx="34">
                  <c:v>17.000194444444443</c:v>
                </c:pt>
                <c:pt idx="35">
                  <c:v>17.500194444444443</c:v>
                </c:pt>
                <c:pt idx="36">
                  <c:v>18.000194444444443</c:v>
                </c:pt>
                <c:pt idx="37">
                  <c:v>18.500222222222224</c:v>
                </c:pt>
                <c:pt idx="38">
                  <c:v>19.000222222222224</c:v>
                </c:pt>
                <c:pt idx="39">
                  <c:v>19.500222222222224</c:v>
                </c:pt>
                <c:pt idx="40">
                  <c:v>20.000222222222224</c:v>
                </c:pt>
                <c:pt idx="41">
                  <c:v>20.500222222222224</c:v>
                </c:pt>
                <c:pt idx="42">
                  <c:v>21.000222222222224</c:v>
                </c:pt>
                <c:pt idx="43">
                  <c:v>21.500222222222224</c:v>
                </c:pt>
                <c:pt idx="44">
                  <c:v>22.000249999999998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</c:numCache>
            </c:numRef>
          </c:xVal>
          <c:yVal>
            <c:numRef>
              <c:f>'r4r18+P'!$E$2:$E$49</c:f>
              <c:numCache>
                <c:formatCode>General</c:formatCode>
                <c:ptCount val="48"/>
                <c:pt idx="0">
                  <c:v>1.1777545108646398E-2</c:v>
                </c:pt>
                <c:pt idx="1">
                  <c:v>6.7549998192092953E-3</c:v>
                </c:pt>
                <c:pt idx="2">
                  <c:v>5.900002694129991E-3</c:v>
                </c:pt>
                <c:pt idx="3">
                  <c:v>5.5245030185302746E-3</c:v>
                </c:pt>
                <c:pt idx="4">
                  <c:v>5.9245023390373242E-3</c:v>
                </c:pt>
                <c:pt idx="5">
                  <c:v>4.9245040377697002E-3</c:v>
                </c:pt>
                <c:pt idx="6">
                  <c:v>4.9745011588653576E-3</c:v>
                </c:pt>
                <c:pt idx="7">
                  <c:v>7.0745031794628155E-3</c:v>
                </c:pt>
                <c:pt idx="8">
                  <c:v>4.7245043775161755E-3</c:v>
                </c:pt>
                <c:pt idx="9">
                  <c:v>5.4245050510486614E-3</c:v>
                </c:pt>
                <c:pt idx="10">
                  <c:v>4.8245023449977886E-3</c:v>
                </c:pt>
                <c:pt idx="11">
                  <c:v>4.7245043775161755E-3</c:v>
                </c:pt>
                <c:pt idx="12">
                  <c:v>4.9745011588653576E-3</c:v>
                </c:pt>
                <c:pt idx="13">
                  <c:v>5.0745028516372692E-3</c:v>
                </c:pt>
                <c:pt idx="14">
                  <c:v>5.6245047113021862E-3</c:v>
                </c:pt>
                <c:pt idx="15">
                  <c:v>6.0745011529048931E-3</c:v>
                </c:pt>
                <c:pt idx="16">
                  <c:v>6.5245013197978985E-3</c:v>
                </c:pt>
                <c:pt idx="17">
                  <c:v>6.8745035192092907E-3</c:v>
                </c:pt>
                <c:pt idx="18">
                  <c:v>6.8245026728233349E-3</c:v>
                </c:pt>
                <c:pt idx="19">
                  <c:v>8.174503173502351E-3</c:v>
                </c:pt>
                <c:pt idx="20">
                  <c:v>8.3745028337558758E-3</c:v>
                </c:pt>
                <c:pt idx="21">
                  <c:v>8.9745018145164501E-3</c:v>
                </c:pt>
                <c:pt idx="22">
                  <c:v>1.1124500956209565E-2</c:v>
                </c:pt>
                <c:pt idx="23">
                  <c:v>1.0724501635702516E-2</c:v>
                </c:pt>
                <c:pt idx="24">
                  <c:v>1.2724501963528062E-2</c:v>
                </c:pt>
                <c:pt idx="25">
                  <c:v>1.4024501617821122E-2</c:v>
                </c:pt>
                <c:pt idx="26">
                  <c:v>1.5074504490765001E-2</c:v>
                </c:pt>
                <c:pt idx="27">
                  <c:v>1.7274504478844072E-2</c:v>
                </c:pt>
                <c:pt idx="28">
                  <c:v>2.2174501742990876E-2</c:v>
                </c:pt>
                <c:pt idx="29">
                  <c:v>2.2774500723751451E-2</c:v>
                </c:pt>
                <c:pt idx="30">
                  <c:v>2.9874501701267625E-2</c:v>
                </c:pt>
                <c:pt idx="31">
                  <c:v>3.3024506594808961E-2</c:v>
                </c:pt>
                <c:pt idx="32">
                  <c:v>4.647450330463257E-2</c:v>
                </c:pt>
                <c:pt idx="33">
                  <c:v>5.6674504604013826E-2</c:v>
                </c:pt>
                <c:pt idx="34">
                  <c:v>7.3474498417051698E-2</c:v>
                </c:pt>
                <c:pt idx="35">
                  <c:v>9.2924499835642244E-2</c:v>
                </c:pt>
                <c:pt idx="36">
                  <c:v>0.11117450329271164</c:v>
                </c:pt>
                <c:pt idx="37">
                  <c:v>0.13047450217214432</c:v>
                </c:pt>
                <c:pt idx="38">
                  <c:v>0.1522745061179718</c:v>
                </c:pt>
                <c:pt idx="39">
                  <c:v>0.19822450163570249</c:v>
                </c:pt>
                <c:pt idx="40">
                  <c:v>0.20622451039758527</c:v>
                </c:pt>
                <c:pt idx="41">
                  <c:v>0.23922450276819074</c:v>
                </c:pt>
                <c:pt idx="42">
                  <c:v>0.30757449003663861</c:v>
                </c:pt>
                <c:pt idx="43">
                  <c:v>0.32062450918165042</c:v>
                </c:pt>
                <c:pt idx="44">
                  <c:v>0.3277245152255614</c:v>
                </c:pt>
                <c:pt idx="45">
                  <c:v>0.33262450876441796</c:v>
                </c:pt>
                <c:pt idx="46">
                  <c:v>0.34757448616233655</c:v>
                </c:pt>
                <c:pt idx="47">
                  <c:v>0.34697450878825981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6FA-489D-920D-E55B139D18D3}"/>
            </c:ext>
          </c:extLst>
        </c:ser>
        <c:ser>
          <c:idx val="2"/>
          <c:order val="2"/>
          <c:tx>
            <c:strRef>
              <c:f>'r4r18+P'!$J$1</c:f>
              <c:strCache>
                <c:ptCount val="1"/>
                <c:pt idx="0">
                  <c:v>IQ (2 μL, 800 μM)</c:v>
                </c:pt>
              </c:strCache>
            </c:strRef>
          </c:tx>
          <c:spPr>
            <a:ln w="19050" cap="rnd">
              <a:solidFill>
                <a:srgbClr val="99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'r4r18+P'!$I$2:$I$49</c:f>
                <c:numCache>
                  <c:formatCode>General</c:formatCode>
                  <c:ptCount val="48"/>
                  <c:pt idx="2">
                    <c:v>1.6970586603593397E-3</c:v>
                  </c:pt>
                  <c:pt idx="4">
                    <c:v>1.2727926781804888E-3</c:v>
                  </c:pt>
                  <c:pt idx="6">
                    <c:v>1.3435045532696414E-3</c:v>
                  </c:pt>
                  <c:pt idx="8">
                    <c:v>1.4142164283587938E-3</c:v>
                  </c:pt>
                  <c:pt idx="10">
                    <c:v>1.4142164283587938E-3</c:v>
                  </c:pt>
                  <c:pt idx="12">
                    <c:v>1.1313741963582479E-3</c:v>
                  </c:pt>
                  <c:pt idx="14">
                    <c:v>7.778200892685494E-4</c:v>
                  </c:pt>
                  <c:pt idx="16">
                    <c:v>5.6568973235715579E-4</c:v>
                  </c:pt>
                  <c:pt idx="18">
                    <c:v>0</c:v>
                  </c:pt>
                  <c:pt idx="20">
                    <c:v>5.6568973235715579E-4</c:v>
                  </c:pt>
                  <c:pt idx="22">
                    <c:v>2.4041616061826728E-3</c:v>
                  </c:pt>
                  <c:pt idx="24">
                    <c:v>5.1618720510989806E-3</c:v>
                  </c:pt>
                  <c:pt idx="26">
                    <c:v>9.5459450863536657E-3</c:v>
                  </c:pt>
                  <c:pt idx="28">
                    <c:v>1.3717871959628768E-2</c:v>
                  </c:pt>
                  <c:pt idx="30">
                    <c:v>2.4253762223806312E-2</c:v>
                  </c:pt>
                  <c:pt idx="32">
                    <c:v>2.5809402402343411E-2</c:v>
                  </c:pt>
                  <c:pt idx="34">
                    <c:v>1.8950466422529028E-2</c:v>
                  </c:pt>
                  <c:pt idx="36">
                    <c:v>0.16383664342627666</c:v>
                  </c:pt>
                  <c:pt idx="38">
                    <c:v>0.13484525932848204</c:v>
                  </c:pt>
                  <c:pt idx="40">
                    <c:v>0.10302548452081832</c:v>
                  </c:pt>
                  <c:pt idx="42">
                    <c:v>4.7234731769432138E-2</c:v>
                  </c:pt>
                  <c:pt idx="44">
                    <c:v>4.1153615878886302E-2</c:v>
                  </c:pt>
                  <c:pt idx="46">
                    <c:v>2.8284286420327365E-2</c:v>
                  </c:pt>
                </c:numCache>
              </c:numRef>
            </c:plus>
            <c:minus>
              <c:numRef>
                <c:f>'r4r18+P'!$I$2:$I$49</c:f>
                <c:numCache>
                  <c:formatCode>General</c:formatCode>
                  <c:ptCount val="48"/>
                  <c:pt idx="2">
                    <c:v>1.6970586603593397E-3</c:v>
                  </c:pt>
                  <c:pt idx="4">
                    <c:v>1.2727926781804888E-3</c:v>
                  </c:pt>
                  <c:pt idx="6">
                    <c:v>1.3435045532696414E-3</c:v>
                  </c:pt>
                  <c:pt idx="8">
                    <c:v>1.4142164283587938E-3</c:v>
                  </c:pt>
                  <c:pt idx="10">
                    <c:v>1.4142164283587938E-3</c:v>
                  </c:pt>
                  <c:pt idx="12">
                    <c:v>1.1313741963582479E-3</c:v>
                  </c:pt>
                  <c:pt idx="14">
                    <c:v>7.778200892685494E-4</c:v>
                  </c:pt>
                  <c:pt idx="16">
                    <c:v>5.6568973235715579E-4</c:v>
                  </c:pt>
                  <c:pt idx="18">
                    <c:v>0</c:v>
                  </c:pt>
                  <c:pt idx="20">
                    <c:v>5.6568973235715579E-4</c:v>
                  </c:pt>
                  <c:pt idx="22">
                    <c:v>2.4041616061826728E-3</c:v>
                  </c:pt>
                  <c:pt idx="24">
                    <c:v>5.1618720510989806E-3</c:v>
                  </c:pt>
                  <c:pt idx="26">
                    <c:v>9.5459450863536657E-3</c:v>
                  </c:pt>
                  <c:pt idx="28">
                    <c:v>1.3717871959628768E-2</c:v>
                  </c:pt>
                  <c:pt idx="30">
                    <c:v>2.4253762223806312E-2</c:v>
                  </c:pt>
                  <c:pt idx="32">
                    <c:v>2.5809402402343411E-2</c:v>
                  </c:pt>
                  <c:pt idx="34">
                    <c:v>1.8950466422529028E-2</c:v>
                  </c:pt>
                  <c:pt idx="36">
                    <c:v>0.16383664342627666</c:v>
                  </c:pt>
                  <c:pt idx="38">
                    <c:v>0.13484525932848204</c:v>
                  </c:pt>
                  <c:pt idx="40">
                    <c:v>0.10302548452081832</c:v>
                  </c:pt>
                  <c:pt idx="42">
                    <c:v>4.7234731769432138E-2</c:v>
                  </c:pt>
                  <c:pt idx="44">
                    <c:v>4.1153615878886302E-2</c:v>
                  </c:pt>
                  <c:pt idx="46">
                    <c:v>2.8284286420327365E-2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'r4r18+P'!$A$2:$A$49</c:f>
              <c:numCache>
                <c:formatCode>0.0</c:formatCode>
                <c:ptCount val="48"/>
                <c:pt idx="0">
                  <c:v>0</c:v>
                </c:pt>
                <c:pt idx="1">
                  <c:v>0.50002777777777774</c:v>
                </c:pt>
                <c:pt idx="2">
                  <c:v>1.0000833333333334</c:v>
                </c:pt>
                <c:pt idx="3">
                  <c:v>1.5000833333333334</c:v>
                </c:pt>
                <c:pt idx="4">
                  <c:v>2.0000833333333334</c:v>
                </c:pt>
                <c:pt idx="5">
                  <c:v>2.5000833333333334</c:v>
                </c:pt>
                <c:pt idx="6">
                  <c:v>3.0000833333333334</c:v>
                </c:pt>
                <c:pt idx="7">
                  <c:v>3.500111111111111</c:v>
                </c:pt>
                <c:pt idx="8">
                  <c:v>4.000111111111111</c:v>
                </c:pt>
                <c:pt idx="9">
                  <c:v>4.500111111111111</c:v>
                </c:pt>
                <c:pt idx="10">
                  <c:v>5.0001111111111118</c:v>
                </c:pt>
                <c:pt idx="11">
                  <c:v>5.5001111111111118</c:v>
                </c:pt>
                <c:pt idx="12">
                  <c:v>6.0001111111111118</c:v>
                </c:pt>
                <c:pt idx="13">
                  <c:v>6.5001111111111118</c:v>
                </c:pt>
                <c:pt idx="14">
                  <c:v>7.0001388888888885</c:v>
                </c:pt>
                <c:pt idx="15">
                  <c:v>7.5001388888888885</c:v>
                </c:pt>
                <c:pt idx="16">
                  <c:v>8.0001388888888894</c:v>
                </c:pt>
                <c:pt idx="17">
                  <c:v>8.5001388888888894</c:v>
                </c:pt>
                <c:pt idx="18">
                  <c:v>9.0001388888888894</c:v>
                </c:pt>
                <c:pt idx="19">
                  <c:v>9.5001388888888894</c:v>
                </c:pt>
                <c:pt idx="20">
                  <c:v>10.000138888888889</c:v>
                </c:pt>
                <c:pt idx="21">
                  <c:v>10.500138888888889</c:v>
                </c:pt>
                <c:pt idx="22">
                  <c:v>11.000166666666667</c:v>
                </c:pt>
                <c:pt idx="23">
                  <c:v>11.500166666666667</c:v>
                </c:pt>
                <c:pt idx="24">
                  <c:v>12.000166666666667</c:v>
                </c:pt>
                <c:pt idx="25">
                  <c:v>12.500166666666667</c:v>
                </c:pt>
                <c:pt idx="26">
                  <c:v>13.000166666666667</c:v>
                </c:pt>
                <c:pt idx="27">
                  <c:v>13.500166666666667</c:v>
                </c:pt>
                <c:pt idx="28">
                  <c:v>14.000166666666667</c:v>
                </c:pt>
                <c:pt idx="29">
                  <c:v>14.500166666666667</c:v>
                </c:pt>
                <c:pt idx="30">
                  <c:v>15.000194444444444</c:v>
                </c:pt>
                <c:pt idx="31">
                  <c:v>15.500194444444444</c:v>
                </c:pt>
                <c:pt idx="32">
                  <c:v>16.000194444444443</c:v>
                </c:pt>
                <c:pt idx="33">
                  <c:v>16.500194444444443</c:v>
                </c:pt>
                <c:pt idx="34">
                  <c:v>17.000194444444443</c:v>
                </c:pt>
                <c:pt idx="35">
                  <c:v>17.500194444444443</c:v>
                </c:pt>
                <c:pt idx="36">
                  <c:v>18.000194444444443</c:v>
                </c:pt>
                <c:pt idx="37">
                  <c:v>18.500222222222224</c:v>
                </c:pt>
                <c:pt idx="38">
                  <c:v>19.000222222222224</c:v>
                </c:pt>
                <c:pt idx="39">
                  <c:v>19.500222222222224</c:v>
                </c:pt>
                <c:pt idx="40">
                  <c:v>20.000222222222224</c:v>
                </c:pt>
                <c:pt idx="41">
                  <c:v>20.500222222222224</c:v>
                </c:pt>
                <c:pt idx="42">
                  <c:v>21.000222222222224</c:v>
                </c:pt>
                <c:pt idx="43">
                  <c:v>21.500222222222224</c:v>
                </c:pt>
                <c:pt idx="44">
                  <c:v>22.000249999999998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</c:numCache>
            </c:numRef>
          </c:xVal>
          <c:yVal>
            <c:numRef>
              <c:f>'r4r18+P'!$H$2:$H$49</c:f>
              <c:numCache>
                <c:formatCode>General</c:formatCode>
                <c:ptCount val="48"/>
                <c:pt idx="0">
                  <c:v>7.8000035881996346E-3</c:v>
                </c:pt>
                <c:pt idx="1">
                  <c:v>8.6499980092053577E-3</c:v>
                </c:pt>
                <c:pt idx="2">
                  <c:v>6.299997568130454E-3</c:v>
                </c:pt>
                <c:pt idx="3">
                  <c:v>8.3999969065189362E-3</c:v>
                </c:pt>
                <c:pt idx="4">
                  <c:v>7.4499994516372681E-3</c:v>
                </c:pt>
                <c:pt idx="5">
                  <c:v>7.2499997913837433E-3</c:v>
                </c:pt>
                <c:pt idx="6">
                  <c:v>7.0999972522258759E-3</c:v>
                </c:pt>
                <c:pt idx="7">
                  <c:v>7.2499997913837433E-3</c:v>
                </c:pt>
                <c:pt idx="8">
                  <c:v>7.1000047028064728E-3</c:v>
                </c:pt>
                <c:pt idx="9">
                  <c:v>7.8499987721443176E-3</c:v>
                </c:pt>
                <c:pt idx="10">
                  <c:v>8.150000125169754E-3</c:v>
                </c:pt>
                <c:pt idx="11">
                  <c:v>8.3499960601329803E-3</c:v>
                </c:pt>
                <c:pt idx="12">
                  <c:v>8.9000016450881958E-3</c:v>
                </c:pt>
                <c:pt idx="13">
                  <c:v>9.2000029981136322E-3</c:v>
                </c:pt>
                <c:pt idx="14">
                  <c:v>9.7500011324882507E-3</c:v>
                </c:pt>
                <c:pt idx="15">
                  <c:v>1.0250002145767212E-2</c:v>
                </c:pt>
                <c:pt idx="16">
                  <c:v>1.069999486207962E-2</c:v>
                </c:pt>
                <c:pt idx="17">
                  <c:v>1.0899998247623444E-2</c:v>
                </c:pt>
                <c:pt idx="18">
                  <c:v>1.1950001120567322E-2</c:v>
                </c:pt>
                <c:pt idx="19">
                  <c:v>1.2749999761581421E-2</c:v>
                </c:pt>
                <c:pt idx="20">
                  <c:v>1.340000331401825E-2</c:v>
                </c:pt>
                <c:pt idx="21">
                  <c:v>1.5100009739398956E-2</c:v>
                </c:pt>
                <c:pt idx="22">
                  <c:v>1.6099996864795685E-2</c:v>
                </c:pt>
                <c:pt idx="23">
                  <c:v>1.7449997365474701E-2</c:v>
                </c:pt>
                <c:pt idx="24">
                  <c:v>1.8500000238418579E-2</c:v>
                </c:pt>
                <c:pt idx="25">
                  <c:v>2.0549997687339783E-2</c:v>
                </c:pt>
                <c:pt idx="26">
                  <c:v>2.1550007164478302E-2</c:v>
                </c:pt>
                <c:pt idx="27">
                  <c:v>2.3599997162818909E-2</c:v>
                </c:pt>
                <c:pt idx="28">
                  <c:v>2.6399999856948853E-2</c:v>
                </c:pt>
                <c:pt idx="29">
                  <c:v>2.8099998831748962E-2</c:v>
                </c:pt>
                <c:pt idx="30">
                  <c:v>3.0749998986721039E-2</c:v>
                </c:pt>
                <c:pt idx="31">
                  <c:v>3.3349998295307159E-2</c:v>
                </c:pt>
                <c:pt idx="32">
                  <c:v>3.6600001156330109E-2</c:v>
                </c:pt>
                <c:pt idx="33">
                  <c:v>3.825000673532486E-2</c:v>
                </c:pt>
                <c:pt idx="34">
                  <c:v>4.3999999761581421E-2</c:v>
                </c:pt>
                <c:pt idx="35">
                  <c:v>4.5549996197223663E-2</c:v>
                </c:pt>
                <c:pt idx="36">
                  <c:v>5.1749996840953827E-2</c:v>
                </c:pt>
                <c:pt idx="37">
                  <c:v>5.4799996316432953E-2</c:v>
                </c:pt>
                <c:pt idx="38">
                  <c:v>6.1400003731250763E-2</c:v>
                </c:pt>
                <c:pt idx="39">
                  <c:v>6.625000387430191E-2</c:v>
                </c:pt>
                <c:pt idx="40">
                  <c:v>7.1550004184246063E-2</c:v>
                </c:pt>
                <c:pt idx="41">
                  <c:v>7.8149996697902679E-2</c:v>
                </c:pt>
                <c:pt idx="42">
                  <c:v>8.3949998021125793E-2</c:v>
                </c:pt>
                <c:pt idx="43">
                  <c:v>9.1200001537799835E-2</c:v>
                </c:pt>
                <c:pt idx="44">
                  <c:v>9.9100001156330109E-2</c:v>
                </c:pt>
                <c:pt idx="45">
                  <c:v>0.10810000449419022</c:v>
                </c:pt>
                <c:pt idx="46">
                  <c:v>0.11574999988079071</c:v>
                </c:pt>
                <c:pt idx="47">
                  <c:v>0.12664999812841415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26FA-489D-920D-E55B139D18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229888"/>
        <c:axId val="120232576"/>
      </c:scatterChart>
      <c:valAx>
        <c:axId val="120229888"/>
        <c:scaling>
          <c:orientation val="minMax"/>
          <c:max val="24"/>
          <c:min val="4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" panose="02020603050405020304" pitchFamily="18" charset="0"/>
                    <a:ea typeface="+mn-ea"/>
                    <a:cs typeface="Times" panose="02020603050405020304" pitchFamily="18" charset="0"/>
                  </a:defRPr>
                </a:pPr>
                <a:r>
                  <a:rPr lang="en-US"/>
                  <a:t>Time (Hs)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" panose="02020603050405020304" pitchFamily="18" charset="0"/>
                  <a:ea typeface="+mn-ea"/>
                  <a:cs typeface="Times" panose="02020603050405020304" pitchFamily="18" charset="0"/>
                </a:defRPr>
              </a:pPr>
              <a:endParaRPr lang="en-US"/>
            </a:p>
          </c:txPr>
        </c:title>
        <c:numFmt formatCode="0" sourceLinked="0"/>
        <c:majorTickMark val="out"/>
        <c:minorTickMark val="out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pPr>
            <a:endParaRPr lang="en-US"/>
          </a:p>
        </c:txPr>
        <c:crossAx val="120232576"/>
        <c:crosses val="autoZero"/>
        <c:crossBetween val="midCat"/>
        <c:majorUnit val="4"/>
        <c:minorUnit val="1"/>
      </c:valAx>
      <c:valAx>
        <c:axId val="120232576"/>
        <c:scaling>
          <c:orientation val="minMax"/>
          <c:max val="1"/>
          <c:min val="0"/>
        </c:scaling>
        <c:delete val="0"/>
        <c:axPos val="l"/>
        <c:numFmt formatCode="General" sourceLinked="1"/>
        <c:majorTickMark val="out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pPr>
            <a:endParaRPr lang="en-US"/>
          </a:p>
        </c:txPr>
        <c:crossAx val="120229888"/>
        <c:crosses val="autoZero"/>
        <c:crossBetween val="midCat"/>
        <c:majorUnit val="0.25"/>
        <c:minorUnit val="5.000000000000001E-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" panose="02020603050405020304" pitchFamily="18" charset="0"/>
          <a:cs typeface="Times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7898066466904"/>
          <c:y val="0.12241079491798729"/>
          <c:w val="0.72846397569162646"/>
          <c:h val="0.7320939963455205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'r18r51+P'!$D$1</c:f>
              <c:strCache>
                <c:ptCount val="1"/>
                <c:pt idx="0">
                  <c:v>MeOH (1 μL)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'r18r51+P'!$C$2:$C$49</c:f>
                <c:numCache>
                  <c:formatCode>General</c:formatCode>
                  <c:ptCount val="48"/>
                  <c:pt idx="2">
                    <c:v>0</c:v>
                  </c:pt>
                  <c:pt idx="4">
                    <c:v>0</c:v>
                  </c:pt>
                  <c:pt idx="6">
                    <c:v>7.0711875089152462E-5</c:v>
                  </c:pt>
                  <c:pt idx="8">
                    <c:v>2.82842232000546E-4</c:v>
                  </c:pt>
                  <c:pt idx="10">
                    <c:v>2.8284750035660985E-4</c:v>
                  </c:pt>
                  <c:pt idx="12">
                    <c:v>2.82842232000546E-4</c:v>
                  </c:pt>
                  <c:pt idx="14">
                    <c:v>4.2426071382278705E-4</c:v>
                  </c:pt>
                  <c:pt idx="16">
                    <c:v>2.1213035691139352E-4</c:v>
                  </c:pt>
                  <c:pt idx="18">
                    <c:v>2.1213035691139352E-4</c:v>
                  </c:pt>
                  <c:pt idx="20">
                    <c:v>2.82842232000546E-4</c:v>
                  </c:pt>
                  <c:pt idx="22">
                    <c:v>1.4849230350918825E-3</c:v>
                  </c:pt>
                  <c:pt idx="24">
                    <c:v>2.4041616061826728E-3</c:v>
                  </c:pt>
                  <c:pt idx="26">
                    <c:v>3.1819816954512222E-3</c:v>
                  </c:pt>
                  <c:pt idx="28">
                    <c:v>3.6769542843631616E-3</c:v>
                  </c:pt>
                  <c:pt idx="30">
                    <c:v>7.1417729434588659E-3</c:v>
                  </c:pt>
                  <c:pt idx="32">
                    <c:v>1.2657214906715735E-2</c:v>
                  </c:pt>
                  <c:pt idx="34">
                    <c:v>1.216223178109167E-2</c:v>
                  </c:pt>
                  <c:pt idx="36">
                    <c:v>1.2515780619825303E-2</c:v>
                  </c:pt>
                  <c:pt idx="38">
                    <c:v>3.966867703872623E-2</c:v>
                  </c:pt>
                  <c:pt idx="40">
                    <c:v>7.6721088456138717E-2</c:v>
                  </c:pt>
                  <c:pt idx="42">
                    <c:v>0.12438007040268151</c:v>
                  </c:pt>
                  <c:pt idx="44">
                    <c:v>0.14658324093246303</c:v>
                  </c:pt>
                  <c:pt idx="46">
                    <c:v>0.13873435977482479</c:v>
                  </c:pt>
                </c:numCache>
              </c:numRef>
            </c:plus>
            <c:minus>
              <c:numRef>
                <c:f>'r18r51+P'!$C$2:$C$49</c:f>
                <c:numCache>
                  <c:formatCode>General</c:formatCode>
                  <c:ptCount val="48"/>
                  <c:pt idx="2">
                    <c:v>0</c:v>
                  </c:pt>
                  <c:pt idx="4">
                    <c:v>0</c:v>
                  </c:pt>
                  <c:pt idx="6">
                    <c:v>7.0711875089152462E-5</c:v>
                  </c:pt>
                  <c:pt idx="8">
                    <c:v>2.82842232000546E-4</c:v>
                  </c:pt>
                  <c:pt idx="10">
                    <c:v>2.8284750035660985E-4</c:v>
                  </c:pt>
                  <c:pt idx="12">
                    <c:v>2.82842232000546E-4</c:v>
                  </c:pt>
                  <c:pt idx="14">
                    <c:v>4.2426071382278705E-4</c:v>
                  </c:pt>
                  <c:pt idx="16">
                    <c:v>2.1213035691139352E-4</c:v>
                  </c:pt>
                  <c:pt idx="18">
                    <c:v>2.1213035691139352E-4</c:v>
                  </c:pt>
                  <c:pt idx="20">
                    <c:v>2.82842232000546E-4</c:v>
                  </c:pt>
                  <c:pt idx="22">
                    <c:v>1.4849230350918825E-3</c:v>
                  </c:pt>
                  <c:pt idx="24">
                    <c:v>2.4041616061826728E-3</c:v>
                  </c:pt>
                  <c:pt idx="26">
                    <c:v>3.1819816954512222E-3</c:v>
                  </c:pt>
                  <c:pt idx="28">
                    <c:v>3.6769542843631616E-3</c:v>
                  </c:pt>
                  <c:pt idx="30">
                    <c:v>7.1417729434588659E-3</c:v>
                  </c:pt>
                  <c:pt idx="32">
                    <c:v>1.2657214906715735E-2</c:v>
                  </c:pt>
                  <c:pt idx="34">
                    <c:v>1.216223178109167E-2</c:v>
                  </c:pt>
                  <c:pt idx="36">
                    <c:v>1.2515780619825303E-2</c:v>
                  </c:pt>
                  <c:pt idx="38">
                    <c:v>3.966867703872623E-2</c:v>
                  </c:pt>
                  <c:pt idx="40">
                    <c:v>7.6721088456138717E-2</c:v>
                  </c:pt>
                  <c:pt idx="42">
                    <c:v>0.12438007040268151</c:v>
                  </c:pt>
                  <c:pt idx="44">
                    <c:v>0.14658324093246303</c:v>
                  </c:pt>
                  <c:pt idx="46">
                    <c:v>0.13873435977482479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xVal>
            <c:numRef>
              <c:f>'r18r51+P'!$A$2:$A$49</c:f>
              <c:numCache>
                <c:formatCode>0.0</c:formatCode>
                <c:ptCount val="48"/>
                <c:pt idx="0">
                  <c:v>0</c:v>
                </c:pt>
                <c:pt idx="1">
                  <c:v>0.50002777777777774</c:v>
                </c:pt>
                <c:pt idx="2">
                  <c:v>1.0000833333333334</c:v>
                </c:pt>
                <c:pt idx="3">
                  <c:v>1.5000833333333334</c:v>
                </c:pt>
                <c:pt idx="4">
                  <c:v>2.0000833333333334</c:v>
                </c:pt>
                <c:pt idx="5">
                  <c:v>2.5000833333333334</c:v>
                </c:pt>
                <c:pt idx="6">
                  <c:v>3.0000833333333334</c:v>
                </c:pt>
                <c:pt idx="7">
                  <c:v>3.500111111111111</c:v>
                </c:pt>
                <c:pt idx="8">
                  <c:v>4.000111111111111</c:v>
                </c:pt>
                <c:pt idx="9">
                  <c:v>4.500111111111111</c:v>
                </c:pt>
                <c:pt idx="10">
                  <c:v>5.0001111111111118</c:v>
                </c:pt>
                <c:pt idx="11">
                  <c:v>5.5001111111111118</c:v>
                </c:pt>
                <c:pt idx="12">
                  <c:v>6.0001111111111118</c:v>
                </c:pt>
                <c:pt idx="13">
                  <c:v>6.5001111111111118</c:v>
                </c:pt>
                <c:pt idx="14">
                  <c:v>7.0001388888888885</c:v>
                </c:pt>
                <c:pt idx="15">
                  <c:v>7.5001388888888885</c:v>
                </c:pt>
                <c:pt idx="16">
                  <c:v>8.0001388888888894</c:v>
                </c:pt>
                <c:pt idx="17">
                  <c:v>8.5001388888888894</c:v>
                </c:pt>
                <c:pt idx="18">
                  <c:v>9.0001388888888894</c:v>
                </c:pt>
                <c:pt idx="19">
                  <c:v>9.5001388888888894</c:v>
                </c:pt>
                <c:pt idx="20">
                  <c:v>10.000138888888889</c:v>
                </c:pt>
                <c:pt idx="21">
                  <c:v>10.500138888888889</c:v>
                </c:pt>
                <c:pt idx="22">
                  <c:v>11.000166666666667</c:v>
                </c:pt>
                <c:pt idx="23">
                  <c:v>11.500166666666667</c:v>
                </c:pt>
                <c:pt idx="24">
                  <c:v>12.000166666666667</c:v>
                </c:pt>
                <c:pt idx="25">
                  <c:v>12.500166666666667</c:v>
                </c:pt>
                <c:pt idx="26">
                  <c:v>13.000166666666667</c:v>
                </c:pt>
                <c:pt idx="27">
                  <c:v>13.500166666666667</c:v>
                </c:pt>
                <c:pt idx="28">
                  <c:v>14.000166666666667</c:v>
                </c:pt>
                <c:pt idx="29">
                  <c:v>14.500166666666667</c:v>
                </c:pt>
                <c:pt idx="30">
                  <c:v>15.000194444444444</c:v>
                </c:pt>
                <c:pt idx="31">
                  <c:v>15.500194444444444</c:v>
                </c:pt>
                <c:pt idx="32">
                  <c:v>16.000194444444443</c:v>
                </c:pt>
                <c:pt idx="33">
                  <c:v>16.500194444444443</c:v>
                </c:pt>
                <c:pt idx="34">
                  <c:v>17.000194444444443</c:v>
                </c:pt>
                <c:pt idx="35">
                  <c:v>17.500194444444443</c:v>
                </c:pt>
                <c:pt idx="36">
                  <c:v>18.000194444444443</c:v>
                </c:pt>
                <c:pt idx="37">
                  <c:v>18.500222222222224</c:v>
                </c:pt>
                <c:pt idx="38">
                  <c:v>19.000222222222224</c:v>
                </c:pt>
                <c:pt idx="39">
                  <c:v>19.500222222222224</c:v>
                </c:pt>
                <c:pt idx="40">
                  <c:v>20.000222222222224</c:v>
                </c:pt>
                <c:pt idx="41">
                  <c:v>20.500222222222224</c:v>
                </c:pt>
                <c:pt idx="42">
                  <c:v>21.000222222222224</c:v>
                </c:pt>
                <c:pt idx="43">
                  <c:v>21.500222222222224</c:v>
                </c:pt>
                <c:pt idx="44">
                  <c:v>22.000249999999998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</c:numCache>
            </c:numRef>
          </c:xVal>
          <c:yVal>
            <c:numRef>
              <c:f>'r18r51+P'!$B$2:$B$49</c:f>
              <c:numCache>
                <c:formatCode>General</c:formatCode>
                <c:ptCount val="48"/>
                <c:pt idx="0">
                  <c:v>2.8199996799230576E-2</c:v>
                </c:pt>
                <c:pt idx="1">
                  <c:v>2.525000274181366E-2</c:v>
                </c:pt>
                <c:pt idx="2">
                  <c:v>2.5200001895427704E-2</c:v>
                </c:pt>
                <c:pt idx="3">
                  <c:v>2.4799998849630356E-2</c:v>
                </c:pt>
                <c:pt idx="4">
                  <c:v>2.4950001388788223E-2</c:v>
                </c:pt>
                <c:pt idx="5">
                  <c:v>2.5700002908706665E-2</c:v>
                </c:pt>
                <c:pt idx="6">
                  <c:v>2.6949997991323471E-2</c:v>
                </c:pt>
                <c:pt idx="7">
                  <c:v>2.7550000697374344E-2</c:v>
                </c:pt>
                <c:pt idx="8">
                  <c:v>3.0350003391504288E-2</c:v>
                </c:pt>
                <c:pt idx="9">
                  <c:v>3.2050002366304398E-2</c:v>
                </c:pt>
                <c:pt idx="10">
                  <c:v>3.2649997621774673E-2</c:v>
                </c:pt>
                <c:pt idx="11">
                  <c:v>3.4300003200769424E-2</c:v>
                </c:pt>
                <c:pt idx="12">
                  <c:v>3.6449998617172241E-2</c:v>
                </c:pt>
                <c:pt idx="13">
                  <c:v>3.8900002837181091E-2</c:v>
                </c:pt>
                <c:pt idx="14">
                  <c:v>3.9350003004074097E-2</c:v>
                </c:pt>
                <c:pt idx="15">
                  <c:v>4.3400004506111145E-2</c:v>
                </c:pt>
                <c:pt idx="16">
                  <c:v>4.519999772310257E-2</c:v>
                </c:pt>
                <c:pt idx="17">
                  <c:v>4.6549998223781586E-2</c:v>
                </c:pt>
                <c:pt idx="18">
                  <c:v>4.8999994993209839E-2</c:v>
                </c:pt>
                <c:pt idx="19">
                  <c:v>5.1050007343292236E-2</c:v>
                </c:pt>
                <c:pt idx="20">
                  <c:v>5.5599994957447052E-2</c:v>
                </c:pt>
                <c:pt idx="21">
                  <c:v>9.009999763965626E-2</c:v>
                </c:pt>
                <c:pt idx="22">
                  <c:v>0.11520000237226495</c:v>
                </c:pt>
                <c:pt idx="23">
                  <c:v>0.14985000014305094</c:v>
                </c:pt>
                <c:pt idx="24">
                  <c:v>0.18519998514652045</c:v>
                </c:pt>
                <c:pt idx="25">
                  <c:v>0.24255000209808303</c:v>
                </c:pt>
                <c:pt idx="26">
                  <c:v>0.29045000207424193</c:v>
                </c:pt>
                <c:pt idx="27">
                  <c:v>0.33284999966621376</c:v>
                </c:pt>
                <c:pt idx="28">
                  <c:v>0.36724999219179127</c:v>
                </c:pt>
                <c:pt idx="29">
                  <c:v>0.39514999926090222</c:v>
                </c:pt>
                <c:pt idx="30">
                  <c:v>0.45109999626874919</c:v>
                </c:pt>
                <c:pt idx="31">
                  <c:v>0.47804999679327009</c:v>
                </c:pt>
                <c:pt idx="32">
                  <c:v>0.51315000116825127</c:v>
                </c:pt>
                <c:pt idx="33">
                  <c:v>0.54570000022649778</c:v>
                </c:pt>
                <c:pt idx="34">
                  <c:v>0.57409999936819067</c:v>
                </c:pt>
                <c:pt idx="35">
                  <c:v>0.60175000369548826</c:v>
                </c:pt>
                <c:pt idx="36">
                  <c:v>0.6394000002741812</c:v>
                </c:pt>
                <c:pt idx="37">
                  <c:v>0.67444999843835873</c:v>
                </c:pt>
                <c:pt idx="38">
                  <c:v>0.70360000640153908</c:v>
                </c:pt>
                <c:pt idx="39">
                  <c:v>0.73569999903440464</c:v>
                </c:pt>
                <c:pt idx="40">
                  <c:v>0.76314999312162413</c:v>
                </c:pt>
                <c:pt idx="41">
                  <c:v>0.78540000432729717</c:v>
                </c:pt>
                <c:pt idx="42">
                  <c:v>0.80509999448060965</c:v>
                </c:pt>
                <c:pt idx="43">
                  <c:v>0.82164999502897207</c:v>
                </c:pt>
                <c:pt idx="44">
                  <c:v>0.83129999285936362</c:v>
                </c:pt>
                <c:pt idx="45">
                  <c:v>0.83250000292062754</c:v>
                </c:pt>
                <c:pt idx="46">
                  <c:v>0.8308499966263766</c:v>
                </c:pt>
                <c:pt idx="47">
                  <c:v>0.8302000034451481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365-4851-89ED-578EDB6202D8}"/>
            </c:ext>
          </c:extLst>
        </c:ser>
        <c:ser>
          <c:idx val="1"/>
          <c:order val="1"/>
          <c:tx>
            <c:strRef>
              <c:f>'r18r51+P'!$G$1</c:f>
              <c:strCache>
                <c:ptCount val="1"/>
                <c:pt idx="0">
                  <c:v>IQ (1μL, 400μM)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'r18r51+P'!$F$2:$F$49</c:f>
                <c:numCache>
                  <c:formatCode>General</c:formatCode>
                  <c:ptCount val="48"/>
                  <c:pt idx="2">
                    <c:v>2.1213562526745737E-4</c:v>
                  </c:pt>
                  <c:pt idx="4">
                    <c:v>7.0711875089152462E-5</c:v>
                  </c:pt>
                  <c:pt idx="6">
                    <c:v>2.82842232000546E-4</c:v>
                  </c:pt>
                  <c:pt idx="8">
                    <c:v>1.4141848182224107E-4</c:v>
                  </c:pt>
                  <c:pt idx="10">
                    <c:v>3.5355410708969845E-4</c:v>
                  </c:pt>
                  <c:pt idx="12">
                    <c:v>4.242659821788509E-4</c:v>
                  </c:pt>
                  <c:pt idx="14">
                    <c:v>7.0710821417939689E-4</c:v>
                  </c:pt>
                  <c:pt idx="16">
                    <c:v>1.131368928002184E-3</c:v>
                  </c:pt>
                  <c:pt idx="18">
                    <c:v>2.0506074990929743E-3</c:v>
                  </c:pt>
                  <c:pt idx="20">
                    <c:v>2.7577209816284352E-3</c:v>
                  </c:pt>
                  <c:pt idx="22">
                    <c:v>5.0911707127219551E-3</c:v>
                  </c:pt>
                  <c:pt idx="24">
                    <c:v>7.4246257121715394E-3</c:v>
                  </c:pt>
                  <c:pt idx="26">
                    <c:v>1.1737976335624945E-2</c:v>
                  </c:pt>
                  <c:pt idx="28">
                    <c:v>1.8031222583082172E-2</c:v>
                  </c:pt>
                  <c:pt idx="30">
                    <c:v>2.6021527490898741E-2</c:v>
                  </c:pt>
                  <c:pt idx="32">
                    <c:v>3.4789652487983859E-2</c:v>
                  </c:pt>
                  <c:pt idx="34">
                    <c:v>4.9497480162148631E-2</c:v>
                  </c:pt>
                  <c:pt idx="36">
                    <c:v>6.2296108282330544E-2</c:v>
                  </c:pt>
                  <c:pt idx="38">
                    <c:v>7.6721088456138717E-2</c:v>
                  </c:pt>
                  <c:pt idx="40">
                    <c:v>6.30739283715991E-2</c:v>
                  </c:pt>
                  <c:pt idx="42">
                    <c:v>2.8213553471813958E-2</c:v>
                  </c:pt>
                  <c:pt idx="44">
                    <c:v>8.0610273196178479E-3</c:v>
                  </c:pt>
                  <c:pt idx="46">
                    <c:v>3.7900922308345929E-2</c:v>
                  </c:pt>
                </c:numCache>
              </c:numRef>
            </c:plus>
            <c:minus>
              <c:numRef>
                <c:f>'r18r51+P'!$F$2:$F$49</c:f>
                <c:numCache>
                  <c:formatCode>General</c:formatCode>
                  <c:ptCount val="48"/>
                  <c:pt idx="2">
                    <c:v>2.1213562526745737E-4</c:v>
                  </c:pt>
                  <c:pt idx="4">
                    <c:v>7.0711875089152462E-5</c:v>
                  </c:pt>
                  <c:pt idx="6">
                    <c:v>2.82842232000546E-4</c:v>
                  </c:pt>
                  <c:pt idx="8">
                    <c:v>1.4141848182224107E-4</c:v>
                  </c:pt>
                  <c:pt idx="10">
                    <c:v>3.5355410708969845E-4</c:v>
                  </c:pt>
                  <c:pt idx="12">
                    <c:v>4.242659821788509E-4</c:v>
                  </c:pt>
                  <c:pt idx="14">
                    <c:v>7.0710821417939689E-4</c:v>
                  </c:pt>
                  <c:pt idx="16">
                    <c:v>1.131368928002184E-3</c:v>
                  </c:pt>
                  <c:pt idx="18">
                    <c:v>2.0506074990929743E-3</c:v>
                  </c:pt>
                  <c:pt idx="20">
                    <c:v>2.7577209816284352E-3</c:v>
                  </c:pt>
                  <c:pt idx="22">
                    <c:v>5.0911707127219551E-3</c:v>
                  </c:pt>
                  <c:pt idx="24">
                    <c:v>7.4246257121715394E-3</c:v>
                  </c:pt>
                  <c:pt idx="26">
                    <c:v>1.1737976335624945E-2</c:v>
                  </c:pt>
                  <c:pt idx="28">
                    <c:v>1.8031222583082172E-2</c:v>
                  </c:pt>
                  <c:pt idx="30">
                    <c:v>2.6021527490898741E-2</c:v>
                  </c:pt>
                  <c:pt idx="32">
                    <c:v>3.4789652487983859E-2</c:v>
                  </c:pt>
                  <c:pt idx="34">
                    <c:v>4.9497480162148631E-2</c:v>
                  </c:pt>
                  <c:pt idx="36">
                    <c:v>6.2296108282330544E-2</c:v>
                  </c:pt>
                  <c:pt idx="38">
                    <c:v>7.6721088456138717E-2</c:v>
                  </c:pt>
                  <c:pt idx="40">
                    <c:v>6.30739283715991E-2</c:v>
                  </c:pt>
                  <c:pt idx="42">
                    <c:v>2.8213553471813958E-2</c:v>
                  </c:pt>
                  <c:pt idx="44">
                    <c:v>8.0610273196178479E-3</c:v>
                  </c:pt>
                  <c:pt idx="46">
                    <c:v>3.7900922308345929E-2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'r18r51+P'!$A$2:$A$49</c:f>
              <c:numCache>
                <c:formatCode>0.0</c:formatCode>
                <c:ptCount val="48"/>
                <c:pt idx="0">
                  <c:v>0</c:v>
                </c:pt>
                <c:pt idx="1">
                  <c:v>0.50002777777777774</c:v>
                </c:pt>
                <c:pt idx="2">
                  <c:v>1.0000833333333334</c:v>
                </c:pt>
                <c:pt idx="3">
                  <c:v>1.5000833333333334</c:v>
                </c:pt>
                <c:pt idx="4">
                  <c:v>2.0000833333333334</c:v>
                </c:pt>
                <c:pt idx="5">
                  <c:v>2.5000833333333334</c:v>
                </c:pt>
                <c:pt idx="6">
                  <c:v>3.0000833333333334</c:v>
                </c:pt>
                <c:pt idx="7">
                  <c:v>3.500111111111111</c:v>
                </c:pt>
                <c:pt idx="8">
                  <c:v>4.000111111111111</c:v>
                </c:pt>
                <c:pt idx="9">
                  <c:v>4.500111111111111</c:v>
                </c:pt>
                <c:pt idx="10">
                  <c:v>5.0001111111111118</c:v>
                </c:pt>
                <c:pt idx="11">
                  <c:v>5.5001111111111118</c:v>
                </c:pt>
                <c:pt idx="12">
                  <c:v>6.0001111111111118</c:v>
                </c:pt>
                <c:pt idx="13">
                  <c:v>6.5001111111111118</c:v>
                </c:pt>
                <c:pt idx="14">
                  <c:v>7.0001388888888885</c:v>
                </c:pt>
                <c:pt idx="15">
                  <c:v>7.5001388888888885</c:v>
                </c:pt>
                <c:pt idx="16">
                  <c:v>8.0001388888888894</c:v>
                </c:pt>
                <c:pt idx="17">
                  <c:v>8.5001388888888894</c:v>
                </c:pt>
                <c:pt idx="18">
                  <c:v>9.0001388888888894</c:v>
                </c:pt>
                <c:pt idx="19">
                  <c:v>9.5001388888888894</c:v>
                </c:pt>
                <c:pt idx="20">
                  <c:v>10.000138888888889</c:v>
                </c:pt>
                <c:pt idx="21">
                  <c:v>10.500138888888889</c:v>
                </c:pt>
                <c:pt idx="22">
                  <c:v>11.000166666666667</c:v>
                </c:pt>
                <c:pt idx="23">
                  <c:v>11.500166666666667</c:v>
                </c:pt>
                <c:pt idx="24">
                  <c:v>12.000166666666667</c:v>
                </c:pt>
                <c:pt idx="25">
                  <c:v>12.500166666666667</c:v>
                </c:pt>
                <c:pt idx="26">
                  <c:v>13.000166666666667</c:v>
                </c:pt>
                <c:pt idx="27">
                  <c:v>13.500166666666667</c:v>
                </c:pt>
                <c:pt idx="28">
                  <c:v>14.000166666666667</c:v>
                </c:pt>
                <c:pt idx="29">
                  <c:v>14.500166666666667</c:v>
                </c:pt>
                <c:pt idx="30">
                  <c:v>15.000194444444444</c:v>
                </c:pt>
                <c:pt idx="31">
                  <c:v>15.500194444444444</c:v>
                </c:pt>
                <c:pt idx="32">
                  <c:v>16.000194444444443</c:v>
                </c:pt>
                <c:pt idx="33">
                  <c:v>16.500194444444443</c:v>
                </c:pt>
                <c:pt idx="34">
                  <c:v>17.000194444444443</c:v>
                </c:pt>
                <c:pt idx="35">
                  <c:v>17.500194444444443</c:v>
                </c:pt>
                <c:pt idx="36">
                  <c:v>18.000194444444443</c:v>
                </c:pt>
                <c:pt idx="37">
                  <c:v>18.500222222222224</c:v>
                </c:pt>
                <c:pt idx="38">
                  <c:v>19.000222222222224</c:v>
                </c:pt>
                <c:pt idx="39">
                  <c:v>19.500222222222224</c:v>
                </c:pt>
                <c:pt idx="40">
                  <c:v>20.000222222222224</c:v>
                </c:pt>
                <c:pt idx="41">
                  <c:v>20.500222222222224</c:v>
                </c:pt>
                <c:pt idx="42">
                  <c:v>21.000222222222224</c:v>
                </c:pt>
                <c:pt idx="43">
                  <c:v>21.500222222222224</c:v>
                </c:pt>
                <c:pt idx="44">
                  <c:v>22.000249999999998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</c:numCache>
            </c:numRef>
          </c:xVal>
          <c:yVal>
            <c:numRef>
              <c:f>'r18r51+P'!$E$2:$E$49</c:f>
              <c:numCache>
                <c:formatCode>General</c:formatCode>
                <c:ptCount val="48"/>
                <c:pt idx="0">
                  <c:v>3.1049992889165878E-2</c:v>
                </c:pt>
                <c:pt idx="1">
                  <c:v>2.7249999344348907E-2</c:v>
                </c:pt>
                <c:pt idx="2">
                  <c:v>2.6700001209974289E-2</c:v>
                </c:pt>
                <c:pt idx="3">
                  <c:v>2.6850000023841858E-2</c:v>
                </c:pt>
                <c:pt idx="4">
                  <c:v>2.6050005108118057E-2</c:v>
                </c:pt>
                <c:pt idx="5">
                  <c:v>2.7350001037120819E-2</c:v>
                </c:pt>
                <c:pt idx="6">
                  <c:v>2.8300002217292786E-2</c:v>
                </c:pt>
                <c:pt idx="7">
                  <c:v>2.9050000011920929E-2</c:v>
                </c:pt>
                <c:pt idx="8">
                  <c:v>3.1100001186132431E-2</c:v>
                </c:pt>
                <c:pt idx="9">
                  <c:v>3.2449997961521149E-2</c:v>
                </c:pt>
                <c:pt idx="10">
                  <c:v>3.3750001341104507E-2</c:v>
                </c:pt>
                <c:pt idx="11">
                  <c:v>3.4400001168251038E-2</c:v>
                </c:pt>
                <c:pt idx="12">
                  <c:v>3.3900000154972076E-2</c:v>
                </c:pt>
                <c:pt idx="13">
                  <c:v>3.4200001507997513E-2</c:v>
                </c:pt>
                <c:pt idx="14">
                  <c:v>3.4350000321865082E-2</c:v>
                </c:pt>
                <c:pt idx="15">
                  <c:v>3.5749994218349457E-2</c:v>
                </c:pt>
                <c:pt idx="16">
                  <c:v>3.5649996250867844E-2</c:v>
                </c:pt>
                <c:pt idx="17">
                  <c:v>3.6049999296665192E-2</c:v>
                </c:pt>
                <c:pt idx="18">
                  <c:v>3.5499993711709976E-2</c:v>
                </c:pt>
                <c:pt idx="19">
                  <c:v>3.7799995392560959E-2</c:v>
                </c:pt>
                <c:pt idx="20">
                  <c:v>3.7900000810623169E-2</c:v>
                </c:pt>
                <c:pt idx="21">
                  <c:v>4.3449997901916504E-2</c:v>
                </c:pt>
                <c:pt idx="22">
                  <c:v>6.4599998295307159E-2</c:v>
                </c:pt>
                <c:pt idx="23">
                  <c:v>8.2849994301795959E-2</c:v>
                </c:pt>
                <c:pt idx="24">
                  <c:v>8.35999995470047E-2</c:v>
                </c:pt>
                <c:pt idx="25">
                  <c:v>7.6649993658065796E-2</c:v>
                </c:pt>
                <c:pt idx="26">
                  <c:v>8.4399998188018799E-2</c:v>
                </c:pt>
                <c:pt idx="27">
                  <c:v>0.11789999902248383</c:v>
                </c:pt>
                <c:pt idx="28">
                  <c:v>0.13769999891519547</c:v>
                </c:pt>
                <c:pt idx="29">
                  <c:v>0.1591000035405159</c:v>
                </c:pt>
                <c:pt idx="30">
                  <c:v>0.17984999716281891</c:v>
                </c:pt>
                <c:pt idx="31">
                  <c:v>0.21130000054836273</c:v>
                </c:pt>
                <c:pt idx="32">
                  <c:v>0.21290000528097153</c:v>
                </c:pt>
                <c:pt idx="33">
                  <c:v>0.24334999918937683</c:v>
                </c:pt>
                <c:pt idx="34">
                  <c:v>0.25794999301433563</c:v>
                </c:pt>
                <c:pt idx="35">
                  <c:v>0.26179999858140945</c:v>
                </c:pt>
                <c:pt idx="36">
                  <c:v>0.27584999054670334</c:v>
                </c:pt>
                <c:pt idx="37">
                  <c:v>0.32195001095533371</c:v>
                </c:pt>
                <c:pt idx="38">
                  <c:v>0.33069998770952225</c:v>
                </c:pt>
                <c:pt idx="39">
                  <c:v>0.36084999889135361</c:v>
                </c:pt>
                <c:pt idx="40">
                  <c:v>0.38795001059770584</c:v>
                </c:pt>
                <c:pt idx="41">
                  <c:v>0.39009999483823776</c:v>
                </c:pt>
                <c:pt idx="42">
                  <c:v>0.37280000001192093</c:v>
                </c:pt>
                <c:pt idx="43">
                  <c:v>0.35155000537633896</c:v>
                </c:pt>
                <c:pt idx="44">
                  <c:v>0.43999999016523361</c:v>
                </c:pt>
                <c:pt idx="45">
                  <c:v>0.47974999994039536</c:v>
                </c:pt>
                <c:pt idx="46">
                  <c:v>0.38904998451471329</c:v>
                </c:pt>
                <c:pt idx="47">
                  <c:v>0.38750001043081284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365-4851-89ED-578EDB6202D8}"/>
            </c:ext>
          </c:extLst>
        </c:ser>
        <c:ser>
          <c:idx val="2"/>
          <c:order val="2"/>
          <c:tx>
            <c:strRef>
              <c:f>'r18r51+P'!$J$1</c:f>
              <c:strCache>
                <c:ptCount val="1"/>
                <c:pt idx="0">
                  <c:v>IQ (2μL, 800μM)</c:v>
                </c:pt>
              </c:strCache>
            </c:strRef>
          </c:tx>
          <c:spPr>
            <a:ln w="19050" cap="rnd">
              <a:solidFill>
                <a:srgbClr val="99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'r18r51+P'!$I$2:$I$49</c:f>
                <c:numCache>
                  <c:formatCode>General</c:formatCode>
                  <c:ptCount val="48"/>
                  <c:pt idx="2">
                    <c:v>7.0710294582333299E-4</c:v>
                  </c:pt>
                  <c:pt idx="4">
                    <c:v>6.3639633909024439E-4</c:v>
                  </c:pt>
                  <c:pt idx="6">
                    <c:v>7.0710294582333299E-4</c:v>
                  </c:pt>
                  <c:pt idx="8">
                    <c:v>7.0710821417939689E-4</c:v>
                  </c:pt>
                  <c:pt idx="10">
                    <c:v>7.0710821417939689E-4</c:v>
                  </c:pt>
                  <c:pt idx="12">
                    <c:v>6.3639633909024439E-4</c:v>
                  </c:pt>
                  <c:pt idx="14">
                    <c:v>9.1923857109079039E-4</c:v>
                  </c:pt>
                  <c:pt idx="16">
                    <c:v>7.778200892685494E-4</c:v>
                  </c:pt>
                  <c:pt idx="18">
                    <c:v>7.0710821417939689E-4</c:v>
                  </c:pt>
                  <c:pt idx="20">
                    <c:v>1.1313741963582479E-3</c:v>
                  </c:pt>
                  <c:pt idx="22">
                    <c:v>1.7677705354484923E-3</c:v>
                  </c:pt>
                  <c:pt idx="24">
                    <c:v>1.3435045532696414E-3</c:v>
                  </c:pt>
                  <c:pt idx="26">
                    <c:v>2.2627431243604319E-3</c:v>
                  </c:pt>
                  <c:pt idx="28">
                    <c:v>2.1920312492712795E-3</c:v>
                  </c:pt>
                  <c:pt idx="30">
                    <c:v>3.323405445629527E-3</c:v>
                  </c:pt>
                  <c:pt idx="32">
                    <c:v>5.1618825878111075E-3</c:v>
                  </c:pt>
                  <c:pt idx="34">
                    <c:v>5.9397026770796569E-3</c:v>
                  </c:pt>
                  <c:pt idx="36">
                    <c:v>6.7175122296360785E-3</c:v>
                  </c:pt>
                  <c:pt idx="38">
                    <c:v>8.6267012469068115E-3</c:v>
                  </c:pt>
                  <c:pt idx="40">
                    <c:v>8.5559893718176599E-3</c:v>
                  </c:pt>
                  <c:pt idx="42">
                    <c:v>4.3133506234534057E-3</c:v>
                  </c:pt>
                  <c:pt idx="44">
                    <c:v>4.949725889119395E-4</c:v>
                  </c:pt>
                  <c:pt idx="46">
                    <c:v>7.9195930327274153E-3</c:v>
                  </c:pt>
                </c:numCache>
              </c:numRef>
            </c:plus>
            <c:minus>
              <c:numRef>
                <c:f>'r18r51+P'!$I$2:$I$49</c:f>
                <c:numCache>
                  <c:formatCode>General</c:formatCode>
                  <c:ptCount val="48"/>
                  <c:pt idx="2">
                    <c:v>7.0710294582333299E-4</c:v>
                  </c:pt>
                  <c:pt idx="4">
                    <c:v>6.3639633909024439E-4</c:v>
                  </c:pt>
                  <c:pt idx="6">
                    <c:v>7.0710294582333299E-4</c:v>
                  </c:pt>
                  <c:pt idx="8">
                    <c:v>7.0710821417939689E-4</c:v>
                  </c:pt>
                  <c:pt idx="10">
                    <c:v>7.0710821417939689E-4</c:v>
                  </c:pt>
                  <c:pt idx="12">
                    <c:v>6.3639633909024439E-4</c:v>
                  </c:pt>
                  <c:pt idx="14">
                    <c:v>9.1923857109079039E-4</c:v>
                  </c:pt>
                  <c:pt idx="16">
                    <c:v>7.778200892685494E-4</c:v>
                  </c:pt>
                  <c:pt idx="18">
                    <c:v>7.0710821417939689E-4</c:v>
                  </c:pt>
                  <c:pt idx="20">
                    <c:v>1.1313741963582479E-3</c:v>
                  </c:pt>
                  <c:pt idx="22">
                    <c:v>1.7677705354484923E-3</c:v>
                  </c:pt>
                  <c:pt idx="24">
                    <c:v>1.3435045532696414E-3</c:v>
                  </c:pt>
                  <c:pt idx="26">
                    <c:v>2.2627431243604319E-3</c:v>
                  </c:pt>
                  <c:pt idx="28">
                    <c:v>2.1920312492712795E-3</c:v>
                  </c:pt>
                  <c:pt idx="30">
                    <c:v>3.323405445629527E-3</c:v>
                  </c:pt>
                  <c:pt idx="32">
                    <c:v>5.1618825878111075E-3</c:v>
                  </c:pt>
                  <c:pt idx="34">
                    <c:v>5.9397026770796569E-3</c:v>
                  </c:pt>
                  <c:pt idx="36">
                    <c:v>6.7175122296360785E-3</c:v>
                  </c:pt>
                  <c:pt idx="38">
                    <c:v>8.6267012469068115E-3</c:v>
                  </c:pt>
                  <c:pt idx="40">
                    <c:v>8.5559893718176599E-3</c:v>
                  </c:pt>
                  <c:pt idx="42">
                    <c:v>4.3133506234534057E-3</c:v>
                  </c:pt>
                  <c:pt idx="44">
                    <c:v>4.949725889119395E-4</c:v>
                  </c:pt>
                  <c:pt idx="46">
                    <c:v>7.9195930327274153E-3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'r18r51+P'!$A$2:$A$49</c:f>
              <c:numCache>
                <c:formatCode>0.0</c:formatCode>
                <c:ptCount val="48"/>
                <c:pt idx="0">
                  <c:v>0</c:v>
                </c:pt>
                <c:pt idx="1">
                  <c:v>0.50002777777777774</c:v>
                </c:pt>
                <c:pt idx="2">
                  <c:v>1.0000833333333334</c:v>
                </c:pt>
                <c:pt idx="3">
                  <c:v>1.5000833333333334</c:v>
                </c:pt>
                <c:pt idx="4">
                  <c:v>2.0000833333333334</c:v>
                </c:pt>
                <c:pt idx="5">
                  <c:v>2.5000833333333334</c:v>
                </c:pt>
                <c:pt idx="6">
                  <c:v>3.0000833333333334</c:v>
                </c:pt>
                <c:pt idx="7">
                  <c:v>3.500111111111111</c:v>
                </c:pt>
                <c:pt idx="8">
                  <c:v>4.000111111111111</c:v>
                </c:pt>
                <c:pt idx="9">
                  <c:v>4.500111111111111</c:v>
                </c:pt>
                <c:pt idx="10">
                  <c:v>5.0001111111111118</c:v>
                </c:pt>
                <c:pt idx="11">
                  <c:v>5.5001111111111118</c:v>
                </c:pt>
                <c:pt idx="12">
                  <c:v>6.0001111111111118</c:v>
                </c:pt>
                <c:pt idx="13">
                  <c:v>6.5001111111111118</c:v>
                </c:pt>
                <c:pt idx="14">
                  <c:v>7.0001388888888885</c:v>
                </c:pt>
                <c:pt idx="15">
                  <c:v>7.5001388888888885</c:v>
                </c:pt>
                <c:pt idx="16">
                  <c:v>8.0001388888888894</c:v>
                </c:pt>
                <c:pt idx="17">
                  <c:v>8.5001388888888894</c:v>
                </c:pt>
                <c:pt idx="18">
                  <c:v>9.0001388888888894</c:v>
                </c:pt>
                <c:pt idx="19">
                  <c:v>9.5001388888888894</c:v>
                </c:pt>
                <c:pt idx="20">
                  <c:v>10.000138888888889</c:v>
                </c:pt>
                <c:pt idx="21">
                  <c:v>10.500138888888889</c:v>
                </c:pt>
                <c:pt idx="22">
                  <c:v>11.000166666666667</c:v>
                </c:pt>
                <c:pt idx="23">
                  <c:v>11.500166666666667</c:v>
                </c:pt>
                <c:pt idx="24">
                  <c:v>12.000166666666667</c:v>
                </c:pt>
                <c:pt idx="25">
                  <c:v>12.500166666666667</c:v>
                </c:pt>
                <c:pt idx="26">
                  <c:v>13.000166666666667</c:v>
                </c:pt>
                <c:pt idx="27">
                  <c:v>13.500166666666667</c:v>
                </c:pt>
                <c:pt idx="28">
                  <c:v>14.000166666666667</c:v>
                </c:pt>
                <c:pt idx="29">
                  <c:v>14.500166666666667</c:v>
                </c:pt>
                <c:pt idx="30">
                  <c:v>15.000194444444444</c:v>
                </c:pt>
                <c:pt idx="31">
                  <c:v>15.500194444444444</c:v>
                </c:pt>
                <c:pt idx="32">
                  <c:v>16.000194444444443</c:v>
                </c:pt>
                <c:pt idx="33">
                  <c:v>16.500194444444443</c:v>
                </c:pt>
                <c:pt idx="34">
                  <c:v>17.000194444444443</c:v>
                </c:pt>
                <c:pt idx="35">
                  <c:v>17.500194444444443</c:v>
                </c:pt>
                <c:pt idx="36">
                  <c:v>18.000194444444443</c:v>
                </c:pt>
                <c:pt idx="37">
                  <c:v>18.500222222222224</c:v>
                </c:pt>
                <c:pt idx="38">
                  <c:v>19.000222222222224</c:v>
                </c:pt>
                <c:pt idx="39">
                  <c:v>19.500222222222224</c:v>
                </c:pt>
                <c:pt idx="40">
                  <c:v>20.000222222222224</c:v>
                </c:pt>
                <c:pt idx="41">
                  <c:v>20.500222222222224</c:v>
                </c:pt>
                <c:pt idx="42">
                  <c:v>21.000222222222224</c:v>
                </c:pt>
                <c:pt idx="43">
                  <c:v>21.500222222222224</c:v>
                </c:pt>
                <c:pt idx="44">
                  <c:v>22.000249999999998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</c:numCache>
            </c:numRef>
          </c:xVal>
          <c:yVal>
            <c:numRef>
              <c:f>'r18r51+P'!$H$2:$H$49</c:f>
              <c:numCache>
                <c:formatCode>General</c:formatCode>
                <c:ptCount val="48"/>
                <c:pt idx="0">
                  <c:v>4.3050006031990051E-2</c:v>
                </c:pt>
                <c:pt idx="1">
                  <c:v>2.4650003761053085E-2</c:v>
                </c:pt>
                <c:pt idx="2">
                  <c:v>2.4349994957447052E-2</c:v>
                </c:pt>
                <c:pt idx="3">
                  <c:v>2.5200001895427704E-2</c:v>
                </c:pt>
                <c:pt idx="4">
                  <c:v>2.4500004947185516E-2</c:v>
                </c:pt>
                <c:pt idx="5">
                  <c:v>2.5550000369548798E-2</c:v>
                </c:pt>
                <c:pt idx="6">
                  <c:v>2.5849997997283936E-2</c:v>
                </c:pt>
                <c:pt idx="7">
                  <c:v>2.7399994432926178E-2</c:v>
                </c:pt>
                <c:pt idx="8">
                  <c:v>2.8450004756450653E-2</c:v>
                </c:pt>
                <c:pt idx="9">
                  <c:v>3.0349995940923691E-2</c:v>
                </c:pt>
                <c:pt idx="10">
                  <c:v>3.0800003558397293E-2</c:v>
                </c:pt>
                <c:pt idx="11">
                  <c:v>3.3400002866983414E-2</c:v>
                </c:pt>
                <c:pt idx="12">
                  <c:v>3.5550002008676529E-2</c:v>
                </c:pt>
                <c:pt idx="13">
                  <c:v>3.5950001329183578E-2</c:v>
                </c:pt>
                <c:pt idx="14">
                  <c:v>3.6150000989437103E-2</c:v>
                </c:pt>
                <c:pt idx="15">
                  <c:v>3.8850001990795135E-2</c:v>
                </c:pt>
                <c:pt idx="16">
                  <c:v>4.1699998080730438E-2</c:v>
                </c:pt>
                <c:pt idx="17">
                  <c:v>4.1699998080730438E-2</c:v>
                </c:pt>
                <c:pt idx="18">
                  <c:v>4.3799996376037598E-2</c:v>
                </c:pt>
                <c:pt idx="19">
                  <c:v>4.6100005507469177E-2</c:v>
                </c:pt>
                <c:pt idx="20">
                  <c:v>4.9950003623962402E-2</c:v>
                </c:pt>
                <c:pt idx="21">
                  <c:v>5.1700003445148468E-2</c:v>
                </c:pt>
                <c:pt idx="22">
                  <c:v>5.2500002086162567E-2</c:v>
                </c:pt>
                <c:pt idx="23">
                  <c:v>5.3700000047683716E-2</c:v>
                </c:pt>
                <c:pt idx="24">
                  <c:v>5.7550005614757538E-2</c:v>
                </c:pt>
                <c:pt idx="25">
                  <c:v>6.0850001871585846E-2</c:v>
                </c:pt>
                <c:pt idx="26">
                  <c:v>6.1300009489059448E-2</c:v>
                </c:pt>
                <c:pt idx="27">
                  <c:v>6.4699999988079071E-2</c:v>
                </c:pt>
                <c:pt idx="28">
                  <c:v>7.0300005376338959E-2</c:v>
                </c:pt>
                <c:pt idx="29">
                  <c:v>8.0700002610683441E-2</c:v>
                </c:pt>
                <c:pt idx="30">
                  <c:v>7.8300006687641144E-2</c:v>
                </c:pt>
                <c:pt idx="31">
                  <c:v>8.1050001084804535E-2</c:v>
                </c:pt>
                <c:pt idx="32">
                  <c:v>8.4299996495246887E-2</c:v>
                </c:pt>
                <c:pt idx="33">
                  <c:v>9.1300003230571747E-2</c:v>
                </c:pt>
                <c:pt idx="34">
                  <c:v>9.4750002026557922E-2</c:v>
                </c:pt>
                <c:pt idx="35">
                  <c:v>9.8999999463558197E-2</c:v>
                </c:pt>
                <c:pt idx="36">
                  <c:v>0.1046999916434288</c:v>
                </c:pt>
                <c:pt idx="37">
                  <c:v>0.10854999721050262</c:v>
                </c:pt>
                <c:pt idx="38">
                  <c:v>0.11580000817775726</c:v>
                </c:pt>
                <c:pt idx="39">
                  <c:v>0.12404999881982803</c:v>
                </c:pt>
                <c:pt idx="40">
                  <c:v>0.13509999960660934</c:v>
                </c:pt>
                <c:pt idx="41">
                  <c:v>0.14299999922513962</c:v>
                </c:pt>
                <c:pt idx="42">
                  <c:v>0.15115000307559967</c:v>
                </c:pt>
                <c:pt idx="43">
                  <c:v>0.17080000042915344</c:v>
                </c:pt>
                <c:pt idx="44">
                  <c:v>0.16284999996423721</c:v>
                </c:pt>
                <c:pt idx="45">
                  <c:v>0.17590000480413437</c:v>
                </c:pt>
                <c:pt idx="46">
                  <c:v>0.19679999351501465</c:v>
                </c:pt>
                <c:pt idx="47">
                  <c:v>0.20825000107288361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7365-4851-89ED-578EDB6202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2269696"/>
        <c:axId val="122272384"/>
      </c:scatterChart>
      <c:valAx>
        <c:axId val="122269696"/>
        <c:scaling>
          <c:orientation val="minMax"/>
          <c:max val="24"/>
          <c:min val="4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" panose="02020603050405020304" pitchFamily="18" charset="0"/>
                    <a:ea typeface="+mn-ea"/>
                    <a:cs typeface="Times" panose="02020603050405020304" pitchFamily="18" charset="0"/>
                  </a:defRPr>
                </a:pPr>
                <a:r>
                  <a:rPr lang="en-US"/>
                  <a:t>Time (Hs)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" panose="02020603050405020304" pitchFamily="18" charset="0"/>
                  <a:ea typeface="+mn-ea"/>
                  <a:cs typeface="Times" panose="02020603050405020304" pitchFamily="18" charset="0"/>
                </a:defRPr>
              </a:pPr>
              <a:endParaRPr lang="en-US"/>
            </a:p>
          </c:txPr>
        </c:title>
        <c:numFmt formatCode="0" sourceLinked="0"/>
        <c:majorTickMark val="out"/>
        <c:minorTickMark val="out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pPr>
            <a:endParaRPr lang="en-US"/>
          </a:p>
        </c:txPr>
        <c:crossAx val="122272384"/>
        <c:crosses val="autoZero"/>
        <c:crossBetween val="midCat"/>
        <c:majorUnit val="4"/>
        <c:minorUnit val="1"/>
      </c:valAx>
      <c:valAx>
        <c:axId val="122272384"/>
        <c:scaling>
          <c:orientation val="minMax"/>
          <c:max val="1"/>
        </c:scaling>
        <c:delete val="0"/>
        <c:axPos val="l"/>
        <c:numFmt formatCode="General" sourceLinked="1"/>
        <c:majorTickMark val="out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pPr>
            <a:endParaRPr lang="en-US"/>
          </a:p>
        </c:txPr>
        <c:crossAx val="122269696"/>
        <c:crosses val="autoZero"/>
        <c:crossBetween val="midCat"/>
        <c:majorUnit val="0.25"/>
        <c:minorUnit val="5.000000000000001E-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" panose="02020603050405020304" pitchFamily="18" charset="0"/>
          <a:cs typeface="Times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148898609819101"/>
          <c:y val="3.5699789629217556E-2"/>
          <c:w val="0.72187827270132765"/>
          <c:h val="0.8727539945591810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'rad51+P'!$D$1</c:f>
              <c:strCache>
                <c:ptCount val="1"/>
                <c:pt idx="0">
                  <c:v>MeOH (1 uL)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'rad51+P'!$C$2:$C$49</c:f>
                <c:numCache>
                  <c:formatCode>General</c:formatCode>
                  <c:ptCount val="48"/>
                  <c:pt idx="2">
                    <c:v>0</c:v>
                  </c:pt>
                  <c:pt idx="4">
                    <c:v>0</c:v>
                  </c:pt>
                  <c:pt idx="6">
                    <c:v>7.0711875089152462E-5</c:v>
                  </c:pt>
                  <c:pt idx="8">
                    <c:v>2.82842232000546E-4</c:v>
                  </c:pt>
                  <c:pt idx="10">
                    <c:v>2.8284750035660985E-4</c:v>
                  </c:pt>
                  <c:pt idx="12">
                    <c:v>2.82842232000546E-4</c:v>
                  </c:pt>
                  <c:pt idx="14">
                    <c:v>4.2426071382278705E-4</c:v>
                  </c:pt>
                  <c:pt idx="16">
                    <c:v>2.1213035691139352E-4</c:v>
                  </c:pt>
                  <c:pt idx="18">
                    <c:v>2.1213035691139352E-4</c:v>
                  </c:pt>
                  <c:pt idx="20">
                    <c:v>2.82842232000546E-4</c:v>
                  </c:pt>
                  <c:pt idx="22">
                    <c:v>1.4849230350918825E-3</c:v>
                  </c:pt>
                  <c:pt idx="24">
                    <c:v>2.4041616061826728E-3</c:v>
                  </c:pt>
                  <c:pt idx="26">
                    <c:v>3.1819816954512222E-3</c:v>
                  </c:pt>
                  <c:pt idx="28">
                    <c:v>3.6769542843631616E-3</c:v>
                  </c:pt>
                  <c:pt idx="30">
                    <c:v>7.1417729434588659E-3</c:v>
                  </c:pt>
                  <c:pt idx="32">
                    <c:v>1.2657214906715735E-2</c:v>
                  </c:pt>
                  <c:pt idx="34">
                    <c:v>1.216223178109167E-2</c:v>
                  </c:pt>
                  <c:pt idx="36">
                    <c:v>1.2515780619825303E-2</c:v>
                  </c:pt>
                  <c:pt idx="38">
                    <c:v>3.966867703872623E-2</c:v>
                  </c:pt>
                  <c:pt idx="40">
                    <c:v>7.6721088456138717E-2</c:v>
                  </c:pt>
                  <c:pt idx="42">
                    <c:v>0.12438007040268151</c:v>
                  </c:pt>
                  <c:pt idx="44">
                    <c:v>0.14658324093246303</c:v>
                  </c:pt>
                  <c:pt idx="46">
                    <c:v>0.13873435977482479</c:v>
                  </c:pt>
                </c:numCache>
              </c:numRef>
            </c:plus>
            <c:minus>
              <c:numRef>
                <c:f>'rad51+P'!$C$2:$C$49</c:f>
                <c:numCache>
                  <c:formatCode>General</c:formatCode>
                  <c:ptCount val="48"/>
                  <c:pt idx="2">
                    <c:v>0</c:v>
                  </c:pt>
                  <c:pt idx="4">
                    <c:v>0</c:v>
                  </c:pt>
                  <c:pt idx="6">
                    <c:v>7.0711875089152462E-5</c:v>
                  </c:pt>
                  <c:pt idx="8">
                    <c:v>2.82842232000546E-4</c:v>
                  </c:pt>
                  <c:pt idx="10">
                    <c:v>2.8284750035660985E-4</c:v>
                  </c:pt>
                  <c:pt idx="12">
                    <c:v>2.82842232000546E-4</c:v>
                  </c:pt>
                  <c:pt idx="14">
                    <c:v>4.2426071382278705E-4</c:v>
                  </c:pt>
                  <c:pt idx="16">
                    <c:v>2.1213035691139352E-4</c:v>
                  </c:pt>
                  <c:pt idx="18">
                    <c:v>2.1213035691139352E-4</c:v>
                  </c:pt>
                  <c:pt idx="20">
                    <c:v>2.82842232000546E-4</c:v>
                  </c:pt>
                  <c:pt idx="22">
                    <c:v>1.4849230350918825E-3</c:v>
                  </c:pt>
                  <c:pt idx="24">
                    <c:v>2.4041616061826728E-3</c:v>
                  </c:pt>
                  <c:pt idx="26">
                    <c:v>3.1819816954512222E-3</c:v>
                  </c:pt>
                  <c:pt idx="28">
                    <c:v>3.6769542843631616E-3</c:v>
                  </c:pt>
                  <c:pt idx="30">
                    <c:v>7.1417729434588659E-3</c:v>
                  </c:pt>
                  <c:pt idx="32">
                    <c:v>1.2657214906715735E-2</c:v>
                  </c:pt>
                  <c:pt idx="34">
                    <c:v>1.216223178109167E-2</c:v>
                  </c:pt>
                  <c:pt idx="36">
                    <c:v>1.2515780619825303E-2</c:v>
                  </c:pt>
                  <c:pt idx="38">
                    <c:v>3.966867703872623E-2</c:v>
                  </c:pt>
                  <c:pt idx="40">
                    <c:v>7.6721088456138717E-2</c:v>
                  </c:pt>
                  <c:pt idx="42">
                    <c:v>0.12438007040268151</c:v>
                  </c:pt>
                  <c:pt idx="44">
                    <c:v>0.14658324093246303</c:v>
                  </c:pt>
                  <c:pt idx="46">
                    <c:v>0.13873435977482479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xVal>
            <c:numRef>
              <c:f>'rad51+P'!$A$2:$A$49</c:f>
              <c:numCache>
                <c:formatCode>0.0</c:formatCode>
                <c:ptCount val="48"/>
                <c:pt idx="0">
                  <c:v>0</c:v>
                </c:pt>
                <c:pt idx="1">
                  <c:v>0.50002777777777774</c:v>
                </c:pt>
                <c:pt idx="2">
                  <c:v>1.0000833333333334</c:v>
                </c:pt>
                <c:pt idx="3">
                  <c:v>1.5000833333333334</c:v>
                </c:pt>
                <c:pt idx="4">
                  <c:v>2.0000833333333334</c:v>
                </c:pt>
                <c:pt idx="5">
                  <c:v>2.5000833333333334</c:v>
                </c:pt>
                <c:pt idx="6">
                  <c:v>3.0000833333333334</c:v>
                </c:pt>
                <c:pt idx="7">
                  <c:v>3.500111111111111</c:v>
                </c:pt>
                <c:pt idx="8">
                  <c:v>4.000111111111111</c:v>
                </c:pt>
                <c:pt idx="9">
                  <c:v>4.500111111111111</c:v>
                </c:pt>
                <c:pt idx="10">
                  <c:v>5.0001111111111118</c:v>
                </c:pt>
                <c:pt idx="11">
                  <c:v>5.5001111111111118</c:v>
                </c:pt>
                <c:pt idx="12">
                  <c:v>6.0001111111111118</c:v>
                </c:pt>
                <c:pt idx="13">
                  <c:v>6.5001111111111118</c:v>
                </c:pt>
                <c:pt idx="14">
                  <c:v>7.0001388888888885</c:v>
                </c:pt>
                <c:pt idx="15">
                  <c:v>7.5001388888888885</c:v>
                </c:pt>
                <c:pt idx="16">
                  <c:v>8.0001388888888894</c:v>
                </c:pt>
                <c:pt idx="17">
                  <c:v>8.5001388888888894</c:v>
                </c:pt>
                <c:pt idx="18">
                  <c:v>9.0001388888888894</c:v>
                </c:pt>
                <c:pt idx="19">
                  <c:v>9.5001388888888894</c:v>
                </c:pt>
                <c:pt idx="20">
                  <c:v>10.000138888888889</c:v>
                </c:pt>
                <c:pt idx="21">
                  <c:v>10.500138888888889</c:v>
                </c:pt>
                <c:pt idx="22">
                  <c:v>11.000166666666667</c:v>
                </c:pt>
                <c:pt idx="23">
                  <c:v>11.500166666666667</c:v>
                </c:pt>
                <c:pt idx="24">
                  <c:v>12.000166666666667</c:v>
                </c:pt>
                <c:pt idx="25">
                  <c:v>12.500166666666667</c:v>
                </c:pt>
                <c:pt idx="26">
                  <c:v>13.000166666666667</c:v>
                </c:pt>
                <c:pt idx="27">
                  <c:v>13.500166666666667</c:v>
                </c:pt>
                <c:pt idx="28">
                  <c:v>14.000166666666667</c:v>
                </c:pt>
                <c:pt idx="29">
                  <c:v>14.500166666666667</c:v>
                </c:pt>
                <c:pt idx="30">
                  <c:v>15.000194444444444</c:v>
                </c:pt>
                <c:pt idx="31">
                  <c:v>15.500194444444444</c:v>
                </c:pt>
                <c:pt idx="32">
                  <c:v>16.000194444444443</c:v>
                </c:pt>
                <c:pt idx="33">
                  <c:v>16.500194444444443</c:v>
                </c:pt>
                <c:pt idx="34">
                  <c:v>17.000194444444443</c:v>
                </c:pt>
                <c:pt idx="35">
                  <c:v>17.500194444444443</c:v>
                </c:pt>
                <c:pt idx="36">
                  <c:v>18.000194444444443</c:v>
                </c:pt>
                <c:pt idx="37">
                  <c:v>18.500222222222224</c:v>
                </c:pt>
                <c:pt idx="38">
                  <c:v>19.000222222222224</c:v>
                </c:pt>
                <c:pt idx="39">
                  <c:v>19.500222222222224</c:v>
                </c:pt>
                <c:pt idx="40">
                  <c:v>20.000222222222224</c:v>
                </c:pt>
                <c:pt idx="41">
                  <c:v>20.500222222222224</c:v>
                </c:pt>
                <c:pt idx="42">
                  <c:v>21.000222222222224</c:v>
                </c:pt>
                <c:pt idx="43">
                  <c:v>21.500222222222224</c:v>
                </c:pt>
                <c:pt idx="44">
                  <c:v>22.000249999999998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</c:numCache>
            </c:numRef>
          </c:xVal>
          <c:yVal>
            <c:numRef>
              <c:f>'rad51+P'!$B$2:$B$49</c:f>
              <c:numCache>
                <c:formatCode>General</c:formatCode>
                <c:ptCount val="48"/>
                <c:pt idx="0">
                  <c:v>7.04999640583992E-3</c:v>
                </c:pt>
                <c:pt idx="1">
                  <c:v>4.4500008225440979E-3</c:v>
                </c:pt>
                <c:pt idx="2">
                  <c:v>4.4000037014484406E-3</c:v>
                </c:pt>
                <c:pt idx="3">
                  <c:v>4.6999938786029816E-3</c:v>
                </c:pt>
                <c:pt idx="4">
                  <c:v>5.1499940454959869E-3</c:v>
                </c:pt>
                <c:pt idx="5">
                  <c:v>5.7500004768371582E-3</c:v>
                </c:pt>
                <c:pt idx="6">
                  <c:v>6.4500011503696442E-3</c:v>
                </c:pt>
                <c:pt idx="7">
                  <c:v>7.4499994516372681E-3</c:v>
                </c:pt>
                <c:pt idx="8">
                  <c:v>9.2500001192092896E-3</c:v>
                </c:pt>
                <c:pt idx="9">
                  <c:v>1.1449996381998062E-2</c:v>
                </c:pt>
                <c:pt idx="10">
                  <c:v>1.3800006359815598E-2</c:v>
                </c:pt>
                <c:pt idx="11">
                  <c:v>1.7499998211860657E-2</c:v>
                </c:pt>
                <c:pt idx="12">
                  <c:v>2.1800000220537186E-2</c:v>
                </c:pt>
                <c:pt idx="13">
                  <c:v>2.6999995112419128E-2</c:v>
                </c:pt>
                <c:pt idx="14">
                  <c:v>3.2999992370605469E-2</c:v>
                </c:pt>
                <c:pt idx="15">
                  <c:v>4.179999977350235E-2</c:v>
                </c:pt>
                <c:pt idx="16">
                  <c:v>5.3850002586841583E-2</c:v>
                </c:pt>
                <c:pt idx="17">
                  <c:v>6.5049998462200165E-2</c:v>
                </c:pt>
                <c:pt idx="18">
                  <c:v>8.5450001060962677E-2</c:v>
                </c:pt>
                <c:pt idx="19">
                  <c:v>0.13385000079870224</c:v>
                </c:pt>
                <c:pt idx="20">
                  <c:v>0.13439999520778656</c:v>
                </c:pt>
                <c:pt idx="21">
                  <c:v>0.24945000559091568</c:v>
                </c:pt>
                <c:pt idx="22">
                  <c:v>0.38014999777078629</c:v>
                </c:pt>
                <c:pt idx="23">
                  <c:v>0.36925000697374344</c:v>
                </c:pt>
                <c:pt idx="24">
                  <c:v>0.48099999874830246</c:v>
                </c:pt>
                <c:pt idx="25">
                  <c:v>0.56645000725984573</c:v>
                </c:pt>
                <c:pt idx="26">
                  <c:v>0.61240000277757645</c:v>
                </c:pt>
                <c:pt idx="27">
                  <c:v>0.68144998699426651</c:v>
                </c:pt>
                <c:pt idx="28">
                  <c:v>0.72829997539520264</c:v>
                </c:pt>
                <c:pt idx="29">
                  <c:v>0.77564999461174011</c:v>
                </c:pt>
                <c:pt idx="30">
                  <c:v>0.79474999755620956</c:v>
                </c:pt>
                <c:pt idx="31">
                  <c:v>0.79765000939369202</c:v>
                </c:pt>
                <c:pt idx="32">
                  <c:v>0.7994999885559082</c:v>
                </c:pt>
                <c:pt idx="33">
                  <c:v>0.79659999907016754</c:v>
                </c:pt>
                <c:pt idx="34">
                  <c:v>0.80525000393390656</c:v>
                </c:pt>
                <c:pt idx="35">
                  <c:v>0.80784998834133148</c:v>
                </c:pt>
                <c:pt idx="36">
                  <c:v>0.80085001885890961</c:v>
                </c:pt>
                <c:pt idx="37">
                  <c:v>0.79900000989437103</c:v>
                </c:pt>
                <c:pt idx="38">
                  <c:v>0.79124999046325684</c:v>
                </c:pt>
                <c:pt idx="39">
                  <c:v>0.80869999527931213</c:v>
                </c:pt>
                <c:pt idx="40">
                  <c:v>0.77185000479221344</c:v>
                </c:pt>
                <c:pt idx="41">
                  <c:v>0.78390000760555267</c:v>
                </c:pt>
                <c:pt idx="42">
                  <c:v>0.79454998672008514</c:v>
                </c:pt>
                <c:pt idx="43">
                  <c:v>0.77670000493526459</c:v>
                </c:pt>
                <c:pt idx="44">
                  <c:v>0.79930000007152557</c:v>
                </c:pt>
                <c:pt idx="45">
                  <c:v>0.80089999735355377</c:v>
                </c:pt>
                <c:pt idx="46">
                  <c:v>0.79839999228715897</c:v>
                </c:pt>
                <c:pt idx="47">
                  <c:v>0.80755000561475754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F07-406D-BF53-096E18062A65}"/>
            </c:ext>
          </c:extLst>
        </c:ser>
        <c:ser>
          <c:idx val="1"/>
          <c:order val="1"/>
          <c:tx>
            <c:strRef>
              <c:f>'rad51+P'!$G$1</c:f>
              <c:strCache>
                <c:ptCount val="1"/>
                <c:pt idx="0">
                  <c:v>IQ (1uL -400uM)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'rad51+P'!$F$2:$F$49</c:f>
                <c:numCache>
                  <c:formatCode>General</c:formatCode>
                  <c:ptCount val="48"/>
                  <c:pt idx="2">
                    <c:v>2.1213562526745737E-4</c:v>
                  </c:pt>
                  <c:pt idx="4">
                    <c:v>7.0711875089152462E-5</c:v>
                  </c:pt>
                  <c:pt idx="6">
                    <c:v>2.82842232000546E-4</c:v>
                  </c:pt>
                  <c:pt idx="8">
                    <c:v>1.4141848182224107E-4</c:v>
                  </c:pt>
                  <c:pt idx="10">
                    <c:v>3.5355410708969845E-4</c:v>
                  </c:pt>
                  <c:pt idx="12">
                    <c:v>4.242659821788509E-4</c:v>
                  </c:pt>
                  <c:pt idx="14">
                    <c:v>7.0710821417939689E-4</c:v>
                  </c:pt>
                  <c:pt idx="16">
                    <c:v>1.131368928002184E-3</c:v>
                  </c:pt>
                  <c:pt idx="18">
                    <c:v>2.0506074990929743E-3</c:v>
                  </c:pt>
                  <c:pt idx="20">
                    <c:v>2.7577209816284352E-3</c:v>
                  </c:pt>
                  <c:pt idx="22">
                    <c:v>5.0911707127219551E-3</c:v>
                  </c:pt>
                  <c:pt idx="24">
                    <c:v>7.4246257121715394E-3</c:v>
                  </c:pt>
                  <c:pt idx="26">
                    <c:v>1.1737976335624945E-2</c:v>
                  </c:pt>
                  <c:pt idx="28">
                    <c:v>1.8031222583082172E-2</c:v>
                  </c:pt>
                  <c:pt idx="30">
                    <c:v>2.6021527490898741E-2</c:v>
                  </c:pt>
                  <c:pt idx="32">
                    <c:v>3.4789652487983859E-2</c:v>
                  </c:pt>
                  <c:pt idx="34">
                    <c:v>4.9497480162148631E-2</c:v>
                  </c:pt>
                  <c:pt idx="36">
                    <c:v>6.2296108282330544E-2</c:v>
                  </c:pt>
                  <c:pt idx="38">
                    <c:v>7.6721088456138717E-2</c:v>
                  </c:pt>
                  <c:pt idx="40">
                    <c:v>6.30739283715991E-2</c:v>
                  </c:pt>
                  <c:pt idx="42">
                    <c:v>2.8213553471813958E-2</c:v>
                  </c:pt>
                  <c:pt idx="44">
                    <c:v>8.0610273196178479E-3</c:v>
                  </c:pt>
                  <c:pt idx="46">
                    <c:v>3.7900922308345929E-2</c:v>
                  </c:pt>
                </c:numCache>
              </c:numRef>
            </c:plus>
            <c:minus>
              <c:numRef>
                <c:f>'rad51+P'!$F$2:$F$49</c:f>
                <c:numCache>
                  <c:formatCode>General</c:formatCode>
                  <c:ptCount val="48"/>
                  <c:pt idx="2">
                    <c:v>2.1213562526745737E-4</c:v>
                  </c:pt>
                  <c:pt idx="4">
                    <c:v>7.0711875089152462E-5</c:v>
                  </c:pt>
                  <c:pt idx="6">
                    <c:v>2.82842232000546E-4</c:v>
                  </c:pt>
                  <c:pt idx="8">
                    <c:v>1.4141848182224107E-4</c:v>
                  </c:pt>
                  <c:pt idx="10">
                    <c:v>3.5355410708969845E-4</c:v>
                  </c:pt>
                  <c:pt idx="12">
                    <c:v>4.242659821788509E-4</c:v>
                  </c:pt>
                  <c:pt idx="14">
                    <c:v>7.0710821417939689E-4</c:v>
                  </c:pt>
                  <c:pt idx="16">
                    <c:v>1.131368928002184E-3</c:v>
                  </c:pt>
                  <c:pt idx="18">
                    <c:v>2.0506074990929743E-3</c:v>
                  </c:pt>
                  <c:pt idx="20">
                    <c:v>2.7577209816284352E-3</c:v>
                  </c:pt>
                  <c:pt idx="22">
                    <c:v>5.0911707127219551E-3</c:v>
                  </c:pt>
                  <c:pt idx="24">
                    <c:v>7.4246257121715394E-3</c:v>
                  </c:pt>
                  <c:pt idx="26">
                    <c:v>1.1737976335624945E-2</c:v>
                  </c:pt>
                  <c:pt idx="28">
                    <c:v>1.8031222583082172E-2</c:v>
                  </c:pt>
                  <c:pt idx="30">
                    <c:v>2.6021527490898741E-2</c:v>
                  </c:pt>
                  <c:pt idx="32">
                    <c:v>3.4789652487983859E-2</c:v>
                  </c:pt>
                  <c:pt idx="34">
                    <c:v>4.9497480162148631E-2</c:v>
                  </c:pt>
                  <c:pt idx="36">
                    <c:v>6.2296108282330544E-2</c:v>
                  </c:pt>
                  <c:pt idx="38">
                    <c:v>7.6721088456138717E-2</c:v>
                  </c:pt>
                  <c:pt idx="40">
                    <c:v>6.30739283715991E-2</c:v>
                  </c:pt>
                  <c:pt idx="42">
                    <c:v>2.8213553471813958E-2</c:v>
                  </c:pt>
                  <c:pt idx="44">
                    <c:v>8.0610273196178479E-3</c:v>
                  </c:pt>
                  <c:pt idx="46">
                    <c:v>3.7900922308345929E-2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'rad51+P'!$A$2:$A$49</c:f>
              <c:numCache>
                <c:formatCode>0.0</c:formatCode>
                <c:ptCount val="48"/>
                <c:pt idx="0">
                  <c:v>0</c:v>
                </c:pt>
                <c:pt idx="1">
                  <c:v>0.50002777777777774</c:v>
                </c:pt>
                <c:pt idx="2">
                  <c:v>1.0000833333333334</c:v>
                </c:pt>
                <c:pt idx="3">
                  <c:v>1.5000833333333334</c:v>
                </c:pt>
                <c:pt idx="4">
                  <c:v>2.0000833333333334</c:v>
                </c:pt>
                <c:pt idx="5">
                  <c:v>2.5000833333333334</c:v>
                </c:pt>
                <c:pt idx="6">
                  <c:v>3.0000833333333334</c:v>
                </c:pt>
                <c:pt idx="7">
                  <c:v>3.500111111111111</c:v>
                </c:pt>
                <c:pt idx="8">
                  <c:v>4.000111111111111</c:v>
                </c:pt>
                <c:pt idx="9">
                  <c:v>4.500111111111111</c:v>
                </c:pt>
                <c:pt idx="10">
                  <c:v>5.0001111111111118</c:v>
                </c:pt>
                <c:pt idx="11">
                  <c:v>5.5001111111111118</c:v>
                </c:pt>
                <c:pt idx="12">
                  <c:v>6.0001111111111118</c:v>
                </c:pt>
                <c:pt idx="13">
                  <c:v>6.5001111111111118</c:v>
                </c:pt>
                <c:pt idx="14">
                  <c:v>7.0001388888888885</c:v>
                </c:pt>
                <c:pt idx="15">
                  <c:v>7.5001388888888885</c:v>
                </c:pt>
                <c:pt idx="16">
                  <c:v>8.0001388888888894</c:v>
                </c:pt>
                <c:pt idx="17">
                  <c:v>8.5001388888888894</c:v>
                </c:pt>
                <c:pt idx="18">
                  <c:v>9.0001388888888894</c:v>
                </c:pt>
                <c:pt idx="19">
                  <c:v>9.5001388888888894</c:v>
                </c:pt>
                <c:pt idx="20">
                  <c:v>10.000138888888889</c:v>
                </c:pt>
                <c:pt idx="21">
                  <c:v>10.500138888888889</c:v>
                </c:pt>
                <c:pt idx="22">
                  <c:v>11.000166666666667</c:v>
                </c:pt>
                <c:pt idx="23">
                  <c:v>11.500166666666667</c:v>
                </c:pt>
                <c:pt idx="24">
                  <c:v>12.000166666666667</c:v>
                </c:pt>
                <c:pt idx="25">
                  <c:v>12.500166666666667</c:v>
                </c:pt>
                <c:pt idx="26">
                  <c:v>13.000166666666667</c:v>
                </c:pt>
                <c:pt idx="27">
                  <c:v>13.500166666666667</c:v>
                </c:pt>
                <c:pt idx="28">
                  <c:v>14.000166666666667</c:v>
                </c:pt>
                <c:pt idx="29">
                  <c:v>14.500166666666667</c:v>
                </c:pt>
                <c:pt idx="30">
                  <c:v>15.000194444444444</c:v>
                </c:pt>
                <c:pt idx="31">
                  <c:v>15.500194444444444</c:v>
                </c:pt>
                <c:pt idx="32">
                  <c:v>16.000194444444443</c:v>
                </c:pt>
                <c:pt idx="33">
                  <c:v>16.500194444444443</c:v>
                </c:pt>
                <c:pt idx="34">
                  <c:v>17.000194444444443</c:v>
                </c:pt>
                <c:pt idx="35">
                  <c:v>17.500194444444443</c:v>
                </c:pt>
                <c:pt idx="36">
                  <c:v>18.000194444444443</c:v>
                </c:pt>
                <c:pt idx="37">
                  <c:v>18.500222222222224</c:v>
                </c:pt>
                <c:pt idx="38">
                  <c:v>19.000222222222224</c:v>
                </c:pt>
                <c:pt idx="39">
                  <c:v>19.500222222222224</c:v>
                </c:pt>
                <c:pt idx="40">
                  <c:v>20.000222222222224</c:v>
                </c:pt>
                <c:pt idx="41">
                  <c:v>20.500222222222224</c:v>
                </c:pt>
                <c:pt idx="42">
                  <c:v>21.000222222222224</c:v>
                </c:pt>
                <c:pt idx="43">
                  <c:v>21.500222222222224</c:v>
                </c:pt>
                <c:pt idx="44">
                  <c:v>22.000249999999998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</c:numCache>
            </c:numRef>
          </c:xVal>
          <c:yVal>
            <c:numRef>
              <c:f>'rad51+P'!$E$2:$E$49</c:f>
              <c:numCache>
                <c:formatCode>General</c:formatCode>
                <c:ptCount val="48"/>
                <c:pt idx="0">
                  <c:v>5.0499960780143738E-3</c:v>
                </c:pt>
                <c:pt idx="1">
                  <c:v>4.1499994695186615E-3</c:v>
                </c:pt>
                <c:pt idx="2">
                  <c:v>4.15000319480896E-3</c:v>
                </c:pt>
                <c:pt idx="3">
                  <c:v>4.2999982833862305E-3</c:v>
                </c:pt>
                <c:pt idx="4">
                  <c:v>4.9000009894371033E-3</c:v>
                </c:pt>
                <c:pt idx="5">
                  <c:v>5.1499977707862854E-3</c:v>
                </c:pt>
                <c:pt idx="6">
                  <c:v>5.8499984443187714E-3</c:v>
                </c:pt>
                <c:pt idx="7">
                  <c:v>6.7000016570091248E-3</c:v>
                </c:pt>
                <c:pt idx="8">
                  <c:v>7.8000016510486603E-3</c:v>
                </c:pt>
                <c:pt idx="9">
                  <c:v>9.0999975800514221E-3</c:v>
                </c:pt>
                <c:pt idx="10">
                  <c:v>1.0999999940395355E-2</c:v>
                </c:pt>
                <c:pt idx="11">
                  <c:v>1.3399995863437653E-2</c:v>
                </c:pt>
                <c:pt idx="12">
                  <c:v>1.6149997711181641E-2</c:v>
                </c:pt>
                <c:pt idx="13">
                  <c:v>1.9650004804134369E-2</c:v>
                </c:pt>
                <c:pt idx="14">
                  <c:v>2.3949999362230301E-2</c:v>
                </c:pt>
                <c:pt idx="15">
                  <c:v>2.9549997299909592E-2</c:v>
                </c:pt>
                <c:pt idx="16">
                  <c:v>3.6649994552135468E-2</c:v>
                </c:pt>
                <c:pt idx="17">
                  <c:v>4.479999840259552E-2</c:v>
                </c:pt>
                <c:pt idx="18">
                  <c:v>5.6200005114078522E-2</c:v>
                </c:pt>
                <c:pt idx="19">
                  <c:v>7.0249997079372406E-2</c:v>
                </c:pt>
                <c:pt idx="20">
                  <c:v>8.7700001895427704E-2</c:v>
                </c:pt>
                <c:pt idx="21">
                  <c:v>0.10999999940395355</c:v>
                </c:pt>
                <c:pt idx="22">
                  <c:v>0.13499999791383743</c:v>
                </c:pt>
                <c:pt idx="23">
                  <c:v>0.16749999672174454</c:v>
                </c:pt>
                <c:pt idx="24">
                  <c:v>0.21215000003576279</c:v>
                </c:pt>
                <c:pt idx="25">
                  <c:v>0.33820001035928726</c:v>
                </c:pt>
                <c:pt idx="26">
                  <c:v>0.36035000532865524</c:v>
                </c:pt>
                <c:pt idx="27">
                  <c:v>0.58829999715089798</c:v>
                </c:pt>
                <c:pt idx="28">
                  <c:v>0.66005000472068787</c:v>
                </c:pt>
                <c:pt idx="29">
                  <c:v>0.70270001143217087</c:v>
                </c:pt>
                <c:pt idx="30">
                  <c:v>0.72620000690221786</c:v>
                </c:pt>
                <c:pt idx="31">
                  <c:v>0.73405000567436218</c:v>
                </c:pt>
                <c:pt idx="32">
                  <c:v>0.73840000480413437</c:v>
                </c:pt>
                <c:pt idx="33">
                  <c:v>0.73714999854564667</c:v>
                </c:pt>
                <c:pt idx="34">
                  <c:v>0.73704999685287476</c:v>
                </c:pt>
                <c:pt idx="35">
                  <c:v>0.73274998366832733</c:v>
                </c:pt>
                <c:pt idx="36">
                  <c:v>0.73525001108646393</c:v>
                </c:pt>
                <c:pt idx="37">
                  <c:v>0.72589999437332153</c:v>
                </c:pt>
                <c:pt idx="38">
                  <c:v>0.72110001742839813</c:v>
                </c:pt>
                <c:pt idx="39">
                  <c:v>0.73749999701976776</c:v>
                </c:pt>
                <c:pt idx="40">
                  <c:v>0.72765003144741058</c:v>
                </c:pt>
                <c:pt idx="41">
                  <c:v>0.73409999907016754</c:v>
                </c:pt>
                <c:pt idx="42">
                  <c:v>0.72985000908374786</c:v>
                </c:pt>
                <c:pt idx="43">
                  <c:v>0.72775000333786011</c:v>
                </c:pt>
                <c:pt idx="44">
                  <c:v>0.73005001246929169</c:v>
                </c:pt>
                <c:pt idx="45">
                  <c:v>0.7207999974489212</c:v>
                </c:pt>
                <c:pt idx="46">
                  <c:v>0.72305002808570862</c:v>
                </c:pt>
                <c:pt idx="47">
                  <c:v>0.71369999647140503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3F07-406D-BF53-096E18062A65}"/>
            </c:ext>
          </c:extLst>
        </c:ser>
        <c:ser>
          <c:idx val="2"/>
          <c:order val="2"/>
          <c:tx>
            <c:strRef>
              <c:f>'rad51+P'!$J$1</c:f>
              <c:strCache>
                <c:ptCount val="1"/>
                <c:pt idx="0">
                  <c:v>IQ (2uL -800uM)</c:v>
                </c:pt>
              </c:strCache>
            </c:strRef>
          </c:tx>
          <c:spPr>
            <a:ln w="19050" cap="rnd">
              <a:solidFill>
                <a:srgbClr val="99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'rad51+P'!$I$2:$I$49</c:f>
                <c:numCache>
                  <c:formatCode>General</c:formatCode>
                  <c:ptCount val="48"/>
                  <c:pt idx="2">
                    <c:v>7.0710294582333299E-4</c:v>
                  </c:pt>
                  <c:pt idx="4">
                    <c:v>6.3639633909024439E-4</c:v>
                  </c:pt>
                  <c:pt idx="6">
                    <c:v>7.0710294582333299E-4</c:v>
                  </c:pt>
                  <c:pt idx="8">
                    <c:v>7.0710821417939689E-4</c:v>
                  </c:pt>
                  <c:pt idx="10">
                    <c:v>7.0710821417939689E-4</c:v>
                  </c:pt>
                  <c:pt idx="12">
                    <c:v>6.3639633909024439E-4</c:v>
                  </c:pt>
                  <c:pt idx="14">
                    <c:v>9.1923857109079039E-4</c:v>
                  </c:pt>
                  <c:pt idx="16">
                    <c:v>7.778200892685494E-4</c:v>
                  </c:pt>
                  <c:pt idx="18">
                    <c:v>7.0710821417939689E-4</c:v>
                  </c:pt>
                  <c:pt idx="20">
                    <c:v>1.1313741963582479E-3</c:v>
                  </c:pt>
                  <c:pt idx="22">
                    <c:v>1.7677705354484923E-3</c:v>
                  </c:pt>
                  <c:pt idx="24">
                    <c:v>1.3435045532696414E-3</c:v>
                  </c:pt>
                  <c:pt idx="26">
                    <c:v>2.2627431243604319E-3</c:v>
                  </c:pt>
                  <c:pt idx="28">
                    <c:v>2.1920312492712795E-3</c:v>
                  </c:pt>
                  <c:pt idx="30">
                    <c:v>3.323405445629527E-3</c:v>
                  </c:pt>
                  <c:pt idx="32">
                    <c:v>5.1618825878111075E-3</c:v>
                  </c:pt>
                  <c:pt idx="34">
                    <c:v>5.9397026770796569E-3</c:v>
                  </c:pt>
                  <c:pt idx="36">
                    <c:v>6.7175122296360785E-3</c:v>
                  </c:pt>
                  <c:pt idx="38">
                    <c:v>8.6267012469068115E-3</c:v>
                  </c:pt>
                  <c:pt idx="40">
                    <c:v>8.5559893718176599E-3</c:v>
                  </c:pt>
                  <c:pt idx="42">
                    <c:v>4.3133506234534057E-3</c:v>
                  </c:pt>
                  <c:pt idx="44">
                    <c:v>4.949725889119395E-4</c:v>
                  </c:pt>
                  <c:pt idx="46">
                    <c:v>7.9195930327274153E-3</c:v>
                  </c:pt>
                </c:numCache>
              </c:numRef>
            </c:plus>
            <c:minus>
              <c:numRef>
                <c:f>'rad51+P'!$I$2:$I$49</c:f>
                <c:numCache>
                  <c:formatCode>General</c:formatCode>
                  <c:ptCount val="48"/>
                  <c:pt idx="2">
                    <c:v>7.0710294582333299E-4</c:v>
                  </c:pt>
                  <c:pt idx="4">
                    <c:v>6.3639633909024439E-4</c:v>
                  </c:pt>
                  <c:pt idx="6">
                    <c:v>7.0710294582333299E-4</c:v>
                  </c:pt>
                  <c:pt idx="8">
                    <c:v>7.0710821417939689E-4</c:v>
                  </c:pt>
                  <c:pt idx="10">
                    <c:v>7.0710821417939689E-4</c:v>
                  </c:pt>
                  <c:pt idx="12">
                    <c:v>6.3639633909024439E-4</c:v>
                  </c:pt>
                  <c:pt idx="14">
                    <c:v>9.1923857109079039E-4</c:v>
                  </c:pt>
                  <c:pt idx="16">
                    <c:v>7.778200892685494E-4</c:v>
                  </c:pt>
                  <c:pt idx="18">
                    <c:v>7.0710821417939689E-4</c:v>
                  </c:pt>
                  <c:pt idx="20">
                    <c:v>1.1313741963582479E-3</c:v>
                  </c:pt>
                  <c:pt idx="22">
                    <c:v>1.7677705354484923E-3</c:v>
                  </c:pt>
                  <c:pt idx="24">
                    <c:v>1.3435045532696414E-3</c:v>
                  </c:pt>
                  <c:pt idx="26">
                    <c:v>2.2627431243604319E-3</c:v>
                  </c:pt>
                  <c:pt idx="28">
                    <c:v>2.1920312492712795E-3</c:v>
                  </c:pt>
                  <c:pt idx="30">
                    <c:v>3.323405445629527E-3</c:v>
                  </c:pt>
                  <c:pt idx="32">
                    <c:v>5.1618825878111075E-3</c:v>
                  </c:pt>
                  <c:pt idx="34">
                    <c:v>5.9397026770796569E-3</c:v>
                  </c:pt>
                  <c:pt idx="36">
                    <c:v>6.7175122296360785E-3</c:v>
                  </c:pt>
                  <c:pt idx="38">
                    <c:v>8.6267012469068115E-3</c:v>
                  </c:pt>
                  <c:pt idx="40">
                    <c:v>8.5559893718176599E-3</c:v>
                  </c:pt>
                  <c:pt idx="42">
                    <c:v>4.3133506234534057E-3</c:v>
                  </c:pt>
                  <c:pt idx="44">
                    <c:v>4.949725889119395E-4</c:v>
                  </c:pt>
                  <c:pt idx="46">
                    <c:v>7.9195930327274153E-3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'rad51+P'!$A$2:$A$49</c:f>
              <c:numCache>
                <c:formatCode>0.0</c:formatCode>
                <c:ptCount val="48"/>
                <c:pt idx="0">
                  <c:v>0</c:v>
                </c:pt>
                <c:pt idx="1">
                  <c:v>0.50002777777777774</c:v>
                </c:pt>
                <c:pt idx="2">
                  <c:v>1.0000833333333334</c:v>
                </c:pt>
                <c:pt idx="3">
                  <c:v>1.5000833333333334</c:v>
                </c:pt>
                <c:pt idx="4">
                  <c:v>2.0000833333333334</c:v>
                </c:pt>
                <c:pt idx="5">
                  <c:v>2.5000833333333334</c:v>
                </c:pt>
                <c:pt idx="6">
                  <c:v>3.0000833333333334</c:v>
                </c:pt>
                <c:pt idx="7">
                  <c:v>3.500111111111111</c:v>
                </c:pt>
                <c:pt idx="8">
                  <c:v>4.000111111111111</c:v>
                </c:pt>
                <c:pt idx="9">
                  <c:v>4.500111111111111</c:v>
                </c:pt>
                <c:pt idx="10">
                  <c:v>5.0001111111111118</c:v>
                </c:pt>
                <c:pt idx="11">
                  <c:v>5.5001111111111118</c:v>
                </c:pt>
                <c:pt idx="12">
                  <c:v>6.0001111111111118</c:v>
                </c:pt>
                <c:pt idx="13">
                  <c:v>6.5001111111111118</c:v>
                </c:pt>
                <c:pt idx="14">
                  <c:v>7.0001388888888885</c:v>
                </c:pt>
                <c:pt idx="15">
                  <c:v>7.5001388888888885</c:v>
                </c:pt>
                <c:pt idx="16">
                  <c:v>8.0001388888888894</c:v>
                </c:pt>
                <c:pt idx="17">
                  <c:v>8.5001388888888894</c:v>
                </c:pt>
                <c:pt idx="18">
                  <c:v>9.0001388888888894</c:v>
                </c:pt>
                <c:pt idx="19">
                  <c:v>9.5001388888888894</c:v>
                </c:pt>
                <c:pt idx="20">
                  <c:v>10.000138888888889</c:v>
                </c:pt>
                <c:pt idx="21">
                  <c:v>10.500138888888889</c:v>
                </c:pt>
                <c:pt idx="22">
                  <c:v>11.000166666666667</c:v>
                </c:pt>
                <c:pt idx="23">
                  <c:v>11.500166666666667</c:v>
                </c:pt>
                <c:pt idx="24">
                  <c:v>12.000166666666667</c:v>
                </c:pt>
                <c:pt idx="25">
                  <c:v>12.500166666666667</c:v>
                </c:pt>
                <c:pt idx="26">
                  <c:v>13.000166666666667</c:v>
                </c:pt>
                <c:pt idx="27">
                  <c:v>13.500166666666667</c:v>
                </c:pt>
                <c:pt idx="28">
                  <c:v>14.000166666666667</c:v>
                </c:pt>
                <c:pt idx="29">
                  <c:v>14.500166666666667</c:v>
                </c:pt>
                <c:pt idx="30">
                  <c:v>15.000194444444444</c:v>
                </c:pt>
                <c:pt idx="31">
                  <c:v>15.500194444444444</c:v>
                </c:pt>
                <c:pt idx="32">
                  <c:v>16.000194444444443</c:v>
                </c:pt>
                <c:pt idx="33">
                  <c:v>16.500194444444443</c:v>
                </c:pt>
                <c:pt idx="34">
                  <c:v>17.000194444444443</c:v>
                </c:pt>
                <c:pt idx="35">
                  <c:v>17.500194444444443</c:v>
                </c:pt>
                <c:pt idx="36">
                  <c:v>18.000194444444443</c:v>
                </c:pt>
                <c:pt idx="37">
                  <c:v>18.500222222222224</c:v>
                </c:pt>
                <c:pt idx="38">
                  <c:v>19.000222222222224</c:v>
                </c:pt>
                <c:pt idx="39">
                  <c:v>19.500222222222224</c:v>
                </c:pt>
                <c:pt idx="40">
                  <c:v>20.000222222222224</c:v>
                </c:pt>
                <c:pt idx="41">
                  <c:v>20.500222222222224</c:v>
                </c:pt>
                <c:pt idx="42">
                  <c:v>21.000222222222224</c:v>
                </c:pt>
                <c:pt idx="43">
                  <c:v>21.500222222222224</c:v>
                </c:pt>
                <c:pt idx="44">
                  <c:v>22.000249999999998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</c:numCache>
            </c:numRef>
          </c:xVal>
          <c:yVal>
            <c:numRef>
              <c:f>'rad51+P'!$H$2:$H$49</c:f>
              <c:numCache>
                <c:formatCode>General</c:formatCode>
                <c:ptCount val="48"/>
                <c:pt idx="0">
                  <c:v>1.6499996185302734E-2</c:v>
                </c:pt>
                <c:pt idx="1">
                  <c:v>1.0700002312660217E-2</c:v>
                </c:pt>
                <c:pt idx="2">
                  <c:v>9.6499994397163391E-3</c:v>
                </c:pt>
                <c:pt idx="3">
                  <c:v>9.3999952077865601E-3</c:v>
                </c:pt>
                <c:pt idx="4">
                  <c:v>9.7500011324882507E-3</c:v>
                </c:pt>
                <c:pt idx="5">
                  <c:v>1.0049998760223389E-2</c:v>
                </c:pt>
                <c:pt idx="6">
                  <c:v>1.069999486207962E-2</c:v>
                </c:pt>
                <c:pt idx="7">
                  <c:v>1.184999942779541E-2</c:v>
                </c:pt>
                <c:pt idx="8">
                  <c:v>1.3250000774860382E-2</c:v>
                </c:pt>
                <c:pt idx="9">
                  <c:v>1.4750003814697266E-2</c:v>
                </c:pt>
                <c:pt idx="10">
                  <c:v>1.6800001263618469E-2</c:v>
                </c:pt>
                <c:pt idx="11">
                  <c:v>1.9200004637241364E-2</c:v>
                </c:pt>
                <c:pt idx="12">
                  <c:v>2.2649995982646942E-2</c:v>
                </c:pt>
                <c:pt idx="13">
                  <c:v>2.6249997317790985E-2</c:v>
                </c:pt>
                <c:pt idx="14">
                  <c:v>3.0649997293949127E-2</c:v>
                </c:pt>
                <c:pt idx="15">
                  <c:v>3.6399997770786285E-2</c:v>
                </c:pt>
                <c:pt idx="16">
                  <c:v>4.3149992823600769E-2</c:v>
                </c:pt>
                <c:pt idx="17">
                  <c:v>5.0749994814395905E-2</c:v>
                </c:pt>
                <c:pt idx="18">
                  <c:v>6.1400003731250763E-2</c:v>
                </c:pt>
                <c:pt idx="19">
                  <c:v>7.2700001299381256E-2</c:v>
                </c:pt>
                <c:pt idx="20">
                  <c:v>8.619999885559082E-2</c:v>
                </c:pt>
                <c:pt idx="21">
                  <c:v>0.10284999012947083</c:v>
                </c:pt>
                <c:pt idx="22">
                  <c:v>0.12250000238418579</c:v>
                </c:pt>
                <c:pt idx="23">
                  <c:v>0.14355000108480453</c:v>
                </c:pt>
                <c:pt idx="24">
                  <c:v>0.17015000432729721</c:v>
                </c:pt>
                <c:pt idx="25">
                  <c:v>0.19894999265670776</c:v>
                </c:pt>
                <c:pt idx="26">
                  <c:v>0.23115000128746033</c:v>
                </c:pt>
                <c:pt idx="27">
                  <c:v>0.26740001142024994</c:v>
                </c:pt>
                <c:pt idx="28">
                  <c:v>0.30875000357627869</c:v>
                </c:pt>
                <c:pt idx="29">
                  <c:v>0.3486500009894371</c:v>
                </c:pt>
                <c:pt idx="30">
                  <c:v>0.47769998759031296</c:v>
                </c:pt>
                <c:pt idx="31">
                  <c:v>0.57230000197887421</c:v>
                </c:pt>
                <c:pt idx="32">
                  <c:v>0.67840002477169037</c:v>
                </c:pt>
                <c:pt idx="33">
                  <c:v>0.71904999017715454</c:v>
                </c:pt>
                <c:pt idx="34">
                  <c:v>0.77049999684095383</c:v>
                </c:pt>
                <c:pt idx="35">
                  <c:v>0.77484998106956482</c:v>
                </c:pt>
                <c:pt idx="36">
                  <c:v>0.7715500220656395</c:v>
                </c:pt>
                <c:pt idx="37">
                  <c:v>0.75940001755952835</c:v>
                </c:pt>
                <c:pt idx="38">
                  <c:v>0.75309997797012329</c:v>
                </c:pt>
                <c:pt idx="39">
                  <c:v>0.74734998494386673</c:v>
                </c:pt>
                <c:pt idx="40">
                  <c:v>0.74264997988939285</c:v>
                </c:pt>
                <c:pt idx="41">
                  <c:v>0.7361999899148941</c:v>
                </c:pt>
                <c:pt idx="42">
                  <c:v>0.72355000674724579</c:v>
                </c:pt>
                <c:pt idx="43">
                  <c:v>0.72644999623298645</c:v>
                </c:pt>
                <c:pt idx="44">
                  <c:v>0.7147500142455101</c:v>
                </c:pt>
                <c:pt idx="45">
                  <c:v>0.71129999309778214</c:v>
                </c:pt>
                <c:pt idx="46">
                  <c:v>0.7130499854683876</c:v>
                </c:pt>
                <c:pt idx="47">
                  <c:v>0.72375000268220901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3F07-406D-BF53-096E18062A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254464"/>
        <c:axId val="120257152"/>
      </c:scatterChart>
      <c:valAx>
        <c:axId val="120254464"/>
        <c:scaling>
          <c:orientation val="minMax"/>
          <c:max val="24"/>
          <c:min val="4"/>
        </c:scaling>
        <c:delete val="0"/>
        <c:axPos val="b"/>
        <c:numFmt formatCode="0" sourceLinked="0"/>
        <c:majorTickMark val="out"/>
        <c:minorTickMark val="out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pPr>
            <a:endParaRPr lang="en-US"/>
          </a:p>
        </c:txPr>
        <c:crossAx val="120257152"/>
        <c:crosses val="autoZero"/>
        <c:crossBetween val="midCat"/>
        <c:majorUnit val="4"/>
        <c:minorUnit val="1"/>
      </c:valAx>
      <c:valAx>
        <c:axId val="120257152"/>
        <c:scaling>
          <c:orientation val="minMax"/>
          <c:max val="1"/>
        </c:scaling>
        <c:delete val="0"/>
        <c:axPos val="l"/>
        <c:numFmt formatCode="General" sourceLinked="1"/>
        <c:majorTickMark val="out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pPr>
            <a:endParaRPr lang="en-US"/>
          </a:p>
        </c:txPr>
        <c:crossAx val="120254464"/>
        <c:crosses val="autoZero"/>
        <c:crossBetween val="midCat"/>
        <c:majorUnit val="0.2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" panose="02020603050405020304" pitchFamily="18" charset="0"/>
          <a:cs typeface="Times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816297777575784"/>
          <c:y val="3.1141439048017912E-2"/>
          <c:w val="0.78896643964134761"/>
          <c:h val="0.87836145124312437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'rad18+P abridged'!$J$1</c:f>
              <c:strCache>
                <c:ptCount val="1"/>
                <c:pt idx="0">
                  <c:v>MeOH (1 μL)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'rad18+P abridged'!$K$2:$K$49</c:f>
                <c:numCache>
                  <c:formatCode>General</c:formatCode>
                  <c:ptCount val="48"/>
                  <c:pt idx="0">
                    <c:v>1.697053392003276E-3</c:v>
                  </c:pt>
                  <c:pt idx="2">
                    <c:v>1.1313741963582479E-3</c:v>
                  </c:pt>
                  <c:pt idx="4">
                    <c:v>9.8995044617994289E-4</c:v>
                  </c:pt>
                  <c:pt idx="6">
                    <c:v>9.1923857109079039E-4</c:v>
                  </c:pt>
                  <c:pt idx="8">
                    <c:v>9.1923857109079039E-4</c:v>
                  </c:pt>
                  <c:pt idx="10">
                    <c:v>1.3435045532696414E-3</c:v>
                  </c:pt>
                  <c:pt idx="12">
                    <c:v>1.4142164283587938E-3</c:v>
                  </c:pt>
                  <c:pt idx="14">
                    <c:v>1.7677705354484923E-3</c:v>
                  </c:pt>
                  <c:pt idx="16">
                    <c:v>2.0506074990929743E-3</c:v>
                  </c:pt>
                  <c:pt idx="18">
                    <c:v>2.4748734812718252E-3</c:v>
                  </c:pt>
                  <c:pt idx="20">
                    <c:v>2.8284275883615237E-3</c:v>
                  </c:pt>
                  <c:pt idx="22">
                    <c:v>3.4648291958078322E-3</c:v>
                  </c:pt>
                  <c:pt idx="24">
                    <c:v>4.030513659808924E-3</c:v>
                  </c:pt>
                  <c:pt idx="26">
                    <c:v>3.8183780345414668E-3</c:v>
                  </c:pt>
                  <c:pt idx="28">
                    <c:v>3.1112698203620698E-3</c:v>
                  </c:pt>
                  <c:pt idx="30">
                    <c:v>3.535593754457623E-4</c:v>
                  </c:pt>
                  <c:pt idx="32">
                    <c:v>7.0498548815414577E-2</c:v>
                  </c:pt>
                  <c:pt idx="34">
                    <c:v>8.8812639972277604E-2</c:v>
                  </c:pt>
                  <c:pt idx="36">
                    <c:v>0.11844039933573823</c:v>
                  </c:pt>
                  <c:pt idx="38">
                    <c:v>8.3438537465502019E-3</c:v>
                  </c:pt>
                  <c:pt idx="40">
                    <c:v>3.5213902665094519E-2</c:v>
                  </c:pt>
                  <c:pt idx="42">
                    <c:v>4.0658643289974365E-2</c:v>
                  </c:pt>
                  <c:pt idx="44">
                    <c:v>6.3498189085421888E-2</c:v>
                  </c:pt>
                  <c:pt idx="46">
                    <c:v>7.0074277564879661E-2</c:v>
                  </c:pt>
                </c:numCache>
              </c:numRef>
            </c:plus>
            <c:minus>
              <c:numRef>
                <c:f>'rad18+P abridged'!$K$2:$K$49</c:f>
                <c:numCache>
                  <c:formatCode>General</c:formatCode>
                  <c:ptCount val="48"/>
                  <c:pt idx="0">
                    <c:v>1.697053392003276E-3</c:v>
                  </c:pt>
                  <c:pt idx="2">
                    <c:v>1.1313741963582479E-3</c:v>
                  </c:pt>
                  <c:pt idx="4">
                    <c:v>9.8995044617994289E-4</c:v>
                  </c:pt>
                  <c:pt idx="6">
                    <c:v>9.1923857109079039E-4</c:v>
                  </c:pt>
                  <c:pt idx="8">
                    <c:v>9.1923857109079039E-4</c:v>
                  </c:pt>
                  <c:pt idx="10">
                    <c:v>1.3435045532696414E-3</c:v>
                  </c:pt>
                  <c:pt idx="12">
                    <c:v>1.4142164283587938E-3</c:v>
                  </c:pt>
                  <c:pt idx="14">
                    <c:v>1.7677705354484923E-3</c:v>
                  </c:pt>
                  <c:pt idx="16">
                    <c:v>2.0506074990929743E-3</c:v>
                  </c:pt>
                  <c:pt idx="18">
                    <c:v>2.4748734812718252E-3</c:v>
                  </c:pt>
                  <c:pt idx="20">
                    <c:v>2.8284275883615237E-3</c:v>
                  </c:pt>
                  <c:pt idx="22">
                    <c:v>3.4648291958078322E-3</c:v>
                  </c:pt>
                  <c:pt idx="24">
                    <c:v>4.030513659808924E-3</c:v>
                  </c:pt>
                  <c:pt idx="26">
                    <c:v>3.8183780345414668E-3</c:v>
                  </c:pt>
                  <c:pt idx="28">
                    <c:v>3.1112698203620698E-3</c:v>
                  </c:pt>
                  <c:pt idx="30">
                    <c:v>3.535593754457623E-4</c:v>
                  </c:pt>
                  <c:pt idx="32">
                    <c:v>7.0498548815414577E-2</c:v>
                  </c:pt>
                  <c:pt idx="34">
                    <c:v>8.8812639972277604E-2</c:v>
                  </c:pt>
                  <c:pt idx="36">
                    <c:v>0.11844039933573823</c:v>
                  </c:pt>
                  <c:pt idx="38">
                    <c:v>8.3438537465502019E-3</c:v>
                  </c:pt>
                  <c:pt idx="40">
                    <c:v>3.5213902665094519E-2</c:v>
                  </c:pt>
                  <c:pt idx="42">
                    <c:v>4.0658643289974365E-2</c:v>
                  </c:pt>
                  <c:pt idx="44">
                    <c:v>6.3498189085421888E-2</c:v>
                  </c:pt>
                  <c:pt idx="46">
                    <c:v>7.0074277564879661E-2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xVal>
            <c:numRef>
              <c:f>'rad18+P abridged'!$I$2:$I$143</c:f>
              <c:numCache>
                <c:formatCode>General</c:formatCode>
                <c:ptCount val="142"/>
                <c:pt idx="0" formatCode="0.0">
                  <c:v>0</c:v>
                </c:pt>
                <c:pt idx="1">
                  <c:v>0.5</c:v>
                </c:pt>
                <c:pt idx="2">
                  <c:v>1</c:v>
                </c:pt>
                <c:pt idx="3" formatCode="0.0">
                  <c:v>1.5</c:v>
                </c:pt>
                <c:pt idx="4">
                  <c:v>2</c:v>
                </c:pt>
                <c:pt idx="5">
                  <c:v>2.5</c:v>
                </c:pt>
                <c:pt idx="6" formatCode="0.0">
                  <c:v>3</c:v>
                </c:pt>
                <c:pt idx="7">
                  <c:v>3.5</c:v>
                </c:pt>
                <c:pt idx="8">
                  <c:v>4</c:v>
                </c:pt>
                <c:pt idx="9" formatCode="0.0">
                  <c:v>4.5</c:v>
                </c:pt>
                <c:pt idx="10">
                  <c:v>5</c:v>
                </c:pt>
                <c:pt idx="11">
                  <c:v>5.5</c:v>
                </c:pt>
                <c:pt idx="12" formatCode="0.0">
                  <c:v>6</c:v>
                </c:pt>
                <c:pt idx="13">
                  <c:v>6.5</c:v>
                </c:pt>
                <c:pt idx="14">
                  <c:v>7</c:v>
                </c:pt>
                <c:pt idx="15" formatCode="0.0">
                  <c:v>7.5</c:v>
                </c:pt>
                <c:pt idx="16">
                  <c:v>8</c:v>
                </c:pt>
                <c:pt idx="17">
                  <c:v>8.5</c:v>
                </c:pt>
                <c:pt idx="18" formatCode="0.0">
                  <c:v>9</c:v>
                </c:pt>
                <c:pt idx="19">
                  <c:v>9.5</c:v>
                </c:pt>
                <c:pt idx="20">
                  <c:v>10</c:v>
                </c:pt>
                <c:pt idx="21" formatCode="0.0">
                  <c:v>10.5</c:v>
                </c:pt>
                <c:pt idx="22">
                  <c:v>11</c:v>
                </c:pt>
                <c:pt idx="23">
                  <c:v>11.5</c:v>
                </c:pt>
                <c:pt idx="24" formatCode="0.0">
                  <c:v>12</c:v>
                </c:pt>
                <c:pt idx="25">
                  <c:v>12.5</c:v>
                </c:pt>
                <c:pt idx="26">
                  <c:v>13</c:v>
                </c:pt>
                <c:pt idx="27" formatCode="0.0">
                  <c:v>13.5</c:v>
                </c:pt>
                <c:pt idx="28">
                  <c:v>14</c:v>
                </c:pt>
                <c:pt idx="29">
                  <c:v>14.5</c:v>
                </c:pt>
                <c:pt idx="30" formatCode="0.0">
                  <c:v>15</c:v>
                </c:pt>
                <c:pt idx="31">
                  <c:v>15.5</c:v>
                </c:pt>
                <c:pt idx="32">
                  <c:v>16</c:v>
                </c:pt>
                <c:pt idx="33" formatCode="0.0">
                  <c:v>16.5</c:v>
                </c:pt>
                <c:pt idx="34">
                  <c:v>17</c:v>
                </c:pt>
                <c:pt idx="35">
                  <c:v>17.5</c:v>
                </c:pt>
                <c:pt idx="36" formatCode="0.0">
                  <c:v>18</c:v>
                </c:pt>
                <c:pt idx="37">
                  <c:v>18.5</c:v>
                </c:pt>
                <c:pt idx="38">
                  <c:v>19</c:v>
                </c:pt>
                <c:pt idx="39" formatCode="0.0">
                  <c:v>19.5</c:v>
                </c:pt>
                <c:pt idx="40">
                  <c:v>20</c:v>
                </c:pt>
                <c:pt idx="41">
                  <c:v>20.5</c:v>
                </c:pt>
                <c:pt idx="42" formatCode="0.0">
                  <c:v>21</c:v>
                </c:pt>
                <c:pt idx="43">
                  <c:v>21.5</c:v>
                </c:pt>
                <c:pt idx="44">
                  <c:v>22</c:v>
                </c:pt>
                <c:pt idx="45" formatCode="0.0">
                  <c:v>22.5</c:v>
                </c:pt>
                <c:pt idx="46">
                  <c:v>23</c:v>
                </c:pt>
                <c:pt idx="47">
                  <c:v>23.5</c:v>
                </c:pt>
              </c:numCache>
            </c:numRef>
          </c:xVal>
          <c:yVal>
            <c:numRef>
              <c:f>'rad18+P abridged'!$J$2:$J$143</c:f>
              <c:numCache>
                <c:formatCode>General</c:formatCode>
                <c:ptCount val="14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2.5000050663948059E-4</c:v>
                </c:pt>
                <c:pt idx="9">
                  <c:v>7.5000151991844177E-4</c:v>
                </c:pt>
                <c:pt idx="10">
                  <c:v>8.5000693798065186E-4</c:v>
                </c:pt>
                <c:pt idx="11">
                  <c:v>1.4999993145465851E-3</c:v>
                </c:pt>
                <c:pt idx="12">
                  <c:v>2.3000016808509827E-3</c:v>
                </c:pt>
                <c:pt idx="13">
                  <c:v>3.1999982893466949E-3</c:v>
                </c:pt>
                <c:pt idx="14">
                  <c:v>4.1499994695186615E-3</c:v>
                </c:pt>
                <c:pt idx="15">
                  <c:v>5.4999999701976776E-3</c:v>
                </c:pt>
                <c:pt idx="16">
                  <c:v>7.4500031769275665E-3</c:v>
                </c:pt>
                <c:pt idx="17">
                  <c:v>9.1000013053417206E-3</c:v>
                </c:pt>
                <c:pt idx="18">
                  <c:v>1.1749997735023499E-2</c:v>
                </c:pt>
                <c:pt idx="19">
                  <c:v>1.5049997717142105E-2</c:v>
                </c:pt>
                <c:pt idx="20">
                  <c:v>1.8499996513128281E-2</c:v>
                </c:pt>
                <c:pt idx="21">
                  <c:v>2.355000376701355E-2</c:v>
                </c:pt>
                <c:pt idx="22">
                  <c:v>2.8850004076957703E-2</c:v>
                </c:pt>
                <c:pt idx="23">
                  <c:v>3.5199999809265137E-2</c:v>
                </c:pt>
                <c:pt idx="24">
                  <c:v>4.5749999582767487E-2</c:v>
                </c:pt>
                <c:pt idx="25">
                  <c:v>5.5700004100799561E-2</c:v>
                </c:pt>
                <c:pt idx="26">
                  <c:v>6.8599998950958252E-2</c:v>
                </c:pt>
                <c:pt idx="27">
                  <c:v>8.4250003099441528E-2</c:v>
                </c:pt>
                <c:pt idx="28">
                  <c:v>0.10660000145435333</c:v>
                </c:pt>
                <c:pt idx="29">
                  <c:v>0.12505000084638596</c:v>
                </c:pt>
                <c:pt idx="30">
                  <c:v>0.1497500017285347</c:v>
                </c:pt>
                <c:pt idx="31">
                  <c:v>0.17864999920129776</c:v>
                </c:pt>
                <c:pt idx="32">
                  <c:v>0.26694998890161514</c:v>
                </c:pt>
                <c:pt idx="33">
                  <c:v>0.32849998027086258</c:v>
                </c:pt>
                <c:pt idx="34">
                  <c:v>0.35830000787973404</c:v>
                </c:pt>
                <c:pt idx="35">
                  <c:v>0.42374999076128006</c:v>
                </c:pt>
                <c:pt idx="36">
                  <c:v>0.47955001145601273</c:v>
                </c:pt>
                <c:pt idx="37">
                  <c:v>0.55199999362230301</c:v>
                </c:pt>
                <c:pt idx="38">
                  <c:v>0.60370000451803207</c:v>
                </c:pt>
                <c:pt idx="39">
                  <c:v>0.65224998444318771</c:v>
                </c:pt>
                <c:pt idx="40">
                  <c:v>0.68210000544786453</c:v>
                </c:pt>
                <c:pt idx="41">
                  <c:v>0.69039998203516006</c:v>
                </c:pt>
                <c:pt idx="42">
                  <c:v>0.68135003000497818</c:v>
                </c:pt>
                <c:pt idx="43">
                  <c:v>0.68485001474618912</c:v>
                </c:pt>
                <c:pt idx="44">
                  <c:v>0.68120000511407852</c:v>
                </c:pt>
                <c:pt idx="45">
                  <c:v>0.69430000334978104</c:v>
                </c:pt>
                <c:pt idx="46">
                  <c:v>0.68774998188018799</c:v>
                </c:pt>
                <c:pt idx="47">
                  <c:v>0.68390001356601715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370-45F7-A8FD-CFA660D246F1}"/>
            </c:ext>
          </c:extLst>
        </c:ser>
        <c:ser>
          <c:idx val="1"/>
          <c:order val="1"/>
          <c:tx>
            <c:strRef>
              <c:f>'rad18+P abridged'!$Q$1</c:f>
              <c:strCache>
                <c:ptCount val="1"/>
                <c:pt idx="0">
                  <c:v>IQ (1 μL, 400 μM)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'rad18+P abridged'!$R$2:$R$49</c:f>
                <c:numCache>
                  <c:formatCode>General</c:formatCode>
                  <c:ptCount val="48"/>
                  <c:pt idx="0">
                    <c:v>1.063105392547883E-3</c:v>
                  </c:pt>
                  <c:pt idx="2">
                    <c:v>9.0335190442815904E-4</c:v>
                  </c:pt>
                  <c:pt idx="4">
                    <c:v>9.4824763309982218E-4</c:v>
                  </c:pt>
                  <c:pt idx="6">
                    <c:v>8.9504022609852385E-4</c:v>
                  </c:pt>
                  <c:pt idx="8">
                    <c:v>9.2937202621427471E-4</c:v>
                  </c:pt>
                  <c:pt idx="10">
                    <c:v>1.0095157141466228E-3</c:v>
                  </c:pt>
                  <c:pt idx="12">
                    <c:v>1.1037401018694406E-3</c:v>
                  </c:pt>
                  <c:pt idx="14">
                    <c:v>1.1458473038289999E-3</c:v>
                  </c:pt>
                  <c:pt idx="16">
                    <c:v>1.3721132952478814E-3</c:v>
                  </c:pt>
                  <c:pt idx="18">
                    <c:v>1.6339793268254788E-3</c:v>
                  </c:pt>
                  <c:pt idx="20">
                    <c:v>2.2309633456027776E-3</c:v>
                  </c:pt>
                  <c:pt idx="22">
                    <c:v>2.9410700526245328E-3</c:v>
                  </c:pt>
                  <c:pt idx="24">
                    <c:v>3.6451686150052731E-3</c:v>
                  </c:pt>
                  <c:pt idx="26">
                    <c:v>4.813832812672723E-3</c:v>
                  </c:pt>
                  <c:pt idx="28">
                    <c:v>7.1326829778975377E-3</c:v>
                  </c:pt>
                  <c:pt idx="30">
                    <c:v>9.9359367692349806E-3</c:v>
                  </c:pt>
                  <c:pt idx="32">
                    <c:v>1.3114037496850806E-2</c:v>
                  </c:pt>
                  <c:pt idx="34">
                    <c:v>1.7275244733586125E-2</c:v>
                  </c:pt>
                  <c:pt idx="36">
                    <c:v>2.1693763143683358E-2</c:v>
                  </c:pt>
                  <c:pt idx="38">
                    <c:v>2.6666364903263989E-2</c:v>
                  </c:pt>
                  <c:pt idx="40">
                    <c:v>6.1606172897205519E-2</c:v>
                  </c:pt>
                  <c:pt idx="42">
                    <c:v>0.1186817780090611</c:v>
                  </c:pt>
                  <c:pt idx="44">
                    <c:v>4.8820315708543227E-2</c:v>
                  </c:pt>
                  <c:pt idx="46">
                    <c:v>2.146895553228044E-2</c:v>
                  </c:pt>
                </c:numCache>
              </c:numRef>
            </c:plus>
            <c:minus>
              <c:numRef>
                <c:f>'rad18+P abridged'!$R$2:$R$49</c:f>
                <c:numCache>
                  <c:formatCode>General</c:formatCode>
                  <c:ptCount val="48"/>
                  <c:pt idx="0">
                    <c:v>1.063105392547883E-3</c:v>
                  </c:pt>
                  <c:pt idx="2">
                    <c:v>9.0335190442815904E-4</c:v>
                  </c:pt>
                  <c:pt idx="4">
                    <c:v>9.4824763309982218E-4</c:v>
                  </c:pt>
                  <c:pt idx="6">
                    <c:v>8.9504022609852385E-4</c:v>
                  </c:pt>
                  <c:pt idx="8">
                    <c:v>9.2937202621427471E-4</c:v>
                  </c:pt>
                  <c:pt idx="10">
                    <c:v>1.0095157141466228E-3</c:v>
                  </c:pt>
                  <c:pt idx="12">
                    <c:v>1.1037401018694406E-3</c:v>
                  </c:pt>
                  <c:pt idx="14">
                    <c:v>1.1458473038289999E-3</c:v>
                  </c:pt>
                  <c:pt idx="16">
                    <c:v>1.3721132952478814E-3</c:v>
                  </c:pt>
                  <c:pt idx="18">
                    <c:v>1.6339793268254788E-3</c:v>
                  </c:pt>
                  <c:pt idx="20">
                    <c:v>2.2309633456027776E-3</c:v>
                  </c:pt>
                  <c:pt idx="22">
                    <c:v>2.9410700526245328E-3</c:v>
                  </c:pt>
                  <c:pt idx="24">
                    <c:v>3.6451686150052731E-3</c:v>
                  </c:pt>
                  <c:pt idx="26">
                    <c:v>4.813832812672723E-3</c:v>
                  </c:pt>
                  <c:pt idx="28">
                    <c:v>7.1326829778975377E-3</c:v>
                  </c:pt>
                  <c:pt idx="30">
                    <c:v>9.9359367692349806E-3</c:v>
                  </c:pt>
                  <c:pt idx="32">
                    <c:v>1.3114037496850806E-2</c:v>
                  </c:pt>
                  <c:pt idx="34">
                    <c:v>1.7275244733586125E-2</c:v>
                  </c:pt>
                  <c:pt idx="36">
                    <c:v>2.1693763143683358E-2</c:v>
                  </c:pt>
                  <c:pt idx="38">
                    <c:v>2.6666364903263989E-2</c:v>
                  </c:pt>
                  <c:pt idx="40">
                    <c:v>6.1606172897205519E-2</c:v>
                  </c:pt>
                  <c:pt idx="42">
                    <c:v>0.1186817780090611</c:v>
                  </c:pt>
                  <c:pt idx="44">
                    <c:v>4.8820315708543227E-2</c:v>
                  </c:pt>
                  <c:pt idx="46">
                    <c:v>2.146895553228044E-2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'rad18+P abridged'!$I$2:$I$143</c:f>
              <c:numCache>
                <c:formatCode>General</c:formatCode>
                <c:ptCount val="142"/>
                <c:pt idx="0" formatCode="0.0">
                  <c:v>0</c:v>
                </c:pt>
                <c:pt idx="1">
                  <c:v>0.5</c:v>
                </c:pt>
                <c:pt idx="2">
                  <c:v>1</c:v>
                </c:pt>
                <c:pt idx="3" formatCode="0.0">
                  <c:v>1.5</c:v>
                </c:pt>
                <c:pt idx="4">
                  <c:v>2</c:v>
                </c:pt>
                <c:pt idx="5">
                  <c:v>2.5</c:v>
                </c:pt>
                <c:pt idx="6" formatCode="0.0">
                  <c:v>3</c:v>
                </c:pt>
                <c:pt idx="7">
                  <c:v>3.5</c:v>
                </c:pt>
                <c:pt idx="8">
                  <c:v>4</c:v>
                </c:pt>
                <c:pt idx="9" formatCode="0.0">
                  <c:v>4.5</c:v>
                </c:pt>
                <c:pt idx="10">
                  <c:v>5</c:v>
                </c:pt>
                <c:pt idx="11">
                  <c:v>5.5</c:v>
                </c:pt>
                <c:pt idx="12" formatCode="0.0">
                  <c:v>6</c:v>
                </c:pt>
                <c:pt idx="13">
                  <c:v>6.5</c:v>
                </c:pt>
                <c:pt idx="14">
                  <c:v>7</c:v>
                </c:pt>
                <c:pt idx="15" formatCode="0.0">
                  <c:v>7.5</c:v>
                </c:pt>
                <c:pt idx="16">
                  <c:v>8</c:v>
                </c:pt>
                <c:pt idx="17">
                  <c:v>8.5</c:v>
                </c:pt>
                <c:pt idx="18" formatCode="0.0">
                  <c:v>9</c:v>
                </c:pt>
                <c:pt idx="19">
                  <c:v>9.5</c:v>
                </c:pt>
                <c:pt idx="20">
                  <c:v>10</c:v>
                </c:pt>
                <c:pt idx="21" formatCode="0.0">
                  <c:v>10.5</c:v>
                </c:pt>
                <c:pt idx="22">
                  <c:v>11</c:v>
                </c:pt>
                <c:pt idx="23">
                  <c:v>11.5</c:v>
                </c:pt>
                <c:pt idx="24" formatCode="0.0">
                  <c:v>12</c:v>
                </c:pt>
                <c:pt idx="25">
                  <c:v>12.5</c:v>
                </c:pt>
                <c:pt idx="26">
                  <c:v>13</c:v>
                </c:pt>
                <c:pt idx="27" formatCode="0.0">
                  <c:v>13.5</c:v>
                </c:pt>
                <c:pt idx="28">
                  <c:v>14</c:v>
                </c:pt>
                <c:pt idx="29">
                  <c:v>14.5</c:v>
                </c:pt>
                <c:pt idx="30" formatCode="0.0">
                  <c:v>15</c:v>
                </c:pt>
                <c:pt idx="31">
                  <c:v>15.5</c:v>
                </c:pt>
                <c:pt idx="32">
                  <c:v>16</c:v>
                </c:pt>
                <c:pt idx="33" formatCode="0.0">
                  <c:v>16.5</c:v>
                </c:pt>
                <c:pt idx="34">
                  <c:v>17</c:v>
                </c:pt>
                <c:pt idx="35">
                  <c:v>17.5</c:v>
                </c:pt>
                <c:pt idx="36" formatCode="0.0">
                  <c:v>18</c:v>
                </c:pt>
                <c:pt idx="37">
                  <c:v>18.5</c:v>
                </c:pt>
                <c:pt idx="38">
                  <c:v>19</c:v>
                </c:pt>
                <c:pt idx="39" formatCode="0.0">
                  <c:v>19.5</c:v>
                </c:pt>
                <c:pt idx="40">
                  <c:v>20</c:v>
                </c:pt>
                <c:pt idx="41">
                  <c:v>20.5</c:v>
                </c:pt>
                <c:pt idx="42" formatCode="0.0">
                  <c:v>21</c:v>
                </c:pt>
                <c:pt idx="43">
                  <c:v>21.5</c:v>
                </c:pt>
                <c:pt idx="44">
                  <c:v>22</c:v>
                </c:pt>
                <c:pt idx="45" formatCode="0.0">
                  <c:v>22.5</c:v>
                </c:pt>
                <c:pt idx="46">
                  <c:v>23</c:v>
                </c:pt>
                <c:pt idx="47">
                  <c:v>23.5</c:v>
                </c:pt>
              </c:numCache>
            </c:numRef>
          </c:xVal>
          <c:yVal>
            <c:numRef>
              <c:f>'rad18+P abridged'!$Q$2:$Q$143</c:f>
              <c:numCache>
                <c:formatCode>General</c:formatCode>
                <c:ptCount val="14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7.2778184084161795E-4</c:v>
                </c:pt>
                <c:pt idx="17">
                  <c:v>1.5206396325378934E-3</c:v>
                </c:pt>
                <c:pt idx="18">
                  <c:v>2.5634968665049929E-3</c:v>
                </c:pt>
                <c:pt idx="19">
                  <c:v>3.7849253587445373E-3</c:v>
                </c:pt>
                <c:pt idx="20">
                  <c:v>5.4706389096187014E-3</c:v>
                </c:pt>
                <c:pt idx="21">
                  <c:v>7.3134963811528862E-3</c:v>
                </c:pt>
                <c:pt idx="22">
                  <c:v>9.5492101951389838E-3</c:v>
                </c:pt>
                <c:pt idx="23">
                  <c:v>1.2213496306221332E-2</c:v>
                </c:pt>
                <c:pt idx="24">
                  <c:v>1.5170639727905324E-2</c:v>
                </c:pt>
                <c:pt idx="25">
                  <c:v>1.8463496731968794E-2</c:v>
                </c:pt>
                <c:pt idx="26">
                  <c:v>2.2470639833490694E-2</c:v>
                </c:pt>
                <c:pt idx="27">
                  <c:v>2.7156354142195346E-2</c:v>
                </c:pt>
                <c:pt idx="28">
                  <c:v>3.2527783700506539E-2</c:v>
                </c:pt>
                <c:pt idx="29">
                  <c:v>3.924921003420645E-2</c:v>
                </c:pt>
                <c:pt idx="30">
                  <c:v>4.69277815905021E-2</c:v>
                </c:pt>
                <c:pt idx="31">
                  <c:v>5.612778192769409E-2</c:v>
                </c:pt>
                <c:pt idx="32">
                  <c:v>6.6420638748686145E-2</c:v>
                </c:pt>
                <c:pt idx="33">
                  <c:v>7.8477782411343205E-2</c:v>
                </c:pt>
                <c:pt idx="34">
                  <c:v>9.2570639695548504E-2</c:v>
                </c:pt>
                <c:pt idx="35">
                  <c:v>0.10812778193620903</c:v>
                </c:pt>
                <c:pt idx="36">
                  <c:v>0.12534921145449995</c:v>
                </c:pt>
                <c:pt idx="37">
                  <c:v>0.14484921159073916</c:v>
                </c:pt>
                <c:pt idx="38">
                  <c:v>0.16630635365428875</c:v>
                </c:pt>
                <c:pt idx="39">
                  <c:v>0.18972778275194119</c:v>
                </c:pt>
                <c:pt idx="40">
                  <c:v>0.22749206591514806</c:v>
                </c:pt>
                <c:pt idx="41">
                  <c:v>0.2778777794924186</c:v>
                </c:pt>
                <c:pt idx="42">
                  <c:v>0.3684277849283622</c:v>
                </c:pt>
                <c:pt idx="43">
                  <c:v>0.46760635458582417</c:v>
                </c:pt>
                <c:pt idx="44">
                  <c:v>0.5311563585231367</c:v>
                </c:pt>
                <c:pt idx="45">
                  <c:v>0.57919921361559401</c:v>
                </c:pt>
                <c:pt idx="46">
                  <c:v>0.59462599198318156</c:v>
                </c:pt>
                <c:pt idx="47">
                  <c:v>0.61651348809695872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370-45F7-A8FD-CFA660D246F1}"/>
            </c:ext>
          </c:extLst>
        </c:ser>
        <c:ser>
          <c:idx val="2"/>
          <c:order val="2"/>
          <c:tx>
            <c:strRef>
              <c:f>'rad18+P abridged'!$Z$1</c:f>
              <c:strCache>
                <c:ptCount val="1"/>
                <c:pt idx="0">
                  <c:v>IQ (2 μL, 800 μM)</c:v>
                </c:pt>
              </c:strCache>
            </c:strRef>
          </c:tx>
          <c:spPr>
            <a:ln w="19050" cap="rnd">
              <a:solidFill>
                <a:srgbClr val="99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'rad18+P abridged'!$AA$2:$AA$49</c:f>
                <c:numCache>
                  <c:formatCode>General</c:formatCode>
                  <c:ptCount val="48"/>
                  <c:pt idx="0">
                    <c:v>1.4415844719309961E-2</c:v>
                  </c:pt>
                  <c:pt idx="2">
                    <c:v>2.2781936136754711E-3</c:v>
                  </c:pt>
                  <c:pt idx="4">
                    <c:v>2.2046039538394604E-3</c:v>
                  </c:pt>
                  <c:pt idx="6">
                    <c:v>2.3182973304996341E-3</c:v>
                  </c:pt>
                  <c:pt idx="8">
                    <c:v>2.5340317447594667E-3</c:v>
                  </c:pt>
                  <c:pt idx="10">
                    <c:v>2.6234046887507203E-3</c:v>
                  </c:pt>
                  <c:pt idx="12">
                    <c:v>2.8551472080901009E-3</c:v>
                  </c:pt>
                  <c:pt idx="14">
                    <c:v>3.0073896952706159E-3</c:v>
                  </c:pt>
                  <c:pt idx="16">
                    <c:v>3.1229831291291906E-3</c:v>
                  </c:pt>
                  <c:pt idx="18">
                    <c:v>3.0292460037050616E-3</c:v>
                  </c:pt>
                  <c:pt idx="20">
                    <c:v>3.0218974568811474E-3</c:v>
                  </c:pt>
                  <c:pt idx="22">
                    <c:v>2.9060842705716616E-3</c:v>
                  </c:pt>
                  <c:pt idx="24">
                    <c:v>2.6363903494837E-3</c:v>
                  </c:pt>
                  <c:pt idx="26">
                    <c:v>2.6607443613377948E-3</c:v>
                  </c:pt>
                  <c:pt idx="28">
                    <c:v>2.6184589121695831E-3</c:v>
                  </c:pt>
                  <c:pt idx="30">
                    <c:v>3.0101680854820348E-3</c:v>
                  </c:pt>
                  <c:pt idx="32">
                    <c:v>3.7516060257618365E-3</c:v>
                  </c:pt>
                  <c:pt idx="34">
                    <c:v>3.8609904467171918E-3</c:v>
                  </c:pt>
                  <c:pt idx="36">
                    <c:v>5.4804211470076058E-3</c:v>
                  </c:pt>
                  <c:pt idx="38">
                    <c:v>6.7609394206531361E-3</c:v>
                  </c:pt>
                  <c:pt idx="40">
                    <c:v>7.8872287932853832E-3</c:v>
                  </c:pt>
                  <c:pt idx="42">
                    <c:v>1.0092091828791856E-2</c:v>
                  </c:pt>
                  <c:pt idx="44">
                    <c:v>1.2081690978918704E-2</c:v>
                  </c:pt>
                  <c:pt idx="46">
                    <c:v>6.727054337009329E-3</c:v>
                  </c:pt>
                </c:numCache>
              </c:numRef>
            </c:plus>
            <c:minus>
              <c:numRef>
                <c:f>'rad18+P abridged'!$AA$2:$AA$49</c:f>
                <c:numCache>
                  <c:formatCode>General</c:formatCode>
                  <c:ptCount val="48"/>
                  <c:pt idx="0">
                    <c:v>1.4415844719309961E-2</c:v>
                  </c:pt>
                  <c:pt idx="2">
                    <c:v>2.2781936136754711E-3</c:v>
                  </c:pt>
                  <c:pt idx="4">
                    <c:v>2.2046039538394604E-3</c:v>
                  </c:pt>
                  <c:pt idx="6">
                    <c:v>2.3182973304996341E-3</c:v>
                  </c:pt>
                  <c:pt idx="8">
                    <c:v>2.5340317447594667E-3</c:v>
                  </c:pt>
                  <c:pt idx="10">
                    <c:v>2.6234046887507203E-3</c:v>
                  </c:pt>
                  <c:pt idx="12">
                    <c:v>2.8551472080901009E-3</c:v>
                  </c:pt>
                  <c:pt idx="14">
                    <c:v>3.0073896952706159E-3</c:v>
                  </c:pt>
                  <c:pt idx="16">
                    <c:v>3.1229831291291906E-3</c:v>
                  </c:pt>
                  <c:pt idx="18">
                    <c:v>3.0292460037050616E-3</c:v>
                  </c:pt>
                  <c:pt idx="20">
                    <c:v>3.0218974568811474E-3</c:v>
                  </c:pt>
                  <c:pt idx="22">
                    <c:v>2.9060842705716616E-3</c:v>
                  </c:pt>
                  <c:pt idx="24">
                    <c:v>2.6363903494837E-3</c:v>
                  </c:pt>
                  <c:pt idx="26">
                    <c:v>2.6607443613377948E-3</c:v>
                  </c:pt>
                  <c:pt idx="28">
                    <c:v>2.6184589121695831E-3</c:v>
                  </c:pt>
                  <c:pt idx="30">
                    <c:v>3.0101680854820348E-3</c:v>
                  </c:pt>
                  <c:pt idx="32">
                    <c:v>3.7516060257618365E-3</c:v>
                  </c:pt>
                  <c:pt idx="34">
                    <c:v>3.8609904467171918E-3</c:v>
                  </c:pt>
                  <c:pt idx="36">
                    <c:v>5.4804211470076058E-3</c:v>
                  </c:pt>
                  <c:pt idx="38">
                    <c:v>6.7609394206531361E-3</c:v>
                  </c:pt>
                  <c:pt idx="40">
                    <c:v>7.8872287932853832E-3</c:v>
                  </c:pt>
                  <c:pt idx="42">
                    <c:v>1.0092091828791856E-2</c:v>
                  </c:pt>
                  <c:pt idx="44">
                    <c:v>1.2081690978918704E-2</c:v>
                  </c:pt>
                  <c:pt idx="46">
                    <c:v>6.727054337009329E-3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'rad18+P abridged'!$I$2:$I$143</c:f>
              <c:numCache>
                <c:formatCode>General</c:formatCode>
                <c:ptCount val="142"/>
                <c:pt idx="0" formatCode="0.0">
                  <c:v>0</c:v>
                </c:pt>
                <c:pt idx="1">
                  <c:v>0.5</c:v>
                </c:pt>
                <c:pt idx="2">
                  <c:v>1</c:v>
                </c:pt>
                <c:pt idx="3" formatCode="0.0">
                  <c:v>1.5</c:v>
                </c:pt>
                <c:pt idx="4">
                  <c:v>2</c:v>
                </c:pt>
                <c:pt idx="5">
                  <c:v>2.5</c:v>
                </c:pt>
                <c:pt idx="6" formatCode="0.0">
                  <c:v>3</c:v>
                </c:pt>
                <c:pt idx="7">
                  <c:v>3.5</c:v>
                </c:pt>
                <c:pt idx="8">
                  <c:v>4</c:v>
                </c:pt>
                <c:pt idx="9" formatCode="0.0">
                  <c:v>4.5</c:v>
                </c:pt>
                <c:pt idx="10">
                  <c:v>5</c:v>
                </c:pt>
                <c:pt idx="11">
                  <c:v>5.5</c:v>
                </c:pt>
                <c:pt idx="12" formatCode="0.0">
                  <c:v>6</c:v>
                </c:pt>
                <c:pt idx="13">
                  <c:v>6.5</c:v>
                </c:pt>
                <c:pt idx="14">
                  <c:v>7</c:v>
                </c:pt>
                <c:pt idx="15" formatCode="0.0">
                  <c:v>7.5</c:v>
                </c:pt>
                <c:pt idx="16">
                  <c:v>8</c:v>
                </c:pt>
                <c:pt idx="17">
                  <c:v>8.5</c:v>
                </c:pt>
                <c:pt idx="18" formatCode="0.0">
                  <c:v>9</c:v>
                </c:pt>
                <c:pt idx="19">
                  <c:v>9.5</c:v>
                </c:pt>
                <c:pt idx="20">
                  <c:v>10</c:v>
                </c:pt>
                <c:pt idx="21" formatCode="0.0">
                  <c:v>10.5</c:v>
                </c:pt>
                <c:pt idx="22">
                  <c:v>11</c:v>
                </c:pt>
                <c:pt idx="23">
                  <c:v>11.5</c:v>
                </c:pt>
                <c:pt idx="24" formatCode="0.0">
                  <c:v>12</c:v>
                </c:pt>
                <c:pt idx="25">
                  <c:v>12.5</c:v>
                </c:pt>
                <c:pt idx="26">
                  <c:v>13</c:v>
                </c:pt>
                <c:pt idx="27" formatCode="0.0">
                  <c:v>13.5</c:v>
                </c:pt>
                <c:pt idx="28">
                  <c:v>14</c:v>
                </c:pt>
                <c:pt idx="29">
                  <c:v>14.5</c:v>
                </c:pt>
                <c:pt idx="30" formatCode="0.0">
                  <c:v>15</c:v>
                </c:pt>
                <c:pt idx="31">
                  <c:v>15.5</c:v>
                </c:pt>
                <c:pt idx="32">
                  <c:v>16</c:v>
                </c:pt>
                <c:pt idx="33" formatCode="0.0">
                  <c:v>16.5</c:v>
                </c:pt>
                <c:pt idx="34">
                  <c:v>17</c:v>
                </c:pt>
                <c:pt idx="35">
                  <c:v>17.5</c:v>
                </c:pt>
                <c:pt idx="36" formatCode="0.0">
                  <c:v>18</c:v>
                </c:pt>
                <c:pt idx="37">
                  <c:v>18.5</c:v>
                </c:pt>
                <c:pt idx="38">
                  <c:v>19</c:v>
                </c:pt>
                <c:pt idx="39" formatCode="0.0">
                  <c:v>19.5</c:v>
                </c:pt>
                <c:pt idx="40">
                  <c:v>20</c:v>
                </c:pt>
                <c:pt idx="41">
                  <c:v>20.5</c:v>
                </c:pt>
                <c:pt idx="42" formatCode="0.0">
                  <c:v>21</c:v>
                </c:pt>
                <c:pt idx="43">
                  <c:v>21.5</c:v>
                </c:pt>
                <c:pt idx="44">
                  <c:v>22</c:v>
                </c:pt>
                <c:pt idx="45" formatCode="0.0">
                  <c:v>22.5</c:v>
                </c:pt>
                <c:pt idx="46">
                  <c:v>23</c:v>
                </c:pt>
                <c:pt idx="47">
                  <c:v>23.5</c:v>
                </c:pt>
              </c:numCache>
            </c:numRef>
          </c:xVal>
          <c:yVal>
            <c:numRef>
              <c:f>'rad18+P abridged'!$Z$2:$Z$143</c:f>
              <c:numCache>
                <c:formatCode>General</c:formatCode>
                <c:ptCount val="14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5.1042370686361742E-4</c:v>
                </c:pt>
                <c:pt idx="21">
                  <c:v>1.8032793187328852E-3</c:v>
                </c:pt>
                <c:pt idx="22">
                  <c:v>3.1675625824162043E-3</c:v>
                </c:pt>
                <c:pt idx="23">
                  <c:v>4.7318486994590171E-3</c:v>
                </c:pt>
                <c:pt idx="24">
                  <c:v>6.4675636289034666E-3</c:v>
                </c:pt>
                <c:pt idx="25">
                  <c:v>8.2675674895814587E-3</c:v>
                </c:pt>
                <c:pt idx="26">
                  <c:v>1.0353280893147002E-2</c:v>
                </c:pt>
                <c:pt idx="27">
                  <c:v>1.2853278508961211E-2</c:v>
                </c:pt>
                <c:pt idx="28">
                  <c:v>1.5553277381581928E-2</c:v>
                </c:pt>
                <c:pt idx="29">
                  <c:v>1.8546136225725936E-2</c:v>
                </c:pt>
                <c:pt idx="30">
                  <c:v>2.1903279500101305E-2</c:v>
                </c:pt>
                <c:pt idx="31">
                  <c:v>2.5767565701442119E-2</c:v>
                </c:pt>
                <c:pt idx="32">
                  <c:v>3.028899417580027E-2</c:v>
                </c:pt>
                <c:pt idx="33">
                  <c:v>3.5474705772493578E-2</c:v>
                </c:pt>
                <c:pt idx="34">
                  <c:v>4.0846133734251784E-2</c:v>
                </c:pt>
                <c:pt idx="35">
                  <c:v>4.6388991040595955E-2</c:v>
                </c:pt>
                <c:pt idx="36">
                  <c:v>5.2888990376429912E-2</c:v>
                </c:pt>
                <c:pt idx="37">
                  <c:v>6.0217564522973138E-2</c:v>
                </c:pt>
                <c:pt idx="38">
                  <c:v>6.7888995229950982E-2</c:v>
                </c:pt>
                <c:pt idx="39">
                  <c:v>7.6631851357826172E-2</c:v>
                </c:pt>
                <c:pt idx="40">
                  <c:v>8.6453278013391172E-2</c:v>
                </c:pt>
                <c:pt idx="41">
                  <c:v>9.7003277786893521E-2</c:v>
                </c:pt>
                <c:pt idx="42">
                  <c:v>0.10861042021828891</c:v>
                </c:pt>
                <c:pt idx="43">
                  <c:v>0.12138899402082819</c:v>
                </c:pt>
                <c:pt idx="44">
                  <c:v>0.13513899368023022</c:v>
                </c:pt>
                <c:pt idx="45">
                  <c:v>0.1500604225820388</c:v>
                </c:pt>
                <c:pt idx="46">
                  <c:v>0.15810149096140691</c:v>
                </c:pt>
                <c:pt idx="47">
                  <c:v>0.16703898765334912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A370-45F7-A8FD-CFA660D246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0401871"/>
        <c:axId val="820408527"/>
      </c:scatterChart>
      <c:valAx>
        <c:axId val="820401871"/>
        <c:scaling>
          <c:orientation val="minMax"/>
          <c:max val="24"/>
          <c:min val="4"/>
        </c:scaling>
        <c:delete val="0"/>
        <c:axPos val="b"/>
        <c:numFmt formatCode="0" sourceLinked="0"/>
        <c:majorTickMark val="out"/>
        <c:minorTickMark val="out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pPr>
            <a:endParaRPr lang="en-US"/>
          </a:p>
        </c:txPr>
        <c:crossAx val="820408527"/>
        <c:crosses val="autoZero"/>
        <c:crossBetween val="midCat"/>
        <c:majorUnit val="4"/>
        <c:minorUnit val="1"/>
      </c:valAx>
      <c:valAx>
        <c:axId val="820408527"/>
        <c:scaling>
          <c:orientation val="minMax"/>
          <c:max val="1"/>
          <c:min val="0"/>
        </c:scaling>
        <c:delete val="0"/>
        <c:axPos val="l"/>
        <c:numFmt formatCode="General" sourceLinked="1"/>
        <c:majorTickMark val="out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pPr>
            <a:endParaRPr lang="en-US"/>
          </a:p>
        </c:txPr>
        <c:crossAx val="820401871"/>
        <c:crosses val="autoZero"/>
        <c:crossBetween val="midCat"/>
        <c:majorUnit val="0.2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" panose="02020603050405020304" pitchFamily="18" charset="0"/>
          <a:cs typeface="Times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661354714277456"/>
          <c:y val="4.2777070528645475E-2"/>
          <c:w val="0.79423352153188831"/>
          <c:h val="0.8686985518208746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'rad4+P abridged'!$J$1</c:f>
              <c:strCache>
                <c:ptCount val="1"/>
                <c:pt idx="0">
                  <c:v>MeOH (1 μL)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'rad4+P abridged'!$K$2:$K$49</c:f>
                <c:numCache>
                  <c:formatCode>General</c:formatCode>
                  <c:ptCount val="48"/>
                  <c:pt idx="0">
                    <c:v>9.8995044617994289E-4</c:v>
                  </c:pt>
                  <c:pt idx="2">
                    <c:v>9.1923857109079039E-4</c:v>
                  </c:pt>
                  <c:pt idx="4">
                    <c:v>9.8995044617994289E-4</c:v>
                  </c:pt>
                  <c:pt idx="6">
                    <c:v>6.3639633909024439E-4</c:v>
                  </c:pt>
                  <c:pt idx="8">
                    <c:v>9.8995044617994289E-4</c:v>
                  </c:pt>
                  <c:pt idx="10">
                    <c:v>9.1923857109079039E-4</c:v>
                  </c:pt>
                  <c:pt idx="12">
                    <c:v>1.4849230350918825E-3</c:v>
                  </c:pt>
                  <c:pt idx="14">
                    <c:v>1.697053392003276E-3</c:v>
                  </c:pt>
                  <c:pt idx="16">
                    <c:v>1.8384771421815808E-3</c:v>
                  </c:pt>
                  <c:pt idx="18">
                    <c:v>2.1213141058260628E-3</c:v>
                  </c:pt>
                  <c:pt idx="20">
                    <c:v>3.6769542843631616E-3</c:v>
                  </c:pt>
                  <c:pt idx="22">
                    <c:v>6.5760990161699015E-3</c:v>
                  </c:pt>
                  <c:pt idx="24">
                    <c:v>8.5559893718176599E-3</c:v>
                  </c:pt>
                  <c:pt idx="26">
                    <c:v>1.1737981603981009E-2</c:v>
                  </c:pt>
                  <c:pt idx="28">
                    <c:v>1.56270609768995E-2</c:v>
                  </c:pt>
                  <c:pt idx="30">
                    <c:v>1.6758429904901687E-2</c:v>
                  </c:pt>
                  <c:pt idx="32">
                    <c:v>0.15209870396914379</c:v>
                  </c:pt>
                  <c:pt idx="34">
                    <c:v>3.0476301864530451E-2</c:v>
                  </c:pt>
                  <c:pt idx="36">
                    <c:v>2.6870048918544314E-2</c:v>
                  </c:pt>
                  <c:pt idx="38">
                    <c:v>1.5697762315276524E-2</c:v>
                  </c:pt>
                  <c:pt idx="40">
                    <c:v>2.4677991327492717E-2</c:v>
                  </c:pt>
                  <c:pt idx="42">
                    <c:v>3.4223915340422129E-2</c:v>
                  </c:pt>
                  <c:pt idx="44">
                    <c:v>5.3881500513842683E-2</c:v>
                  </c:pt>
                  <c:pt idx="46">
                    <c:v>6.7245802561313558E-2</c:v>
                  </c:pt>
                </c:numCache>
              </c:numRef>
            </c:plus>
            <c:minus>
              <c:numRef>
                <c:f>'rad4+P abridged'!$K$2:$K$49</c:f>
                <c:numCache>
                  <c:formatCode>General</c:formatCode>
                  <c:ptCount val="48"/>
                  <c:pt idx="0">
                    <c:v>9.8995044617994289E-4</c:v>
                  </c:pt>
                  <c:pt idx="2">
                    <c:v>9.1923857109079039E-4</c:v>
                  </c:pt>
                  <c:pt idx="4">
                    <c:v>9.8995044617994289E-4</c:v>
                  </c:pt>
                  <c:pt idx="6">
                    <c:v>6.3639633909024439E-4</c:v>
                  </c:pt>
                  <c:pt idx="8">
                    <c:v>9.8995044617994289E-4</c:v>
                  </c:pt>
                  <c:pt idx="10">
                    <c:v>9.1923857109079039E-4</c:v>
                  </c:pt>
                  <c:pt idx="12">
                    <c:v>1.4849230350918825E-3</c:v>
                  </c:pt>
                  <c:pt idx="14">
                    <c:v>1.697053392003276E-3</c:v>
                  </c:pt>
                  <c:pt idx="16">
                    <c:v>1.8384771421815808E-3</c:v>
                  </c:pt>
                  <c:pt idx="18">
                    <c:v>2.1213141058260628E-3</c:v>
                  </c:pt>
                  <c:pt idx="20">
                    <c:v>3.6769542843631616E-3</c:v>
                  </c:pt>
                  <c:pt idx="22">
                    <c:v>6.5760990161699015E-3</c:v>
                  </c:pt>
                  <c:pt idx="24">
                    <c:v>8.5559893718176599E-3</c:v>
                  </c:pt>
                  <c:pt idx="26">
                    <c:v>1.1737981603981009E-2</c:v>
                  </c:pt>
                  <c:pt idx="28">
                    <c:v>1.56270609768995E-2</c:v>
                  </c:pt>
                  <c:pt idx="30">
                    <c:v>1.6758429904901687E-2</c:v>
                  </c:pt>
                  <c:pt idx="32">
                    <c:v>0.15209870396914379</c:v>
                  </c:pt>
                  <c:pt idx="34">
                    <c:v>3.0476301864530451E-2</c:v>
                  </c:pt>
                  <c:pt idx="36">
                    <c:v>2.6870048918544314E-2</c:v>
                  </c:pt>
                  <c:pt idx="38">
                    <c:v>1.5697762315276524E-2</c:v>
                  </c:pt>
                  <c:pt idx="40">
                    <c:v>2.4677991327492717E-2</c:v>
                  </c:pt>
                  <c:pt idx="42">
                    <c:v>3.4223915340422129E-2</c:v>
                  </c:pt>
                  <c:pt idx="44">
                    <c:v>5.3881500513842683E-2</c:v>
                  </c:pt>
                  <c:pt idx="46">
                    <c:v>6.7245802561313558E-2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'rad4+P abridged'!$I$2:$I$143</c:f>
              <c:numCache>
                <c:formatCode>General</c:formatCode>
                <c:ptCount val="142"/>
                <c:pt idx="0" formatCode="0.0">
                  <c:v>0</c:v>
                </c:pt>
                <c:pt idx="1">
                  <c:v>0.5</c:v>
                </c:pt>
                <c:pt idx="2">
                  <c:v>1</c:v>
                </c:pt>
                <c:pt idx="3" formatCode="0.0">
                  <c:v>1.5</c:v>
                </c:pt>
                <c:pt idx="4">
                  <c:v>2</c:v>
                </c:pt>
                <c:pt idx="5">
                  <c:v>2.5</c:v>
                </c:pt>
                <c:pt idx="6" formatCode="0.0">
                  <c:v>3</c:v>
                </c:pt>
                <c:pt idx="7">
                  <c:v>3.5</c:v>
                </c:pt>
                <c:pt idx="8">
                  <c:v>4</c:v>
                </c:pt>
                <c:pt idx="9" formatCode="0.0">
                  <c:v>4.5</c:v>
                </c:pt>
                <c:pt idx="10">
                  <c:v>5</c:v>
                </c:pt>
                <c:pt idx="11">
                  <c:v>5.5</c:v>
                </c:pt>
                <c:pt idx="12" formatCode="0.0">
                  <c:v>6</c:v>
                </c:pt>
                <c:pt idx="13">
                  <c:v>6.5</c:v>
                </c:pt>
                <c:pt idx="14">
                  <c:v>7</c:v>
                </c:pt>
                <c:pt idx="15" formatCode="0.0">
                  <c:v>7.5</c:v>
                </c:pt>
                <c:pt idx="16">
                  <c:v>8</c:v>
                </c:pt>
                <c:pt idx="17">
                  <c:v>8.5</c:v>
                </c:pt>
                <c:pt idx="18" formatCode="0.0">
                  <c:v>9</c:v>
                </c:pt>
                <c:pt idx="19">
                  <c:v>9.5</c:v>
                </c:pt>
                <c:pt idx="20">
                  <c:v>10</c:v>
                </c:pt>
                <c:pt idx="21" formatCode="0.0">
                  <c:v>10.5</c:v>
                </c:pt>
                <c:pt idx="22">
                  <c:v>11</c:v>
                </c:pt>
                <c:pt idx="23">
                  <c:v>11.5</c:v>
                </c:pt>
                <c:pt idx="24" formatCode="0.0">
                  <c:v>12</c:v>
                </c:pt>
                <c:pt idx="25">
                  <c:v>12.5</c:v>
                </c:pt>
                <c:pt idx="26">
                  <c:v>13</c:v>
                </c:pt>
                <c:pt idx="27" formatCode="0.0">
                  <c:v>13.5</c:v>
                </c:pt>
                <c:pt idx="28">
                  <c:v>14</c:v>
                </c:pt>
                <c:pt idx="29">
                  <c:v>14.5</c:v>
                </c:pt>
                <c:pt idx="30" formatCode="0.0">
                  <c:v>15</c:v>
                </c:pt>
                <c:pt idx="31">
                  <c:v>15.5</c:v>
                </c:pt>
                <c:pt idx="32">
                  <c:v>16</c:v>
                </c:pt>
                <c:pt idx="33" formatCode="0.0">
                  <c:v>16.5</c:v>
                </c:pt>
                <c:pt idx="34">
                  <c:v>17</c:v>
                </c:pt>
                <c:pt idx="35">
                  <c:v>17.5</c:v>
                </c:pt>
                <c:pt idx="36" formatCode="0.0">
                  <c:v>18</c:v>
                </c:pt>
                <c:pt idx="37">
                  <c:v>18.5</c:v>
                </c:pt>
                <c:pt idx="38">
                  <c:v>19</c:v>
                </c:pt>
                <c:pt idx="39" formatCode="0.0">
                  <c:v>19.5</c:v>
                </c:pt>
                <c:pt idx="40">
                  <c:v>20</c:v>
                </c:pt>
                <c:pt idx="41">
                  <c:v>20.5</c:v>
                </c:pt>
                <c:pt idx="42" formatCode="0.0">
                  <c:v>21</c:v>
                </c:pt>
                <c:pt idx="43">
                  <c:v>21.5</c:v>
                </c:pt>
                <c:pt idx="44">
                  <c:v>22</c:v>
                </c:pt>
                <c:pt idx="45" formatCode="0.0">
                  <c:v>22.5</c:v>
                </c:pt>
                <c:pt idx="46">
                  <c:v>23</c:v>
                </c:pt>
                <c:pt idx="47">
                  <c:v>23.5</c:v>
                </c:pt>
              </c:numCache>
            </c:numRef>
          </c:xVal>
          <c:yVal>
            <c:numRef>
              <c:f>'rad4+P abridged'!$J$2:$J$143</c:f>
              <c:numCache>
                <c:formatCode>General</c:formatCode>
                <c:ptCount val="14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3.4999847412109375E-4</c:v>
                </c:pt>
                <c:pt idx="11">
                  <c:v>1.4999993145465851E-3</c:v>
                </c:pt>
                <c:pt idx="12">
                  <c:v>3.0499920248985291E-3</c:v>
                </c:pt>
                <c:pt idx="13">
                  <c:v>4.9499943852424622E-3</c:v>
                </c:pt>
                <c:pt idx="14">
                  <c:v>7.599998265504837E-3</c:v>
                </c:pt>
                <c:pt idx="15">
                  <c:v>1.0799996554851532E-2</c:v>
                </c:pt>
                <c:pt idx="16">
                  <c:v>1.5199992805719376E-2</c:v>
                </c:pt>
                <c:pt idx="17">
                  <c:v>2.044999971985817E-2</c:v>
                </c:pt>
                <c:pt idx="18">
                  <c:v>2.7799997478723526E-2</c:v>
                </c:pt>
                <c:pt idx="19">
                  <c:v>3.7699993699789047E-2</c:v>
                </c:pt>
                <c:pt idx="20">
                  <c:v>4.9400005489587784E-2</c:v>
                </c:pt>
                <c:pt idx="21">
                  <c:v>6.5349999815225601E-2</c:v>
                </c:pt>
                <c:pt idx="22">
                  <c:v>8.4949996322393417E-2</c:v>
                </c:pt>
                <c:pt idx="23">
                  <c:v>0.11044999584555626</c:v>
                </c:pt>
                <c:pt idx="24">
                  <c:v>0.14195000007748604</c:v>
                </c:pt>
                <c:pt idx="25">
                  <c:v>0.17834999784827232</c:v>
                </c:pt>
                <c:pt idx="26">
                  <c:v>0.22109999135136604</c:v>
                </c:pt>
                <c:pt idx="27">
                  <c:v>0.27549998834729195</c:v>
                </c:pt>
                <c:pt idx="28">
                  <c:v>0.3250499926507473</c:v>
                </c:pt>
                <c:pt idx="29">
                  <c:v>0.3786499910056591</c:v>
                </c:pt>
                <c:pt idx="30">
                  <c:v>0.4371500127017498</c:v>
                </c:pt>
                <c:pt idx="31">
                  <c:v>0.48834999278187752</c:v>
                </c:pt>
                <c:pt idx="32">
                  <c:v>0.66464999690651894</c:v>
                </c:pt>
                <c:pt idx="33">
                  <c:v>0.87580001726746559</c:v>
                </c:pt>
                <c:pt idx="34">
                  <c:v>0.9071500189602375</c:v>
                </c:pt>
                <c:pt idx="35">
                  <c:v>0.93345000222325325</c:v>
                </c:pt>
                <c:pt idx="36">
                  <c:v>0.93249998614192009</c:v>
                </c:pt>
                <c:pt idx="37">
                  <c:v>0.91190002486109734</c:v>
                </c:pt>
                <c:pt idx="38">
                  <c:v>0.89449996128678322</c:v>
                </c:pt>
                <c:pt idx="39">
                  <c:v>0.89425001665949821</c:v>
                </c:pt>
                <c:pt idx="40">
                  <c:v>0.88714998587965965</c:v>
                </c:pt>
                <c:pt idx="41">
                  <c:v>0.87464996799826622</c:v>
                </c:pt>
                <c:pt idx="42">
                  <c:v>0.86579998955130577</c:v>
                </c:pt>
                <c:pt idx="43">
                  <c:v>0.86440001055598259</c:v>
                </c:pt>
                <c:pt idx="44">
                  <c:v>0.85489998385310173</c:v>
                </c:pt>
                <c:pt idx="45">
                  <c:v>0.84715000912547112</c:v>
                </c:pt>
                <c:pt idx="46">
                  <c:v>0.82524998113512993</c:v>
                </c:pt>
                <c:pt idx="47">
                  <c:v>0.8348500095307827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95E-4F5A-85B4-ECF950AD5537}"/>
            </c:ext>
          </c:extLst>
        </c:ser>
        <c:ser>
          <c:idx val="1"/>
          <c:order val="1"/>
          <c:tx>
            <c:strRef>
              <c:f>'rad4+P abridged'!$Q$1</c:f>
              <c:strCache>
                <c:ptCount val="1"/>
                <c:pt idx="0">
                  <c:v>IQ (1 μL, 400 μM)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'rad4+P abridged'!$R$2:$R$49</c:f>
                <c:numCache>
                  <c:formatCode>General</c:formatCode>
                  <c:ptCount val="48"/>
                  <c:pt idx="0">
                    <c:v>4.9174473370368853E-4</c:v>
                  </c:pt>
                  <c:pt idx="2">
                    <c:v>4.6273107445963277E-4</c:v>
                  </c:pt>
                  <c:pt idx="4">
                    <c:v>4.9746542638840331E-4</c:v>
                  </c:pt>
                  <c:pt idx="6">
                    <c:v>5.5771362696705471E-4</c:v>
                  </c:pt>
                  <c:pt idx="8">
                    <c:v>8.7042404877670366E-4</c:v>
                  </c:pt>
                  <c:pt idx="10">
                    <c:v>1.0617498980508714E-3</c:v>
                  </c:pt>
                  <c:pt idx="12">
                    <c:v>1.8316064987152225E-3</c:v>
                  </c:pt>
                  <c:pt idx="14">
                    <c:v>2.8190853632702232E-3</c:v>
                  </c:pt>
                  <c:pt idx="16">
                    <c:v>4.6153357675467526E-3</c:v>
                  </c:pt>
                  <c:pt idx="18">
                    <c:v>7.4165582977347355E-3</c:v>
                  </c:pt>
                  <c:pt idx="20">
                    <c:v>1.1987724313110359E-2</c:v>
                  </c:pt>
                  <c:pt idx="22">
                    <c:v>1.9126808087946083E-2</c:v>
                  </c:pt>
                  <c:pt idx="24">
                    <c:v>2.7152980371915072E-2</c:v>
                  </c:pt>
                  <c:pt idx="26">
                    <c:v>3.5617533599507548E-2</c:v>
                  </c:pt>
                  <c:pt idx="28">
                    <c:v>3.7864549801084862E-2</c:v>
                  </c:pt>
                  <c:pt idx="30">
                    <c:v>8.6250422553341213E-2</c:v>
                  </c:pt>
                  <c:pt idx="32">
                    <c:v>6.8743817992385603E-2</c:v>
                  </c:pt>
                  <c:pt idx="34">
                    <c:v>1.8936634270226266E-2</c:v>
                  </c:pt>
                  <c:pt idx="36">
                    <c:v>1.2136962876218498E-2</c:v>
                  </c:pt>
                  <c:pt idx="38">
                    <c:v>1.1959529689199952E-2</c:v>
                  </c:pt>
                  <c:pt idx="40">
                    <c:v>2.608908408541457E-2</c:v>
                  </c:pt>
                  <c:pt idx="42">
                    <c:v>3.0737738741996909E-2</c:v>
                  </c:pt>
                  <c:pt idx="44">
                    <c:v>3.8790959692942058E-2</c:v>
                  </c:pt>
                  <c:pt idx="46">
                    <c:v>3.9342328497317822E-2</c:v>
                  </c:pt>
                </c:numCache>
              </c:numRef>
            </c:plus>
            <c:minus>
              <c:numRef>
                <c:f>'rad4+P abridged'!$R$2:$R$49</c:f>
                <c:numCache>
                  <c:formatCode>General</c:formatCode>
                  <c:ptCount val="48"/>
                  <c:pt idx="0">
                    <c:v>4.9174473370368853E-4</c:v>
                  </c:pt>
                  <c:pt idx="2">
                    <c:v>4.6273107445963277E-4</c:v>
                  </c:pt>
                  <c:pt idx="4">
                    <c:v>4.9746542638840331E-4</c:v>
                  </c:pt>
                  <c:pt idx="6">
                    <c:v>5.5771362696705471E-4</c:v>
                  </c:pt>
                  <c:pt idx="8">
                    <c:v>8.7042404877670366E-4</c:v>
                  </c:pt>
                  <c:pt idx="10">
                    <c:v>1.0617498980508714E-3</c:v>
                  </c:pt>
                  <c:pt idx="12">
                    <c:v>1.8316064987152225E-3</c:v>
                  </c:pt>
                  <c:pt idx="14">
                    <c:v>2.8190853632702232E-3</c:v>
                  </c:pt>
                  <c:pt idx="16">
                    <c:v>4.6153357675467526E-3</c:v>
                  </c:pt>
                  <c:pt idx="18">
                    <c:v>7.4165582977347355E-3</c:v>
                  </c:pt>
                  <c:pt idx="20">
                    <c:v>1.1987724313110359E-2</c:v>
                  </c:pt>
                  <c:pt idx="22">
                    <c:v>1.9126808087946083E-2</c:v>
                  </c:pt>
                  <c:pt idx="24">
                    <c:v>2.7152980371915072E-2</c:v>
                  </c:pt>
                  <c:pt idx="26">
                    <c:v>3.5617533599507548E-2</c:v>
                  </c:pt>
                  <c:pt idx="28">
                    <c:v>3.7864549801084862E-2</c:v>
                  </c:pt>
                  <c:pt idx="30">
                    <c:v>8.6250422553341213E-2</c:v>
                  </c:pt>
                  <c:pt idx="32">
                    <c:v>6.8743817992385603E-2</c:v>
                  </c:pt>
                  <c:pt idx="34">
                    <c:v>1.8936634270226266E-2</c:v>
                  </c:pt>
                  <c:pt idx="36">
                    <c:v>1.2136962876218498E-2</c:v>
                  </c:pt>
                  <c:pt idx="38">
                    <c:v>1.1959529689199952E-2</c:v>
                  </c:pt>
                  <c:pt idx="40">
                    <c:v>2.608908408541457E-2</c:v>
                  </c:pt>
                  <c:pt idx="42">
                    <c:v>3.0737738741996909E-2</c:v>
                  </c:pt>
                  <c:pt idx="44">
                    <c:v>3.8790959692942058E-2</c:v>
                  </c:pt>
                  <c:pt idx="46">
                    <c:v>3.9342328497317822E-2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'rad4+P abridged'!$I$2:$I$143</c:f>
              <c:numCache>
                <c:formatCode>General</c:formatCode>
                <c:ptCount val="142"/>
                <c:pt idx="0" formatCode="0.0">
                  <c:v>0</c:v>
                </c:pt>
                <c:pt idx="1">
                  <c:v>0.5</c:v>
                </c:pt>
                <c:pt idx="2">
                  <c:v>1</c:v>
                </c:pt>
                <c:pt idx="3" formatCode="0.0">
                  <c:v>1.5</c:v>
                </c:pt>
                <c:pt idx="4">
                  <c:v>2</c:v>
                </c:pt>
                <c:pt idx="5">
                  <c:v>2.5</c:v>
                </c:pt>
                <c:pt idx="6" formatCode="0.0">
                  <c:v>3</c:v>
                </c:pt>
                <c:pt idx="7">
                  <c:v>3.5</c:v>
                </c:pt>
                <c:pt idx="8">
                  <c:v>4</c:v>
                </c:pt>
                <c:pt idx="9" formatCode="0.0">
                  <c:v>4.5</c:v>
                </c:pt>
                <c:pt idx="10">
                  <c:v>5</c:v>
                </c:pt>
                <c:pt idx="11">
                  <c:v>5.5</c:v>
                </c:pt>
                <c:pt idx="12" formatCode="0.0">
                  <c:v>6</c:v>
                </c:pt>
                <c:pt idx="13">
                  <c:v>6.5</c:v>
                </c:pt>
                <c:pt idx="14">
                  <c:v>7</c:v>
                </c:pt>
                <c:pt idx="15" formatCode="0.0">
                  <c:v>7.5</c:v>
                </c:pt>
                <c:pt idx="16">
                  <c:v>8</c:v>
                </c:pt>
                <c:pt idx="17">
                  <c:v>8.5</c:v>
                </c:pt>
                <c:pt idx="18" formatCode="0.0">
                  <c:v>9</c:v>
                </c:pt>
                <c:pt idx="19">
                  <c:v>9.5</c:v>
                </c:pt>
                <c:pt idx="20">
                  <c:v>10</c:v>
                </c:pt>
                <c:pt idx="21" formatCode="0.0">
                  <c:v>10.5</c:v>
                </c:pt>
                <c:pt idx="22">
                  <c:v>11</c:v>
                </c:pt>
                <c:pt idx="23">
                  <c:v>11.5</c:v>
                </c:pt>
                <c:pt idx="24" formatCode="0.0">
                  <c:v>12</c:v>
                </c:pt>
                <c:pt idx="25">
                  <c:v>12.5</c:v>
                </c:pt>
                <c:pt idx="26">
                  <c:v>13</c:v>
                </c:pt>
                <c:pt idx="27" formatCode="0.0">
                  <c:v>13.5</c:v>
                </c:pt>
                <c:pt idx="28">
                  <c:v>14</c:v>
                </c:pt>
                <c:pt idx="29">
                  <c:v>14.5</c:v>
                </c:pt>
                <c:pt idx="30" formatCode="0.0">
                  <c:v>15</c:v>
                </c:pt>
                <c:pt idx="31">
                  <c:v>15.5</c:v>
                </c:pt>
                <c:pt idx="32">
                  <c:v>16</c:v>
                </c:pt>
                <c:pt idx="33" formatCode="0.0">
                  <c:v>16.5</c:v>
                </c:pt>
                <c:pt idx="34">
                  <c:v>17</c:v>
                </c:pt>
                <c:pt idx="35">
                  <c:v>17.5</c:v>
                </c:pt>
                <c:pt idx="36" formatCode="0.0">
                  <c:v>18</c:v>
                </c:pt>
                <c:pt idx="37">
                  <c:v>18.5</c:v>
                </c:pt>
                <c:pt idx="38">
                  <c:v>19</c:v>
                </c:pt>
                <c:pt idx="39" formatCode="0.0">
                  <c:v>19.5</c:v>
                </c:pt>
                <c:pt idx="40">
                  <c:v>20</c:v>
                </c:pt>
                <c:pt idx="41">
                  <c:v>20.5</c:v>
                </c:pt>
                <c:pt idx="42" formatCode="0.0">
                  <c:v>21</c:v>
                </c:pt>
                <c:pt idx="43">
                  <c:v>21.5</c:v>
                </c:pt>
                <c:pt idx="44">
                  <c:v>22</c:v>
                </c:pt>
                <c:pt idx="45" formatCode="0.0">
                  <c:v>22.5</c:v>
                </c:pt>
                <c:pt idx="46">
                  <c:v>23</c:v>
                </c:pt>
                <c:pt idx="47">
                  <c:v>23.5</c:v>
                </c:pt>
              </c:numCache>
            </c:numRef>
          </c:xVal>
          <c:yVal>
            <c:numRef>
              <c:f>'rad4+P abridged'!$Q$2:$Q$143</c:f>
              <c:numCache>
                <c:formatCode>General</c:formatCode>
                <c:ptCount val="14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2.9285571404865816E-4</c:v>
                </c:pt>
                <c:pt idx="6">
                  <c:v>6.714266325746265E-4</c:v>
                </c:pt>
                <c:pt idx="7">
                  <c:v>1.0357126593589783E-3</c:v>
                </c:pt>
                <c:pt idx="8">
                  <c:v>1.5928559005260463E-3</c:v>
                </c:pt>
                <c:pt idx="9">
                  <c:v>2.5214270821639468E-3</c:v>
                </c:pt>
                <c:pt idx="10">
                  <c:v>3.5928546317986081E-3</c:v>
                </c:pt>
                <c:pt idx="11">
                  <c:v>4.8999983285154623E-3</c:v>
                </c:pt>
                <c:pt idx="12">
                  <c:v>6.7071414419582909E-3</c:v>
                </c:pt>
                <c:pt idx="13">
                  <c:v>9.0214280145508897E-3</c:v>
                </c:pt>
                <c:pt idx="14">
                  <c:v>1.2014286326510566E-2</c:v>
                </c:pt>
                <c:pt idx="15">
                  <c:v>1.5849999019077847E-2</c:v>
                </c:pt>
                <c:pt idx="16">
                  <c:v>2.0707140011446815E-2</c:v>
                </c:pt>
                <c:pt idx="17">
                  <c:v>2.7078568403209959E-2</c:v>
                </c:pt>
                <c:pt idx="18">
                  <c:v>3.5149998430694857E-2</c:v>
                </c:pt>
                <c:pt idx="19">
                  <c:v>4.5328569731542048E-2</c:v>
                </c:pt>
                <c:pt idx="20">
                  <c:v>5.8471424771206724E-2</c:v>
                </c:pt>
                <c:pt idx="21">
                  <c:v>7.5185710298163552E-2</c:v>
                </c:pt>
                <c:pt idx="22">
                  <c:v>9.6471427274601798E-2</c:v>
                </c:pt>
                <c:pt idx="23">
                  <c:v>0.12310714434300149</c:v>
                </c:pt>
                <c:pt idx="24">
                  <c:v>0.1548499981207507</c:v>
                </c:pt>
                <c:pt idx="25">
                  <c:v>0.19320713888321603</c:v>
                </c:pt>
                <c:pt idx="26">
                  <c:v>0.23787856793829373</c:v>
                </c:pt>
                <c:pt idx="27">
                  <c:v>0.28839999809861183</c:v>
                </c:pt>
                <c:pt idx="28">
                  <c:v>0.34298571039523401</c:v>
                </c:pt>
                <c:pt idx="29">
                  <c:v>0.39684999468071125</c:v>
                </c:pt>
                <c:pt idx="30">
                  <c:v>0.44803570157715256</c:v>
                </c:pt>
                <c:pt idx="31">
                  <c:v>0.5645642754222665</c:v>
                </c:pt>
                <c:pt idx="32">
                  <c:v>0.70742856019309586</c:v>
                </c:pt>
                <c:pt idx="33">
                  <c:v>0.82363570854067802</c:v>
                </c:pt>
                <c:pt idx="34">
                  <c:v>0.87157142321978298</c:v>
                </c:pt>
                <c:pt idx="35">
                  <c:v>0.89785712691290032</c:v>
                </c:pt>
                <c:pt idx="36">
                  <c:v>0.91135712553347858</c:v>
                </c:pt>
                <c:pt idx="37">
                  <c:v>0.92214999188269886</c:v>
                </c:pt>
                <c:pt idx="38">
                  <c:v>0.93067143910697525</c:v>
                </c:pt>
                <c:pt idx="39">
                  <c:v>0.9322928631944315</c:v>
                </c:pt>
                <c:pt idx="40">
                  <c:v>0.93649284701262203</c:v>
                </c:pt>
                <c:pt idx="41">
                  <c:v>0.93496427525367054</c:v>
                </c:pt>
                <c:pt idx="42">
                  <c:v>0.9306071374033178</c:v>
                </c:pt>
                <c:pt idx="43">
                  <c:v>0.93091427162289619</c:v>
                </c:pt>
                <c:pt idx="44">
                  <c:v>0.93044284571494373</c:v>
                </c:pt>
                <c:pt idx="45">
                  <c:v>0.93168570473790169</c:v>
                </c:pt>
                <c:pt idx="46">
                  <c:v>0.93459285848907059</c:v>
                </c:pt>
                <c:pt idx="47">
                  <c:v>0.93649280869535034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95E-4F5A-85B4-ECF950AD5537}"/>
            </c:ext>
          </c:extLst>
        </c:ser>
        <c:ser>
          <c:idx val="2"/>
          <c:order val="2"/>
          <c:tx>
            <c:strRef>
              <c:f>'rad4+P abridged'!$Z$1</c:f>
              <c:strCache>
                <c:ptCount val="1"/>
                <c:pt idx="0">
                  <c:v>IQ (2 μL, 800 μM)</c:v>
                </c:pt>
              </c:strCache>
            </c:strRef>
          </c:tx>
          <c:spPr>
            <a:ln w="19050" cap="rnd">
              <a:solidFill>
                <a:srgbClr val="99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'rad4+P abridged'!$AA$2:$AA$49</c:f>
                <c:numCache>
                  <c:formatCode>General</c:formatCode>
                  <c:ptCount val="48"/>
                  <c:pt idx="0">
                    <c:v>7.9921002144515963E-4</c:v>
                  </c:pt>
                  <c:pt idx="2">
                    <c:v>6.68440394670456E-4</c:v>
                  </c:pt>
                  <c:pt idx="4">
                    <c:v>6.5733317472004569E-4</c:v>
                  </c:pt>
                  <c:pt idx="6">
                    <c:v>7.0896876597762088E-4</c:v>
                  </c:pt>
                  <c:pt idx="8">
                    <c:v>8.6345111051411533E-4</c:v>
                  </c:pt>
                  <c:pt idx="10">
                    <c:v>9.2712367752233627E-4</c:v>
                  </c:pt>
                  <c:pt idx="12">
                    <c:v>1.5396576418712869E-3</c:v>
                  </c:pt>
                  <c:pt idx="14">
                    <c:v>2.144557541492302E-3</c:v>
                  </c:pt>
                  <c:pt idx="16">
                    <c:v>3.601890182184278E-3</c:v>
                  </c:pt>
                  <c:pt idx="18">
                    <c:v>4.9217681635102513E-3</c:v>
                  </c:pt>
                  <c:pt idx="20">
                    <c:v>8.0728990386723324E-3</c:v>
                  </c:pt>
                  <c:pt idx="22">
                    <c:v>1.3289779094319715E-2</c:v>
                  </c:pt>
                  <c:pt idx="24">
                    <c:v>5.6410399595975359E-2</c:v>
                  </c:pt>
                  <c:pt idx="26">
                    <c:v>9.0018098253060078E-2</c:v>
                  </c:pt>
                  <c:pt idx="28">
                    <c:v>0.14691905444831746</c:v>
                  </c:pt>
                  <c:pt idx="30">
                    <c:v>0.13379666295079459</c:v>
                  </c:pt>
                  <c:pt idx="32">
                    <c:v>5.6242470041660206E-2</c:v>
                  </c:pt>
                  <c:pt idx="34">
                    <c:v>3.5052480088074024E-2</c:v>
                  </c:pt>
                  <c:pt idx="36">
                    <c:v>1.8812615223974118E-2</c:v>
                  </c:pt>
                  <c:pt idx="38">
                    <c:v>4.4224769721780334E-2</c:v>
                  </c:pt>
                  <c:pt idx="40">
                    <c:v>4.2397932231213714E-2</c:v>
                  </c:pt>
                  <c:pt idx="42">
                    <c:v>4.6105175070201752E-2</c:v>
                  </c:pt>
                  <c:pt idx="44">
                    <c:v>4.4092032529204461E-2</c:v>
                  </c:pt>
                  <c:pt idx="46">
                    <c:v>4.1353697313425551E-2</c:v>
                  </c:pt>
                </c:numCache>
              </c:numRef>
            </c:plus>
            <c:minus>
              <c:numRef>
                <c:f>'rad4+P abridged'!$AA$2:$AA$49</c:f>
                <c:numCache>
                  <c:formatCode>General</c:formatCode>
                  <c:ptCount val="48"/>
                  <c:pt idx="0">
                    <c:v>7.9921002144515963E-4</c:v>
                  </c:pt>
                  <c:pt idx="2">
                    <c:v>6.68440394670456E-4</c:v>
                  </c:pt>
                  <c:pt idx="4">
                    <c:v>6.5733317472004569E-4</c:v>
                  </c:pt>
                  <c:pt idx="6">
                    <c:v>7.0896876597762088E-4</c:v>
                  </c:pt>
                  <c:pt idx="8">
                    <c:v>8.6345111051411533E-4</c:v>
                  </c:pt>
                  <c:pt idx="10">
                    <c:v>9.2712367752233627E-4</c:v>
                  </c:pt>
                  <c:pt idx="12">
                    <c:v>1.5396576418712869E-3</c:v>
                  </c:pt>
                  <c:pt idx="14">
                    <c:v>2.144557541492302E-3</c:v>
                  </c:pt>
                  <c:pt idx="16">
                    <c:v>3.601890182184278E-3</c:v>
                  </c:pt>
                  <c:pt idx="18">
                    <c:v>4.9217681635102513E-3</c:v>
                  </c:pt>
                  <c:pt idx="20">
                    <c:v>8.0728990386723324E-3</c:v>
                  </c:pt>
                  <c:pt idx="22">
                    <c:v>1.3289779094319715E-2</c:v>
                  </c:pt>
                  <c:pt idx="24">
                    <c:v>5.6410399595975359E-2</c:v>
                  </c:pt>
                  <c:pt idx="26">
                    <c:v>9.0018098253060078E-2</c:v>
                  </c:pt>
                  <c:pt idx="28">
                    <c:v>0.14691905444831746</c:v>
                  </c:pt>
                  <c:pt idx="30">
                    <c:v>0.13379666295079459</c:v>
                  </c:pt>
                  <c:pt idx="32">
                    <c:v>5.6242470041660206E-2</c:v>
                  </c:pt>
                  <c:pt idx="34">
                    <c:v>3.5052480088074024E-2</c:v>
                  </c:pt>
                  <c:pt idx="36">
                    <c:v>1.8812615223974118E-2</c:v>
                  </c:pt>
                  <c:pt idx="38">
                    <c:v>4.4224769721780334E-2</c:v>
                  </c:pt>
                  <c:pt idx="40">
                    <c:v>4.2397932231213714E-2</c:v>
                  </c:pt>
                  <c:pt idx="42">
                    <c:v>4.6105175070201752E-2</c:v>
                  </c:pt>
                  <c:pt idx="44">
                    <c:v>4.4092032529204461E-2</c:v>
                  </c:pt>
                  <c:pt idx="46">
                    <c:v>4.1353697313425551E-2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xVal>
            <c:numRef>
              <c:f>'rad4+P abridged'!$I$2:$I$143</c:f>
              <c:numCache>
                <c:formatCode>General</c:formatCode>
                <c:ptCount val="142"/>
                <c:pt idx="0" formatCode="0.0">
                  <c:v>0</c:v>
                </c:pt>
                <c:pt idx="1">
                  <c:v>0.5</c:v>
                </c:pt>
                <c:pt idx="2">
                  <c:v>1</c:v>
                </c:pt>
                <c:pt idx="3" formatCode="0.0">
                  <c:v>1.5</c:v>
                </c:pt>
                <c:pt idx="4">
                  <c:v>2</c:v>
                </c:pt>
                <c:pt idx="5">
                  <c:v>2.5</c:v>
                </c:pt>
                <c:pt idx="6" formatCode="0.0">
                  <c:v>3</c:v>
                </c:pt>
                <c:pt idx="7">
                  <c:v>3.5</c:v>
                </c:pt>
                <c:pt idx="8">
                  <c:v>4</c:v>
                </c:pt>
                <c:pt idx="9" formatCode="0.0">
                  <c:v>4.5</c:v>
                </c:pt>
                <c:pt idx="10">
                  <c:v>5</c:v>
                </c:pt>
                <c:pt idx="11">
                  <c:v>5.5</c:v>
                </c:pt>
                <c:pt idx="12" formatCode="0.0">
                  <c:v>6</c:v>
                </c:pt>
                <c:pt idx="13">
                  <c:v>6.5</c:v>
                </c:pt>
                <c:pt idx="14">
                  <c:v>7</c:v>
                </c:pt>
                <c:pt idx="15" formatCode="0.0">
                  <c:v>7.5</c:v>
                </c:pt>
                <c:pt idx="16">
                  <c:v>8</c:v>
                </c:pt>
                <c:pt idx="17">
                  <c:v>8.5</c:v>
                </c:pt>
                <c:pt idx="18" formatCode="0.0">
                  <c:v>9</c:v>
                </c:pt>
                <c:pt idx="19">
                  <c:v>9.5</c:v>
                </c:pt>
                <c:pt idx="20">
                  <c:v>10</c:v>
                </c:pt>
                <c:pt idx="21" formatCode="0.0">
                  <c:v>10.5</c:v>
                </c:pt>
                <c:pt idx="22">
                  <c:v>11</c:v>
                </c:pt>
                <c:pt idx="23">
                  <c:v>11.5</c:v>
                </c:pt>
                <c:pt idx="24" formatCode="0.0">
                  <c:v>12</c:v>
                </c:pt>
                <c:pt idx="25">
                  <c:v>12.5</c:v>
                </c:pt>
                <c:pt idx="26">
                  <c:v>13</c:v>
                </c:pt>
                <c:pt idx="27" formatCode="0.0">
                  <c:v>13.5</c:v>
                </c:pt>
                <c:pt idx="28">
                  <c:v>14</c:v>
                </c:pt>
                <c:pt idx="29">
                  <c:v>14.5</c:v>
                </c:pt>
                <c:pt idx="30" formatCode="0.0">
                  <c:v>15</c:v>
                </c:pt>
                <c:pt idx="31">
                  <c:v>15.5</c:v>
                </c:pt>
                <c:pt idx="32">
                  <c:v>16</c:v>
                </c:pt>
                <c:pt idx="33" formatCode="0.0">
                  <c:v>16.5</c:v>
                </c:pt>
                <c:pt idx="34">
                  <c:v>17</c:v>
                </c:pt>
                <c:pt idx="35">
                  <c:v>17.5</c:v>
                </c:pt>
                <c:pt idx="36" formatCode="0.0">
                  <c:v>18</c:v>
                </c:pt>
                <c:pt idx="37">
                  <c:v>18.5</c:v>
                </c:pt>
                <c:pt idx="38">
                  <c:v>19</c:v>
                </c:pt>
                <c:pt idx="39" formatCode="0.0">
                  <c:v>19.5</c:v>
                </c:pt>
                <c:pt idx="40">
                  <c:v>20</c:v>
                </c:pt>
                <c:pt idx="41">
                  <c:v>20.5</c:v>
                </c:pt>
                <c:pt idx="42" formatCode="0.0">
                  <c:v>21</c:v>
                </c:pt>
                <c:pt idx="43">
                  <c:v>21.5</c:v>
                </c:pt>
                <c:pt idx="44">
                  <c:v>22</c:v>
                </c:pt>
                <c:pt idx="45" formatCode="0.0">
                  <c:v>22.5</c:v>
                </c:pt>
                <c:pt idx="46">
                  <c:v>23</c:v>
                </c:pt>
                <c:pt idx="47">
                  <c:v>23.5</c:v>
                </c:pt>
              </c:numCache>
            </c:numRef>
          </c:xVal>
          <c:yVal>
            <c:numRef>
              <c:f>'rad4+P abridged'!$Z$2:$Z$143</c:f>
              <c:numCache>
                <c:formatCode>General</c:formatCode>
                <c:ptCount val="14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4.4999857034002007E-4</c:v>
                </c:pt>
                <c:pt idx="9">
                  <c:v>1.2428547654833111E-3</c:v>
                </c:pt>
                <c:pt idx="10">
                  <c:v>2.157141055379595E-3</c:v>
                </c:pt>
                <c:pt idx="11">
                  <c:v>3.2642845596585952E-3</c:v>
                </c:pt>
                <c:pt idx="12">
                  <c:v>4.7642844063895094E-3</c:v>
                </c:pt>
                <c:pt idx="13">
                  <c:v>6.8428558962685716E-3</c:v>
                </c:pt>
                <c:pt idx="14">
                  <c:v>9.321427238839013E-3</c:v>
                </c:pt>
                <c:pt idx="15">
                  <c:v>1.2271429279020854E-2</c:v>
                </c:pt>
                <c:pt idx="16">
                  <c:v>1.6228572598525455E-2</c:v>
                </c:pt>
                <c:pt idx="17">
                  <c:v>2.1114285503114973E-2</c:v>
                </c:pt>
                <c:pt idx="18">
                  <c:v>2.6892856295619692E-2</c:v>
                </c:pt>
                <c:pt idx="19">
                  <c:v>3.3871428774935861E-2</c:v>
                </c:pt>
                <c:pt idx="20">
                  <c:v>4.3014287416424074E-2</c:v>
                </c:pt>
                <c:pt idx="21">
                  <c:v>5.4585713893175125E-2</c:v>
                </c:pt>
                <c:pt idx="22">
                  <c:v>6.8949999021632333E-2</c:v>
                </c:pt>
                <c:pt idx="23">
                  <c:v>8.7507142020123344E-2</c:v>
                </c:pt>
                <c:pt idx="24">
                  <c:v>0.11097856983542442</c:v>
                </c:pt>
                <c:pt idx="25">
                  <c:v>0.15464285601462635</c:v>
                </c:pt>
                <c:pt idx="26">
                  <c:v>0.20728571340441704</c:v>
                </c:pt>
                <c:pt idx="27">
                  <c:v>0.27040714185152737</c:v>
                </c:pt>
                <c:pt idx="28">
                  <c:v>0.34108571229236467</c:v>
                </c:pt>
                <c:pt idx="29">
                  <c:v>0.43228571170142721</c:v>
                </c:pt>
                <c:pt idx="30">
                  <c:v>0.53524999373725479</c:v>
                </c:pt>
                <c:pt idx="31">
                  <c:v>0.64202856751424919</c:v>
                </c:pt>
                <c:pt idx="32">
                  <c:v>0.75728571681039669</c:v>
                </c:pt>
                <c:pt idx="33">
                  <c:v>0.81617142951914234</c:v>
                </c:pt>
                <c:pt idx="34">
                  <c:v>0.85515714489987915</c:v>
                </c:pt>
                <c:pt idx="35">
                  <c:v>0.86882856647883144</c:v>
                </c:pt>
                <c:pt idx="36">
                  <c:v>0.89376428563679966</c:v>
                </c:pt>
                <c:pt idx="37">
                  <c:v>0.89745000909481731</c:v>
                </c:pt>
                <c:pt idx="38">
                  <c:v>0.88392143111143795</c:v>
                </c:pt>
                <c:pt idx="39">
                  <c:v>0.87477143374936916</c:v>
                </c:pt>
                <c:pt idx="40">
                  <c:v>0.8746642869498048</c:v>
                </c:pt>
                <c:pt idx="41">
                  <c:v>0.85954999125429554</c:v>
                </c:pt>
                <c:pt idx="42">
                  <c:v>0.85277141896741726</c:v>
                </c:pt>
                <c:pt idx="43">
                  <c:v>0.85630713988627705</c:v>
                </c:pt>
                <c:pt idx="44">
                  <c:v>0.84762857481837273</c:v>
                </c:pt>
                <c:pt idx="45">
                  <c:v>0.83678572252392769</c:v>
                </c:pt>
                <c:pt idx="46">
                  <c:v>0.82630536199680393</c:v>
                </c:pt>
                <c:pt idx="47">
                  <c:v>0.83664286934903687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295E-4F5A-85B4-ECF950AD55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0401871"/>
        <c:axId val="820408527"/>
      </c:scatterChart>
      <c:valAx>
        <c:axId val="820401871"/>
        <c:scaling>
          <c:orientation val="minMax"/>
          <c:max val="24"/>
          <c:min val="4"/>
        </c:scaling>
        <c:delete val="0"/>
        <c:axPos val="b"/>
        <c:numFmt formatCode="0" sourceLinked="0"/>
        <c:majorTickMark val="out"/>
        <c:minorTickMark val="out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pPr>
            <a:endParaRPr lang="en-US"/>
          </a:p>
        </c:txPr>
        <c:crossAx val="820408527"/>
        <c:crosses val="autoZero"/>
        <c:crossBetween val="midCat"/>
        <c:majorUnit val="4"/>
        <c:minorUnit val="1"/>
      </c:valAx>
      <c:valAx>
        <c:axId val="820408527"/>
        <c:scaling>
          <c:orientation val="minMax"/>
          <c:max val="1"/>
          <c:min val="0"/>
        </c:scaling>
        <c:delete val="0"/>
        <c:axPos val="l"/>
        <c:numFmt formatCode="General" sourceLinked="1"/>
        <c:majorTickMark val="out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pPr>
            <a:endParaRPr lang="en-US"/>
          </a:p>
        </c:txPr>
        <c:crossAx val="820401871"/>
        <c:crosses val="autoZero"/>
        <c:crossBetween val="midCat"/>
        <c:majorUnit val="0.2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" panose="02020603050405020304" pitchFamily="18" charset="0"/>
          <a:cs typeface="Times" panose="02020603050405020304" pitchFamily="18" charset="0"/>
        </a:defRPr>
      </a:pPr>
      <a:endParaRPr lang="en-US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112801139844199"/>
          <c:y val="4.7511199742747305E-2"/>
          <c:w val="0.59354516801437207"/>
          <c:h val="0.861525619234547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'BY4741 abridged'!$J$1</c:f>
              <c:strCache>
                <c:ptCount val="1"/>
                <c:pt idx="0">
                  <c:v>MeOH (1 μL)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'BY4741 abridged'!$K$2:$K$49</c:f>
                <c:numCache>
                  <c:formatCode>General</c:formatCode>
                  <c:ptCount val="48"/>
                  <c:pt idx="0">
                    <c:v>4.949778572680034E-4</c:v>
                  </c:pt>
                  <c:pt idx="2">
                    <c:v>4.2426071382278705E-4</c:v>
                  </c:pt>
                  <c:pt idx="4">
                    <c:v>5.65684464001092E-4</c:v>
                  </c:pt>
                  <c:pt idx="6">
                    <c:v>4.949725889119395E-4</c:v>
                  </c:pt>
                  <c:pt idx="8">
                    <c:v>2.1213035691139352E-4</c:v>
                  </c:pt>
                  <c:pt idx="10">
                    <c:v>1.4142375017830492E-4</c:v>
                  </c:pt>
                  <c:pt idx="12">
                    <c:v>7.0711875089152462E-5</c:v>
                  </c:pt>
                  <c:pt idx="14">
                    <c:v>3.535488387336346E-4</c:v>
                  </c:pt>
                  <c:pt idx="16">
                    <c:v>5.65684464001092E-4</c:v>
                  </c:pt>
                  <c:pt idx="18">
                    <c:v>2.8284750035660985E-4</c:v>
                  </c:pt>
                  <c:pt idx="20">
                    <c:v>4.1012255348980764E-3</c:v>
                  </c:pt>
                  <c:pt idx="22">
                    <c:v>1.2515780619825303E-2</c:v>
                  </c:pt>
                  <c:pt idx="24">
                    <c:v>4.3840730352546859E-3</c:v>
                  </c:pt>
                  <c:pt idx="26">
                    <c:v>1.3505746871073438E-2</c:v>
                  </c:pt>
                  <c:pt idx="28">
                    <c:v>1.8314070083438782E-2</c:v>
                  </c:pt>
                  <c:pt idx="30">
                    <c:v>4.1789948997703781E-2</c:v>
                  </c:pt>
                  <c:pt idx="32">
                    <c:v>2.361740803156458E-2</c:v>
                  </c:pt>
                  <c:pt idx="34">
                    <c:v>3.8749475346127889E-2</c:v>
                  </c:pt>
                  <c:pt idx="36">
                    <c:v>1.34355723683028E-3</c:v>
                  </c:pt>
                  <c:pt idx="38">
                    <c:v>2.460735320938846E-2</c:v>
                  </c:pt>
                  <c:pt idx="40">
                    <c:v>2.8849939274192073E-2</c:v>
                  </c:pt>
                  <c:pt idx="42">
                    <c:v>2.7082216153948235E-2</c:v>
                  </c:pt>
                  <c:pt idx="44">
                    <c:v>5.1053151950822037E-2</c:v>
                  </c:pt>
                  <c:pt idx="46">
                    <c:v>7.212505891972274E-3</c:v>
                  </c:pt>
                </c:numCache>
              </c:numRef>
            </c:plus>
            <c:minus>
              <c:numRef>
                <c:f>'BY4741 abridged'!$K$2:$K$49</c:f>
                <c:numCache>
                  <c:formatCode>General</c:formatCode>
                  <c:ptCount val="48"/>
                  <c:pt idx="0">
                    <c:v>4.949778572680034E-4</c:v>
                  </c:pt>
                  <c:pt idx="2">
                    <c:v>4.2426071382278705E-4</c:v>
                  </c:pt>
                  <c:pt idx="4">
                    <c:v>5.65684464001092E-4</c:v>
                  </c:pt>
                  <c:pt idx="6">
                    <c:v>4.949725889119395E-4</c:v>
                  </c:pt>
                  <c:pt idx="8">
                    <c:v>2.1213035691139352E-4</c:v>
                  </c:pt>
                  <c:pt idx="10">
                    <c:v>1.4142375017830492E-4</c:v>
                  </c:pt>
                  <c:pt idx="12">
                    <c:v>7.0711875089152462E-5</c:v>
                  </c:pt>
                  <c:pt idx="14">
                    <c:v>3.535488387336346E-4</c:v>
                  </c:pt>
                  <c:pt idx="16">
                    <c:v>5.65684464001092E-4</c:v>
                  </c:pt>
                  <c:pt idx="18">
                    <c:v>2.8284750035660985E-4</c:v>
                  </c:pt>
                  <c:pt idx="20">
                    <c:v>4.1012255348980764E-3</c:v>
                  </c:pt>
                  <c:pt idx="22">
                    <c:v>1.2515780619825303E-2</c:v>
                  </c:pt>
                  <c:pt idx="24">
                    <c:v>4.3840730352546859E-3</c:v>
                  </c:pt>
                  <c:pt idx="26">
                    <c:v>1.3505746871073438E-2</c:v>
                  </c:pt>
                  <c:pt idx="28">
                    <c:v>1.8314070083438782E-2</c:v>
                  </c:pt>
                  <c:pt idx="30">
                    <c:v>4.1789948997703781E-2</c:v>
                  </c:pt>
                  <c:pt idx="32">
                    <c:v>2.361740803156458E-2</c:v>
                  </c:pt>
                  <c:pt idx="34">
                    <c:v>3.8749475346127889E-2</c:v>
                  </c:pt>
                  <c:pt idx="36">
                    <c:v>1.34355723683028E-3</c:v>
                  </c:pt>
                  <c:pt idx="38">
                    <c:v>2.460735320938846E-2</c:v>
                  </c:pt>
                  <c:pt idx="40">
                    <c:v>2.8849939274192073E-2</c:v>
                  </c:pt>
                  <c:pt idx="42">
                    <c:v>2.7082216153948235E-2</c:v>
                  </c:pt>
                  <c:pt idx="44">
                    <c:v>5.1053151950822037E-2</c:v>
                  </c:pt>
                  <c:pt idx="46">
                    <c:v>7.212505891972274E-3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xVal>
            <c:numRef>
              <c:f>'BY4741 abridged'!$I$2:$I$143</c:f>
              <c:numCache>
                <c:formatCode>General</c:formatCode>
                <c:ptCount val="142"/>
                <c:pt idx="0" formatCode="0.0">
                  <c:v>0</c:v>
                </c:pt>
                <c:pt idx="1">
                  <c:v>0.5</c:v>
                </c:pt>
                <c:pt idx="2">
                  <c:v>1</c:v>
                </c:pt>
                <c:pt idx="3" formatCode="0.0">
                  <c:v>1.5</c:v>
                </c:pt>
                <c:pt idx="4">
                  <c:v>2</c:v>
                </c:pt>
                <c:pt idx="5">
                  <c:v>2.5</c:v>
                </c:pt>
                <c:pt idx="6" formatCode="0.0">
                  <c:v>3</c:v>
                </c:pt>
                <c:pt idx="7">
                  <c:v>3.5</c:v>
                </c:pt>
                <c:pt idx="8">
                  <c:v>4</c:v>
                </c:pt>
                <c:pt idx="9" formatCode="0.0">
                  <c:v>4.5</c:v>
                </c:pt>
                <c:pt idx="10">
                  <c:v>5</c:v>
                </c:pt>
                <c:pt idx="11">
                  <c:v>5.5</c:v>
                </c:pt>
                <c:pt idx="12" formatCode="0.0">
                  <c:v>6</c:v>
                </c:pt>
                <c:pt idx="13">
                  <c:v>6.5</c:v>
                </c:pt>
                <c:pt idx="14">
                  <c:v>7</c:v>
                </c:pt>
                <c:pt idx="15" formatCode="0.0">
                  <c:v>7.5</c:v>
                </c:pt>
                <c:pt idx="16">
                  <c:v>8</c:v>
                </c:pt>
                <c:pt idx="17">
                  <c:v>8.5</c:v>
                </c:pt>
                <c:pt idx="18" formatCode="0.0">
                  <c:v>9</c:v>
                </c:pt>
                <c:pt idx="19">
                  <c:v>9.5</c:v>
                </c:pt>
                <c:pt idx="20">
                  <c:v>10</c:v>
                </c:pt>
                <c:pt idx="21" formatCode="0.0">
                  <c:v>10.5</c:v>
                </c:pt>
                <c:pt idx="22">
                  <c:v>11</c:v>
                </c:pt>
                <c:pt idx="23">
                  <c:v>11.5</c:v>
                </c:pt>
                <c:pt idx="24" formatCode="0.0">
                  <c:v>12</c:v>
                </c:pt>
                <c:pt idx="25">
                  <c:v>12.5</c:v>
                </c:pt>
                <c:pt idx="26">
                  <c:v>13</c:v>
                </c:pt>
                <c:pt idx="27" formatCode="0.0">
                  <c:v>13.5</c:v>
                </c:pt>
                <c:pt idx="28">
                  <c:v>14</c:v>
                </c:pt>
                <c:pt idx="29">
                  <c:v>14.5</c:v>
                </c:pt>
                <c:pt idx="30" formatCode="0.0">
                  <c:v>15</c:v>
                </c:pt>
                <c:pt idx="31">
                  <c:v>15.5</c:v>
                </c:pt>
                <c:pt idx="32">
                  <c:v>16</c:v>
                </c:pt>
                <c:pt idx="33" formatCode="0.0">
                  <c:v>16.5</c:v>
                </c:pt>
                <c:pt idx="34">
                  <c:v>17</c:v>
                </c:pt>
                <c:pt idx="35">
                  <c:v>17.5</c:v>
                </c:pt>
                <c:pt idx="36" formatCode="0.0">
                  <c:v>18</c:v>
                </c:pt>
                <c:pt idx="37">
                  <c:v>18.5</c:v>
                </c:pt>
                <c:pt idx="38">
                  <c:v>19</c:v>
                </c:pt>
                <c:pt idx="39" formatCode="0.0">
                  <c:v>19.5</c:v>
                </c:pt>
                <c:pt idx="40">
                  <c:v>20</c:v>
                </c:pt>
                <c:pt idx="41">
                  <c:v>20.5</c:v>
                </c:pt>
                <c:pt idx="42" formatCode="0.0">
                  <c:v>21</c:v>
                </c:pt>
                <c:pt idx="43">
                  <c:v>21.5</c:v>
                </c:pt>
                <c:pt idx="44">
                  <c:v>22</c:v>
                </c:pt>
                <c:pt idx="45" formatCode="0.0">
                  <c:v>22.5</c:v>
                </c:pt>
                <c:pt idx="46">
                  <c:v>23</c:v>
                </c:pt>
                <c:pt idx="47">
                  <c:v>23.5</c:v>
                </c:pt>
              </c:numCache>
            </c:numRef>
          </c:xVal>
          <c:yVal>
            <c:numRef>
              <c:f>'BY4741 abridged'!$J$2:$J$143</c:f>
              <c:numCache>
                <c:formatCode>General</c:formatCode>
                <c:ptCount val="14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2.199999988079071E-3</c:v>
                </c:pt>
                <c:pt idx="9">
                  <c:v>6.5000019967556E-3</c:v>
                </c:pt>
                <c:pt idx="10">
                  <c:v>1.1250000447034836E-2</c:v>
                </c:pt>
                <c:pt idx="11">
                  <c:v>1.9699994474649429E-2</c:v>
                </c:pt>
                <c:pt idx="12">
                  <c:v>3.0000004917383194E-2</c:v>
                </c:pt>
                <c:pt idx="13">
                  <c:v>4.2399998754262924E-2</c:v>
                </c:pt>
                <c:pt idx="14">
                  <c:v>6.0799997299909592E-2</c:v>
                </c:pt>
                <c:pt idx="15">
                  <c:v>8.3050001412630081E-2</c:v>
                </c:pt>
                <c:pt idx="16">
                  <c:v>0.11315000429749489</c:v>
                </c:pt>
                <c:pt idx="17">
                  <c:v>0.14939999207854271</c:v>
                </c:pt>
                <c:pt idx="18">
                  <c:v>0.19365000352263451</c:v>
                </c:pt>
                <c:pt idx="19">
                  <c:v>0.24410000070929527</c:v>
                </c:pt>
                <c:pt idx="20">
                  <c:v>0.29475000128149986</c:v>
                </c:pt>
                <c:pt idx="21">
                  <c:v>0.33729999884963036</c:v>
                </c:pt>
                <c:pt idx="22">
                  <c:v>0.38269999250769615</c:v>
                </c:pt>
                <c:pt idx="23">
                  <c:v>0.42179999873042107</c:v>
                </c:pt>
                <c:pt idx="24">
                  <c:v>0.46005001291632652</c:v>
                </c:pt>
                <c:pt idx="25">
                  <c:v>0.71710000559687614</c:v>
                </c:pt>
                <c:pt idx="26">
                  <c:v>0.85170000419020653</c:v>
                </c:pt>
                <c:pt idx="27">
                  <c:v>0.87874996289610863</c:v>
                </c:pt>
                <c:pt idx="28">
                  <c:v>0.9219999872148037</c:v>
                </c:pt>
                <c:pt idx="29">
                  <c:v>0.96809999272227287</c:v>
                </c:pt>
                <c:pt idx="30">
                  <c:v>0.97490000352263451</c:v>
                </c:pt>
                <c:pt idx="31">
                  <c:v>0.95219999179244041</c:v>
                </c:pt>
                <c:pt idx="32">
                  <c:v>0.94854998216032982</c:v>
                </c:pt>
                <c:pt idx="33">
                  <c:v>0.94930003210902214</c:v>
                </c:pt>
                <c:pt idx="34">
                  <c:v>0.94984995946288109</c:v>
                </c:pt>
                <c:pt idx="35">
                  <c:v>0.94749997183680534</c:v>
                </c:pt>
                <c:pt idx="36">
                  <c:v>0.95600001141428947</c:v>
                </c:pt>
                <c:pt idx="37">
                  <c:v>0.97355000302195549</c:v>
                </c:pt>
                <c:pt idx="38">
                  <c:v>0.96055001458525657</c:v>
                </c:pt>
                <c:pt idx="39">
                  <c:v>0.96771995613336559</c:v>
                </c:pt>
                <c:pt idx="40">
                  <c:v>0.96555000171065331</c:v>
                </c:pt>
                <c:pt idx="41">
                  <c:v>0.98760002478957176</c:v>
                </c:pt>
                <c:pt idx="42">
                  <c:v>0.98479997736811642</c:v>
                </c:pt>
                <c:pt idx="43">
                  <c:v>0.99455000695586193</c:v>
                </c:pt>
                <c:pt idx="44">
                  <c:v>0.96305002507567394</c:v>
                </c:pt>
                <c:pt idx="45">
                  <c:v>1.0016000233590603</c:v>
                </c:pt>
                <c:pt idx="46">
                  <c:v>1.0147500210702418</c:v>
                </c:pt>
                <c:pt idx="47">
                  <c:v>1.0255500250756739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D34-4C1D-8034-68B669879837}"/>
            </c:ext>
          </c:extLst>
        </c:ser>
        <c:ser>
          <c:idx val="1"/>
          <c:order val="1"/>
          <c:tx>
            <c:strRef>
              <c:f>'BY4741 abridged'!$Q$1</c:f>
              <c:strCache>
                <c:ptCount val="1"/>
                <c:pt idx="0">
                  <c:v>IQ (1 μL, 400 μM)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'BY4741 abridged'!$R$2:$R$49</c:f>
                <c:numCache>
                  <c:formatCode>General</c:formatCode>
                  <c:ptCount val="48"/>
                  <c:pt idx="0">
                    <c:v>2.5683304550253058E-3</c:v>
                  </c:pt>
                  <c:pt idx="2">
                    <c:v>2.4498037507827337E-3</c:v>
                  </c:pt>
                  <c:pt idx="4">
                    <c:v>2.7781441368139488E-3</c:v>
                  </c:pt>
                  <c:pt idx="6">
                    <c:v>3.3900301657974856E-3</c:v>
                  </c:pt>
                  <c:pt idx="8">
                    <c:v>4.8412825417756883E-3</c:v>
                  </c:pt>
                  <c:pt idx="10">
                    <c:v>7.5086447229707649E-3</c:v>
                  </c:pt>
                  <c:pt idx="12">
                    <c:v>1.2635204849722565E-2</c:v>
                  </c:pt>
                  <c:pt idx="14">
                    <c:v>2.0698984643220092E-2</c:v>
                  </c:pt>
                  <c:pt idx="16">
                    <c:v>3.0889809373155858E-2</c:v>
                  </c:pt>
                  <c:pt idx="18">
                    <c:v>3.5164793115804845E-2</c:v>
                  </c:pt>
                  <c:pt idx="20">
                    <c:v>2.8280278781299354E-2</c:v>
                  </c:pt>
                  <c:pt idx="22">
                    <c:v>9.518312907982443E-2</c:v>
                  </c:pt>
                  <c:pt idx="24">
                    <c:v>6.8471524852237731E-2</c:v>
                  </c:pt>
                  <c:pt idx="26">
                    <c:v>2.4306715301146975E-2</c:v>
                  </c:pt>
                  <c:pt idx="28">
                    <c:v>2.075076176673132E-2</c:v>
                  </c:pt>
                  <c:pt idx="30">
                    <c:v>1.3878687174137204E-2</c:v>
                  </c:pt>
                  <c:pt idx="32">
                    <c:v>1.8201403082103655E-2</c:v>
                  </c:pt>
                  <c:pt idx="34">
                    <c:v>2.752482649213811E-2</c:v>
                  </c:pt>
                  <c:pt idx="36">
                    <c:v>2.7648279263762319E-2</c:v>
                  </c:pt>
                  <c:pt idx="38">
                    <c:v>3.1119670342579963E-2</c:v>
                  </c:pt>
                  <c:pt idx="40">
                    <c:v>3.6804805775659095E-2</c:v>
                  </c:pt>
                  <c:pt idx="42">
                    <c:v>3.3898148238962561E-2</c:v>
                  </c:pt>
                  <c:pt idx="44">
                    <c:v>4.4614748750056415E-2</c:v>
                  </c:pt>
                  <c:pt idx="46">
                    <c:v>3.820546110770906E-2</c:v>
                  </c:pt>
                </c:numCache>
              </c:numRef>
            </c:plus>
            <c:minus>
              <c:numRef>
                <c:f>'BY4741 abridged'!$R$2:$R$49</c:f>
                <c:numCache>
                  <c:formatCode>General</c:formatCode>
                  <c:ptCount val="48"/>
                  <c:pt idx="0">
                    <c:v>2.5683304550253058E-3</c:v>
                  </c:pt>
                  <c:pt idx="2">
                    <c:v>2.4498037507827337E-3</c:v>
                  </c:pt>
                  <c:pt idx="4">
                    <c:v>2.7781441368139488E-3</c:v>
                  </c:pt>
                  <c:pt idx="6">
                    <c:v>3.3900301657974856E-3</c:v>
                  </c:pt>
                  <c:pt idx="8">
                    <c:v>4.8412825417756883E-3</c:v>
                  </c:pt>
                  <c:pt idx="10">
                    <c:v>7.5086447229707649E-3</c:v>
                  </c:pt>
                  <c:pt idx="12">
                    <c:v>1.2635204849722565E-2</c:v>
                  </c:pt>
                  <c:pt idx="14">
                    <c:v>2.0698984643220092E-2</c:v>
                  </c:pt>
                  <c:pt idx="16">
                    <c:v>3.0889809373155858E-2</c:v>
                  </c:pt>
                  <c:pt idx="18">
                    <c:v>3.5164793115804845E-2</c:v>
                  </c:pt>
                  <c:pt idx="20">
                    <c:v>2.8280278781299354E-2</c:v>
                  </c:pt>
                  <c:pt idx="22">
                    <c:v>9.518312907982443E-2</c:v>
                  </c:pt>
                  <c:pt idx="24">
                    <c:v>6.8471524852237731E-2</c:v>
                  </c:pt>
                  <c:pt idx="26">
                    <c:v>2.4306715301146975E-2</c:v>
                  </c:pt>
                  <c:pt idx="28">
                    <c:v>2.075076176673132E-2</c:v>
                  </c:pt>
                  <c:pt idx="30">
                    <c:v>1.3878687174137204E-2</c:v>
                  </c:pt>
                  <c:pt idx="32">
                    <c:v>1.8201403082103655E-2</c:v>
                  </c:pt>
                  <c:pt idx="34">
                    <c:v>2.752482649213811E-2</c:v>
                  </c:pt>
                  <c:pt idx="36">
                    <c:v>2.7648279263762319E-2</c:v>
                  </c:pt>
                  <c:pt idx="38">
                    <c:v>3.1119670342579963E-2</c:v>
                  </c:pt>
                  <c:pt idx="40">
                    <c:v>3.6804805775659095E-2</c:v>
                  </c:pt>
                  <c:pt idx="42">
                    <c:v>3.3898148238962561E-2</c:v>
                  </c:pt>
                  <c:pt idx="44">
                    <c:v>4.4614748750056415E-2</c:v>
                  </c:pt>
                  <c:pt idx="46">
                    <c:v>3.820546110770906E-2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'BY4741 abridged'!$I$2:$I$143</c:f>
              <c:numCache>
                <c:formatCode>General</c:formatCode>
                <c:ptCount val="142"/>
                <c:pt idx="0" formatCode="0.0">
                  <c:v>0</c:v>
                </c:pt>
                <c:pt idx="1">
                  <c:v>0.5</c:v>
                </c:pt>
                <c:pt idx="2">
                  <c:v>1</c:v>
                </c:pt>
                <c:pt idx="3" formatCode="0.0">
                  <c:v>1.5</c:v>
                </c:pt>
                <c:pt idx="4">
                  <c:v>2</c:v>
                </c:pt>
                <c:pt idx="5">
                  <c:v>2.5</c:v>
                </c:pt>
                <c:pt idx="6" formatCode="0.0">
                  <c:v>3</c:v>
                </c:pt>
                <c:pt idx="7">
                  <c:v>3.5</c:v>
                </c:pt>
                <c:pt idx="8">
                  <c:v>4</c:v>
                </c:pt>
                <c:pt idx="9" formatCode="0.0">
                  <c:v>4.5</c:v>
                </c:pt>
                <c:pt idx="10">
                  <c:v>5</c:v>
                </c:pt>
                <c:pt idx="11">
                  <c:v>5.5</c:v>
                </c:pt>
                <c:pt idx="12" formatCode="0.0">
                  <c:v>6</c:v>
                </c:pt>
                <c:pt idx="13">
                  <c:v>6.5</c:v>
                </c:pt>
                <c:pt idx="14">
                  <c:v>7</c:v>
                </c:pt>
                <c:pt idx="15" formatCode="0.0">
                  <c:v>7.5</c:v>
                </c:pt>
                <c:pt idx="16">
                  <c:v>8</c:v>
                </c:pt>
                <c:pt idx="17">
                  <c:v>8.5</c:v>
                </c:pt>
                <c:pt idx="18" formatCode="0.0">
                  <c:v>9</c:v>
                </c:pt>
                <c:pt idx="19">
                  <c:v>9.5</c:v>
                </c:pt>
                <c:pt idx="20">
                  <c:v>10</c:v>
                </c:pt>
                <c:pt idx="21" formatCode="0.0">
                  <c:v>10.5</c:v>
                </c:pt>
                <c:pt idx="22">
                  <c:v>11</c:v>
                </c:pt>
                <c:pt idx="23">
                  <c:v>11.5</c:v>
                </c:pt>
                <c:pt idx="24" formatCode="0.0">
                  <c:v>12</c:v>
                </c:pt>
                <c:pt idx="25">
                  <c:v>12.5</c:v>
                </c:pt>
                <c:pt idx="26">
                  <c:v>13</c:v>
                </c:pt>
                <c:pt idx="27" formatCode="0.0">
                  <c:v>13.5</c:v>
                </c:pt>
                <c:pt idx="28">
                  <c:v>14</c:v>
                </c:pt>
                <c:pt idx="29">
                  <c:v>14.5</c:v>
                </c:pt>
                <c:pt idx="30" formatCode="0.0">
                  <c:v>15</c:v>
                </c:pt>
                <c:pt idx="31">
                  <c:v>15.5</c:v>
                </c:pt>
                <c:pt idx="32">
                  <c:v>16</c:v>
                </c:pt>
                <c:pt idx="33" formatCode="0.0">
                  <c:v>16.5</c:v>
                </c:pt>
                <c:pt idx="34">
                  <c:v>17</c:v>
                </c:pt>
                <c:pt idx="35">
                  <c:v>17.5</c:v>
                </c:pt>
                <c:pt idx="36" formatCode="0.0">
                  <c:v>18</c:v>
                </c:pt>
                <c:pt idx="37">
                  <c:v>18.5</c:v>
                </c:pt>
                <c:pt idx="38">
                  <c:v>19</c:v>
                </c:pt>
                <c:pt idx="39" formatCode="0.0">
                  <c:v>19.5</c:v>
                </c:pt>
                <c:pt idx="40">
                  <c:v>20</c:v>
                </c:pt>
                <c:pt idx="41">
                  <c:v>20.5</c:v>
                </c:pt>
                <c:pt idx="42" formatCode="0.0">
                  <c:v>21</c:v>
                </c:pt>
                <c:pt idx="43">
                  <c:v>21.5</c:v>
                </c:pt>
                <c:pt idx="44">
                  <c:v>22</c:v>
                </c:pt>
                <c:pt idx="45" formatCode="0.0">
                  <c:v>22.5</c:v>
                </c:pt>
                <c:pt idx="46">
                  <c:v>23</c:v>
                </c:pt>
                <c:pt idx="47">
                  <c:v>23.5</c:v>
                </c:pt>
              </c:numCache>
            </c:numRef>
          </c:xVal>
          <c:yVal>
            <c:numRef>
              <c:f>'BY4741 abridged'!$Q$2:$Q$143</c:f>
              <c:numCache>
                <c:formatCode>General</c:formatCode>
                <c:ptCount val="142"/>
                <c:pt idx="0">
                  <c:v>0</c:v>
                </c:pt>
                <c:pt idx="1">
                  <c:v>0</c:v>
                </c:pt>
                <c:pt idx="2">
                  <c:v>4.0000091706003486E-4</c:v>
                </c:pt>
                <c:pt idx="3">
                  <c:v>1.1285713740757531E-3</c:v>
                </c:pt>
                <c:pt idx="4">
                  <c:v>2.264285726206643E-3</c:v>
                </c:pt>
                <c:pt idx="5">
                  <c:v>4.0571428835391998E-3</c:v>
                </c:pt>
                <c:pt idx="6">
                  <c:v>6.5500007144042426E-3</c:v>
                </c:pt>
                <c:pt idx="7">
                  <c:v>9.6714289060660773E-3</c:v>
                </c:pt>
                <c:pt idx="8">
                  <c:v>1.3935714427913937E-2</c:v>
                </c:pt>
                <c:pt idx="9">
                  <c:v>1.9592857254402976E-2</c:v>
                </c:pt>
                <c:pt idx="10">
                  <c:v>2.7135715420757017E-2</c:v>
                </c:pt>
                <c:pt idx="11">
                  <c:v>3.6857143576656065E-2</c:v>
                </c:pt>
                <c:pt idx="12">
                  <c:v>4.9849998205900192E-2</c:v>
                </c:pt>
                <c:pt idx="13">
                  <c:v>6.682142774973597E-2</c:v>
                </c:pt>
                <c:pt idx="14">
                  <c:v>8.8985715061426163E-2</c:v>
                </c:pt>
                <c:pt idx="15">
                  <c:v>0.11731428599783351</c:v>
                </c:pt>
                <c:pt idx="16">
                  <c:v>0.15274286004049439</c:v>
                </c:pt>
                <c:pt idx="17">
                  <c:v>0.19534285951937949</c:v>
                </c:pt>
                <c:pt idx="18">
                  <c:v>0.24284285892333304</c:v>
                </c:pt>
                <c:pt idx="19">
                  <c:v>0.29242857385958942</c:v>
                </c:pt>
                <c:pt idx="20">
                  <c:v>0.34136428630777765</c:v>
                </c:pt>
                <c:pt idx="21">
                  <c:v>0.38334999393139563</c:v>
                </c:pt>
                <c:pt idx="22">
                  <c:v>0.42307141582880697</c:v>
                </c:pt>
                <c:pt idx="23">
                  <c:v>0.52557856004152981</c:v>
                </c:pt>
                <c:pt idx="24">
                  <c:v>0.67657142185739105</c:v>
                </c:pt>
                <c:pt idx="25">
                  <c:v>0.78896428591438705</c:v>
                </c:pt>
                <c:pt idx="26">
                  <c:v>0.82895714629973682</c:v>
                </c:pt>
                <c:pt idx="27">
                  <c:v>0.85834286202277454</c:v>
                </c:pt>
                <c:pt idx="28">
                  <c:v>0.87600715618048397</c:v>
                </c:pt>
                <c:pt idx="29">
                  <c:v>0.88542144160185543</c:v>
                </c:pt>
                <c:pt idx="30">
                  <c:v>0.89044285512396271</c:v>
                </c:pt>
                <c:pt idx="31">
                  <c:v>0.89317856782249039</c:v>
                </c:pt>
                <c:pt idx="32">
                  <c:v>0.89085714252931725</c:v>
                </c:pt>
                <c:pt idx="33">
                  <c:v>0.88592856856329094</c:v>
                </c:pt>
                <c:pt idx="34">
                  <c:v>0.88277141483766686</c:v>
                </c:pt>
                <c:pt idx="35">
                  <c:v>0.88046427656497273</c:v>
                </c:pt>
                <c:pt idx="36">
                  <c:v>0.88417142682841843</c:v>
                </c:pt>
                <c:pt idx="37">
                  <c:v>0.8807142925049577</c:v>
                </c:pt>
                <c:pt idx="38">
                  <c:v>0.88183572196534699</c:v>
                </c:pt>
                <c:pt idx="39">
                  <c:v>0.88259999826550484</c:v>
                </c:pt>
                <c:pt idx="40">
                  <c:v>0.8831285637404237</c:v>
                </c:pt>
                <c:pt idx="41">
                  <c:v>0.88215714852724758</c:v>
                </c:pt>
                <c:pt idx="42">
                  <c:v>0.88208571874669617</c:v>
                </c:pt>
                <c:pt idx="43">
                  <c:v>0.88815713727048462</c:v>
                </c:pt>
                <c:pt idx="44">
                  <c:v>0.89925713783928329</c:v>
                </c:pt>
                <c:pt idx="45">
                  <c:v>0.90784285802926334</c:v>
                </c:pt>
                <c:pt idx="46">
                  <c:v>0.91516250398542198</c:v>
                </c:pt>
                <c:pt idx="47">
                  <c:v>0.91380002935017857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D34-4C1D-8034-68B669879837}"/>
            </c:ext>
          </c:extLst>
        </c:ser>
        <c:ser>
          <c:idx val="2"/>
          <c:order val="2"/>
          <c:tx>
            <c:strRef>
              <c:f>'BY4741 abridged'!$Z$1</c:f>
              <c:strCache>
                <c:ptCount val="1"/>
                <c:pt idx="0">
                  <c:v>IQ (2 μL, 800 μM)</c:v>
                </c:pt>
              </c:strCache>
            </c:strRef>
          </c:tx>
          <c:spPr>
            <a:ln w="19050" cap="rnd">
              <a:solidFill>
                <a:srgbClr val="99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'BY4741 abridged'!$AA$2:$AA$49</c:f>
                <c:numCache>
                  <c:formatCode>General</c:formatCode>
                  <c:ptCount val="48"/>
                  <c:pt idx="0">
                    <c:v>7.5901347627646163E-4</c:v>
                  </c:pt>
                  <c:pt idx="2">
                    <c:v>9.9824039230881571E-4</c:v>
                  </c:pt>
                  <c:pt idx="4">
                    <c:v>1.4775231324563292E-3</c:v>
                  </c:pt>
                  <c:pt idx="6">
                    <c:v>2.1678974302842893E-3</c:v>
                  </c:pt>
                  <c:pt idx="8">
                    <c:v>3.5262605470928183E-3</c:v>
                  </c:pt>
                  <c:pt idx="10">
                    <c:v>5.8173101612082282E-3</c:v>
                  </c:pt>
                  <c:pt idx="12">
                    <c:v>1.0062627077442711E-2</c:v>
                  </c:pt>
                  <c:pt idx="14">
                    <c:v>1.57969418720166E-2</c:v>
                  </c:pt>
                  <c:pt idx="16">
                    <c:v>2.519966564475595E-2</c:v>
                  </c:pt>
                  <c:pt idx="18">
                    <c:v>3.3063708771313267E-2</c:v>
                  </c:pt>
                  <c:pt idx="20">
                    <c:v>3.4010485767993363E-2</c:v>
                  </c:pt>
                  <c:pt idx="22">
                    <c:v>2.7209657193940279E-2</c:v>
                  </c:pt>
                  <c:pt idx="24">
                    <c:v>0.12658253076654088</c:v>
                  </c:pt>
                  <c:pt idx="26">
                    <c:v>1.5733930245254019E-2</c:v>
                  </c:pt>
                  <c:pt idx="28">
                    <c:v>9.8801900508515526E-3</c:v>
                  </c:pt>
                  <c:pt idx="30">
                    <c:v>7.7806190091521512E-3</c:v>
                  </c:pt>
                  <c:pt idx="32">
                    <c:v>1.185158235791688E-2</c:v>
                  </c:pt>
                  <c:pt idx="34">
                    <c:v>1.0939964143892355E-2</c:v>
                  </c:pt>
                  <c:pt idx="36">
                    <c:v>1.2179636753658064E-2</c:v>
                  </c:pt>
                  <c:pt idx="38">
                    <c:v>1.0108006023571344E-2</c:v>
                  </c:pt>
                  <c:pt idx="40">
                    <c:v>6.8215833833720207E-3</c:v>
                  </c:pt>
                  <c:pt idx="42">
                    <c:v>9.8080534990373745E-3</c:v>
                  </c:pt>
                  <c:pt idx="44">
                    <c:v>9.8789286760211821E-3</c:v>
                  </c:pt>
                  <c:pt idx="46">
                    <c:v>4.923007002735705E-3</c:v>
                  </c:pt>
                </c:numCache>
              </c:numRef>
            </c:plus>
            <c:minus>
              <c:numRef>
                <c:f>'BY4741 abridged'!$AA$2:$AA$49</c:f>
                <c:numCache>
                  <c:formatCode>General</c:formatCode>
                  <c:ptCount val="48"/>
                  <c:pt idx="0">
                    <c:v>7.5901347627646163E-4</c:v>
                  </c:pt>
                  <c:pt idx="2">
                    <c:v>9.9824039230881571E-4</c:v>
                  </c:pt>
                  <c:pt idx="4">
                    <c:v>1.4775231324563292E-3</c:v>
                  </c:pt>
                  <c:pt idx="6">
                    <c:v>2.1678974302842893E-3</c:v>
                  </c:pt>
                  <c:pt idx="8">
                    <c:v>3.5262605470928183E-3</c:v>
                  </c:pt>
                  <c:pt idx="10">
                    <c:v>5.8173101612082282E-3</c:v>
                  </c:pt>
                  <c:pt idx="12">
                    <c:v>1.0062627077442711E-2</c:v>
                  </c:pt>
                  <c:pt idx="14">
                    <c:v>1.57969418720166E-2</c:v>
                  </c:pt>
                  <c:pt idx="16">
                    <c:v>2.519966564475595E-2</c:v>
                  </c:pt>
                  <c:pt idx="18">
                    <c:v>3.3063708771313267E-2</c:v>
                  </c:pt>
                  <c:pt idx="20">
                    <c:v>3.4010485767993363E-2</c:v>
                  </c:pt>
                  <c:pt idx="22">
                    <c:v>2.7209657193940279E-2</c:v>
                  </c:pt>
                  <c:pt idx="24">
                    <c:v>0.12658253076654088</c:v>
                  </c:pt>
                  <c:pt idx="26">
                    <c:v>1.5733930245254019E-2</c:v>
                  </c:pt>
                  <c:pt idx="28">
                    <c:v>9.8801900508515526E-3</c:v>
                  </c:pt>
                  <c:pt idx="30">
                    <c:v>7.7806190091521512E-3</c:v>
                  </c:pt>
                  <c:pt idx="32">
                    <c:v>1.185158235791688E-2</c:v>
                  </c:pt>
                  <c:pt idx="34">
                    <c:v>1.0939964143892355E-2</c:v>
                  </c:pt>
                  <c:pt idx="36">
                    <c:v>1.2179636753658064E-2</c:v>
                  </c:pt>
                  <c:pt idx="38">
                    <c:v>1.0108006023571344E-2</c:v>
                  </c:pt>
                  <c:pt idx="40">
                    <c:v>6.8215833833720207E-3</c:v>
                  </c:pt>
                  <c:pt idx="42">
                    <c:v>9.8080534990373745E-3</c:v>
                  </c:pt>
                  <c:pt idx="44">
                    <c:v>9.8789286760211821E-3</c:v>
                  </c:pt>
                  <c:pt idx="46">
                    <c:v>4.923007002735705E-3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'BY4741 abridged'!$I$2:$I$143</c:f>
              <c:numCache>
                <c:formatCode>General</c:formatCode>
                <c:ptCount val="142"/>
                <c:pt idx="0" formatCode="0.0">
                  <c:v>0</c:v>
                </c:pt>
                <c:pt idx="1">
                  <c:v>0.5</c:v>
                </c:pt>
                <c:pt idx="2">
                  <c:v>1</c:v>
                </c:pt>
                <c:pt idx="3" formatCode="0.0">
                  <c:v>1.5</c:v>
                </c:pt>
                <c:pt idx="4">
                  <c:v>2</c:v>
                </c:pt>
                <c:pt idx="5">
                  <c:v>2.5</c:v>
                </c:pt>
                <c:pt idx="6" formatCode="0.0">
                  <c:v>3</c:v>
                </c:pt>
                <c:pt idx="7">
                  <c:v>3.5</c:v>
                </c:pt>
                <c:pt idx="8">
                  <c:v>4</c:v>
                </c:pt>
                <c:pt idx="9" formatCode="0.0">
                  <c:v>4.5</c:v>
                </c:pt>
                <c:pt idx="10">
                  <c:v>5</c:v>
                </c:pt>
                <c:pt idx="11">
                  <c:v>5.5</c:v>
                </c:pt>
                <c:pt idx="12" formatCode="0.0">
                  <c:v>6</c:v>
                </c:pt>
                <c:pt idx="13">
                  <c:v>6.5</c:v>
                </c:pt>
                <c:pt idx="14">
                  <c:v>7</c:v>
                </c:pt>
                <c:pt idx="15" formatCode="0.0">
                  <c:v>7.5</c:v>
                </c:pt>
                <c:pt idx="16">
                  <c:v>8</c:v>
                </c:pt>
                <c:pt idx="17">
                  <c:v>8.5</c:v>
                </c:pt>
                <c:pt idx="18" formatCode="0.0">
                  <c:v>9</c:v>
                </c:pt>
                <c:pt idx="19">
                  <c:v>9.5</c:v>
                </c:pt>
                <c:pt idx="20">
                  <c:v>10</c:v>
                </c:pt>
                <c:pt idx="21" formatCode="0.0">
                  <c:v>10.5</c:v>
                </c:pt>
                <c:pt idx="22">
                  <c:v>11</c:v>
                </c:pt>
                <c:pt idx="23">
                  <c:v>11.5</c:v>
                </c:pt>
                <c:pt idx="24" formatCode="0.0">
                  <c:v>12</c:v>
                </c:pt>
                <c:pt idx="25">
                  <c:v>12.5</c:v>
                </c:pt>
                <c:pt idx="26">
                  <c:v>13</c:v>
                </c:pt>
                <c:pt idx="27" formatCode="0.0">
                  <c:v>13.5</c:v>
                </c:pt>
                <c:pt idx="28">
                  <c:v>14</c:v>
                </c:pt>
                <c:pt idx="29">
                  <c:v>14.5</c:v>
                </c:pt>
                <c:pt idx="30" formatCode="0.0">
                  <c:v>15</c:v>
                </c:pt>
                <c:pt idx="31">
                  <c:v>15.5</c:v>
                </c:pt>
                <c:pt idx="32">
                  <c:v>16</c:v>
                </c:pt>
                <c:pt idx="33" formatCode="0.0">
                  <c:v>16.5</c:v>
                </c:pt>
                <c:pt idx="34">
                  <c:v>17</c:v>
                </c:pt>
                <c:pt idx="35">
                  <c:v>17.5</c:v>
                </c:pt>
                <c:pt idx="36" formatCode="0.0">
                  <c:v>18</c:v>
                </c:pt>
                <c:pt idx="37">
                  <c:v>18.5</c:v>
                </c:pt>
                <c:pt idx="38">
                  <c:v>19</c:v>
                </c:pt>
                <c:pt idx="39" formatCode="0.0">
                  <c:v>19.5</c:v>
                </c:pt>
                <c:pt idx="40">
                  <c:v>20</c:v>
                </c:pt>
                <c:pt idx="41">
                  <c:v>20.5</c:v>
                </c:pt>
                <c:pt idx="42" formatCode="0.0">
                  <c:v>21</c:v>
                </c:pt>
                <c:pt idx="43">
                  <c:v>21.5</c:v>
                </c:pt>
                <c:pt idx="44">
                  <c:v>22</c:v>
                </c:pt>
                <c:pt idx="45" formatCode="0.0">
                  <c:v>22.5</c:v>
                </c:pt>
                <c:pt idx="46">
                  <c:v>23</c:v>
                </c:pt>
                <c:pt idx="47">
                  <c:v>23.5</c:v>
                </c:pt>
              </c:numCache>
            </c:numRef>
          </c:xVal>
          <c:yVal>
            <c:numRef>
              <c:f>'BY4741 abridged'!$Z$2:$Z$143</c:f>
              <c:numCache>
                <c:formatCode>General</c:formatCode>
                <c:ptCount val="14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2.2285703037466312E-3</c:v>
                </c:pt>
                <c:pt idx="8">
                  <c:v>5.9428560946668887E-3</c:v>
                </c:pt>
                <c:pt idx="9">
                  <c:v>1.0707143161978039E-2</c:v>
                </c:pt>
                <c:pt idx="10">
                  <c:v>1.6921429229634147E-2</c:v>
                </c:pt>
                <c:pt idx="11">
                  <c:v>2.5021429040602276E-2</c:v>
                </c:pt>
                <c:pt idx="12">
                  <c:v>3.5342857773814879E-2</c:v>
                </c:pt>
                <c:pt idx="13">
                  <c:v>4.9035714673144472E-2</c:v>
                </c:pt>
                <c:pt idx="14">
                  <c:v>6.6692858402218141E-2</c:v>
                </c:pt>
                <c:pt idx="15">
                  <c:v>8.8750002107449932E-2</c:v>
                </c:pt>
                <c:pt idx="16">
                  <c:v>0.11705000219600541</c:v>
                </c:pt>
                <c:pt idx="17">
                  <c:v>0.15186428438339916</c:v>
                </c:pt>
                <c:pt idx="18">
                  <c:v>0.19310713931918144</c:v>
                </c:pt>
                <c:pt idx="19">
                  <c:v>0.23979999816843442</c:v>
                </c:pt>
                <c:pt idx="20">
                  <c:v>0.28974285774997299</c:v>
                </c:pt>
                <c:pt idx="21">
                  <c:v>0.33817143365740776</c:v>
                </c:pt>
                <c:pt idx="22">
                  <c:v>0.38087857887148857</c:v>
                </c:pt>
                <c:pt idx="23">
                  <c:v>0.42975000664591789</c:v>
                </c:pt>
                <c:pt idx="24">
                  <c:v>0.56746428619538036</c:v>
                </c:pt>
                <c:pt idx="25">
                  <c:v>0.7191571407020092</c:v>
                </c:pt>
                <c:pt idx="26">
                  <c:v>0.79259285596864559</c:v>
                </c:pt>
                <c:pt idx="27">
                  <c:v>0.81573571530835964</c:v>
                </c:pt>
                <c:pt idx="28">
                  <c:v>0.82119286113551682</c:v>
                </c:pt>
                <c:pt idx="29">
                  <c:v>0.82328570900218823</c:v>
                </c:pt>
                <c:pt idx="30">
                  <c:v>0.82276428437658722</c:v>
                </c:pt>
                <c:pt idx="31">
                  <c:v>0.81982142957193505</c:v>
                </c:pt>
                <c:pt idx="32">
                  <c:v>0.80705000513366287</c:v>
                </c:pt>
                <c:pt idx="33">
                  <c:v>0.7958357147872448</c:v>
                </c:pt>
                <c:pt idx="34">
                  <c:v>0.78589999835406033</c:v>
                </c:pt>
                <c:pt idx="35">
                  <c:v>0.78624285491449486</c:v>
                </c:pt>
                <c:pt idx="36">
                  <c:v>0.78675715039883343</c:v>
                </c:pt>
                <c:pt idx="37">
                  <c:v>0.78335000627807205</c:v>
                </c:pt>
                <c:pt idx="38">
                  <c:v>0.78842142490403988</c:v>
                </c:pt>
                <c:pt idx="39">
                  <c:v>0.78889999059694149</c:v>
                </c:pt>
                <c:pt idx="40">
                  <c:v>0.78584999537893707</c:v>
                </c:pt>
                <c:pt idx="41">
                  <c:v>0.78514286503195763</c:v>
                </c:pt>
                <c:pt idx="42">
                  <c:v>0.78873572019594052</c:v>
                </c:pt>
                <c:pt idx="43">
                  <c:v>0.79333571504269329</c:v>
                </c:pt>
                <c:pt idx="44">
                  <c:v>0.80425000456827023</c:v>
                </c:pt>
                <c:pt idx="45">
                  <c:v>0.81169285997748375</c:v>
                </c:pt>
                <c:pt idx="46">
                  <c:v>0.81225000534738812</c:v>
                </c:pt>
                <c:pt idx="47">
                  <c:v>0.8089500202664307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FD34-4C1D-8034-68B6698798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0401871"/>
        <c:axId val="820408527"/>
      </c:scatterChart>
      <c:valAx>
        <c:axId val="820401871"/>
        <c:scaling>
          <c:orientation val="minMax"/>
          <c:max val="24"/>
          <c:min val="0"/>
        </c:scaling>
        <c:delete val="0"/>
        <c:axPos val="b"/>
        <c:numFmt formatCode="0" sourceLinked="0"/>
        <c:majorTickMark val="out"/>
        <c:minorTickMark val="out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pPr>
            <a:endParaRPr lang="en-US"/>
          </a:p>
        </c:txPr>
        <c:crossAx val="820408527"/>
        <c:crosses val="autoZero"/>
        <c:crossBetween val="midCat"/>
        <c:majorUnit val="4"/>
        <c:minorUnit val="1"/>
      </c:valAx>
      <c:valAx>
        <c:axId val="820408527"/>
        <c:scaling>
          <c:orientation val="minMax"/>
          <c:max val="1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" panose="02020603050405020304" pitchFamily="18" charset="0"/>
                    <a:ea typeface="+mn-ea"/>
                    <a:cs typeface="Times" panose="02020603050405020304" pitchFamily="18" charset="0"/>
                  </a:defRPr>
                </a:pPr>
                <a:r>
                  <a:rPr lang="en-US"/>
                  <a:t>A600</a:t>
                </a:r>
              </a:p>
            </c:rich>
          </c:tx>
          <c:layout>
            <c:manualLayout>
              <c:xMode val="edge"/>
              <c:yMode val="edge"/>
              <c:x val="6.1842196245253486E-2"/>
              <c:y val="0.4049433043504526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" panose="02020603050405020304" pitchFamily="18" charset="0"/>
                  <a:ea typeface="+mn-ea"/>
                  <a:cs typeface="Times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pPr>
            <a:endParaRPr lang="en-US"/>
          </a:p>
        </c:txPr>
        <c:crossAx val="820401871"/>
        <c:crosses val="autoZero"/>
        <c:crossBetween val="midCat"/>
        <c:majorUnit val="0.2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" panose="02020603050405020304" pitchFamily="18" charset="0"/>
          <a:cs typeface="Times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816293292377893"/>
          <c:y val="0.12350865279087508"/>
          <c:w val="0.76833166635339778"/>
          <c:h val="0.6985064803401253"/>
        </c:manualLayout>
      </c:layout>
      <c:scatterChart>
        <c:scatterStyle val="lineMarker"/>
        <c:varyColors val="0"/>
        <c:ser>
          <c:idx val="0"/>
          <c:order val="0"/>
          <c:tx>
            <c:strRef>
              <c:f>'[Yeast Growth r4r51rad51r18r51Data graph.xlsx]r4r51+P'!$F$1</c:f>
              <c:strCache>
                <c:ptCount val="1"/>
                <c:pt idx="0">
                  <c:v>MeOH (1 μL)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'[Yeast Growth r4r51rad51r18r51Data graph.xlsx]r4r51+P'!$E$2:$E$49</c:f>
                <c:numCache>
                  <c:formatCode>General</c:formatCode>
                  <c:ptCount val="48"/>
                  <c:pt idx="32">
                    <c:v>4.2284984806888484E-2</c:v>
                  </c:pt>
                  <c:pt idx="34">
                    <c:v>2.255669829509091E-2</c:v>
                  </c:pt>
                  <c:pt idx="36">
                    <c:v>5.3598695160334581E-2</c:v>
                  </c:pt>
                  <c:pt idx="38">
                    <c:v>2.5880145887568949E-2</c:v>
                  </c:pt>
                  <c:pt idx="40">
                    <c:v>4.2567811233820842E-2</c:v>
                  </c:pt>
                  <c:pt idx="42">
                    <c:v>1.343515089981769E-3</c:v>
                  </c:pt>
                  <c:pt idx="44">
                    <c:v>8.6973815118595813E-3</c:v>
                  </c:pt>
                  <c:pt idx="46">
                    <c:v>1.7677652670924284E-3</c:v>
                  </c:pt>
                </c:numCache>
              </c:numRef>
            </c:plus>
            <c:minus>
              <c:numRef>
                <c:f>'[Yeast Growth r4r51rad51r18r51Data graph.xlsx]r4r51+P'!$E$2:$E$49</c:f>
                <c:numCache>
                  <c:formatCode>General</c:formatCode>
                  <c:ptCount val="48"/>
                  <c:pt idx="32">
                    <c:v>4.2284984806888484E-2</c:v>
                  </c:pt>
                  <c:pt idx="34">
                    <c:v>2.255669829509091E-2</c:v>
                  </c:pt>
                  <c:pt idx="36">
                    <c:v>5.3598695160334581E-2</c:v>
                  </c:pt>
                  <c:pt idx="38">
                    <c:v>2.5880145887568949E-2</c:v>
                  </c:pt>
                  <c:pt idx="40">
                    <c:v>4.2567811233820842E-2</c:v>
                  </c:pt>
                  <c:pt idx="42">
                    <c:v>1.343515089981769E-3</c:v>
                  </c:pt>
                  <c:pt idx="44">
                    <c:v>8.6973815118595813E-3</c:v>
                  </c:pt>
                  <c:pt idx="46">
                    <c:v>1.7677652670924284E-3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xVal>
            <c:numRef>
              <c:f>'[Yeast Growth r4r51rad51r18r51Data graph.xlsx]r4r51+P'!$A$2:$A$49</c:f>
              <c:numCache>
                <c:formatCode>0.0</c:formatCode>
                <c:ptCount val="48"/>
                <c:pt idx="0">
                  <c:v>0</c:v>
                </c:pt>
                <c:pt idx="1">
                  <c:v>0.50002777777777774</c:v>
                </c:pt>
                <c:pt idx="2">
                  <c:v>1.0000833333333334</c:v>
                </c:pt>
                <c:pt idx="3">
                  <c:v>1.5000833333333334</c:v>
                </c:pt>
                <c:pt idx="4">
                  <c:v>2.0000833333333334</c:v>
                </c:pt>
                <c:pt idx="5">
                  <c:v>2.5000833333333334</c:v>
                </c:pt>
                <c:pt idx="6">
                  <c:v>3.0000833333333334</c:v>
                </c:pt>
                <c:pt idx="7">
                  <c:v>3.500111111111111</c:v>
                </c:pt>
                <c:pt idx="8">
                  <c:v>4.000111111111111</c:v>
                </c:pt>
                <c:pt idx="9">
                  <c:v>4.500111111111111</c:v>
                </c:pt>
                <c:pt idx="10">
                  <c:v>5.0001111111111118</c:v>
                </c:pt>
                <c:pt idx="11">
                  <c:v>5.5001111111111118</c:v>
                </c:pt>
                <c:pt idx="12">
                  <c:v>6.0001111111111118</c:v>
                </c:pt>
                <c:pt idx="13">
                  <c:v>6.5001111111111118</c:v>
                </c:pt>
                <c:pt idx="14">
                  <c:v>7.0001388888888885</c:v>
                </c:pt>
                <c:pt idx="15">
                  <c:v>7.5001388888888885</c:v>
                </c:pt>
                <c:pt idx="16">
                  <c:v>8.0001388888888894</c:v>
                </c:pt>
                <c:pt idx="17">
                  <c:v>8.5001388888888894</c:v>
                </c:pt>
                <c:pt idx="18">
                  <c:v>9.0001388888888894</c:v>
                </c:pt>
                <c:pt idx="19">
                  <c:v>9.5001388888888894</c:v>
                </c:pt>
                <c:pt idx="20">
                  <c:v>10.000138888888889</c:v>
                </c:pt>
                <c:pt idx="21">
                  <c:v>10.500138888888889</c:v>
                </c:pt>
                <c:pt idx="22">
                  <c:v>11.000166666666667</c:v>
                </c:pt>
                <c:pt idx="23">
                  <c:v>11.500166666666667</c:v>
                </c:pt>
                <c:pt idx="24">
                  <c:v>12.000166666666667</c:v>
                </c:pt>
                <c:pt idx="25">
                  <c:v>12.500166666666667</c:v>
                </c:pt>
                <c:pt idx="26">
                  <c:v>13.000166666666667</c:v>
                </c:pt>
                <c:pt idx="27">
                  <c:v>13.500166666666667</c:v>
                </c:pt>
                <c:pt idx="28">
                  <c:v>14.000166666666667</c:v>
                </c:pt>
                <c:pt idx="29">
                  <c:v>14.500166666666667</c:v>
                </c:pt>
                <c:pt idx="30">
                  <c:v>15.000194444444444</c:v>
                </c:pt>
                <c:pt idx="31">
                  <c:v>15.500194444444444</c:v>
                </c:pt>
                <c:pt idx="32">
                  <c:v>16.000194444444443</c:v>
                </c:pt>
                <c:pt idx="33">
                  <c:v>16.500194444444443</c:v>
                </c:pt>
                <c:pt idx="34">
                  <c:v>17.000194444444443</c:v>
                </c:pt>
                <c:pt idx="35">
                  <c:v>17.500194444444443</c:v>
                </c:pt>
                <c:pt idx="36">
                  <c:v>18.000194444444443</c:v>
                </c:pt>
                <c:pt idx="37">
                  <c:v>18.500222222222224</c:v>
                </c:pt>
                <c:pt idx="38">
                  <c:v>19.000222222222224</c:v>
                </c:pt>
                <c:pt idx="39">
                  <c:v>19.500222222222224</c:v>
                </c:pt>
                <c:pt idx="40">
                  <c:v>20.000222222222224</c:v>
                </c:pt>
                <c:pt idx="41">
                  <c:v>20.500222222222224</c:v>
                </c:pt>
                <c:pt idx="42">
                  <c:v>21.000222222222224</c:v>
                </c:pt>
                <c:pt idx="43">
                  <c:v>21.500222222222224</c:v>
                </c:pt>
                <c:pt idx="44">
                  <c:v>22.000249999999998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</c:numCache>
            </c:numRef>
          </c:xVal>
          <c:yVal>
            <c:numRef>
              <c:f>'[Yeast Growth r4r51rad51r18r51Data graph.xlsx]r4r51+P'!$D$2:$D$49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1.2969645139362135E-2</c:v>
                </c:pt>
                <c:pt idx="32">
                  <c:v>3.3762501951839247E-2</c:v>
                </c:pt>
                <c:pt idx="33">
                  <c:v>7.3098213677959795E-2</c:v>
                </c:pt>
                <c:pt idx="34">
                  <c:v>0.1137410712295345</c:v>
                </c:pt>
                <c:pt idx="35">
                  <c:v>0.16491964259850128</c:v>
                </c:pt>
                <c:pt idx="36">
                  <c:v>0.21583393016563995</c:v>
                </c:pt>
                <c:pt idx="37">
                  <c:v>0.26659107008682831</c:v>
                </c:pt>
                <c:pt idx="38">
                  <c:v>0.31670535581984688</c:v>
                </c:pt>
                <c:pt idx="39">
                  <c:v>0.37065535797072308</c:v>
                </c:pt>
                <c:pt idx="40">
                  <c:v>0.41007678756224253</c:v>
                </c:pt>
                <c:pt idx="41">
                  <c:v>0.45269107299723799</c:v>
                </c:pt>
                <c:pt idx="42">
                  <c:v>0.48698392949466196</c:v>
                </c:pt>
                <c:pt idx="43">
                  <c:v>0.5218767876337681</c:v>
                </c:pt>
                <c:pt idx="44">
                  <c:v>0.55096964657838854</c:v>
                </c:pt>
                <c:pt idx="45">
                  <c:v>0.56729583721607924</c:v>
                </c:pt>
                <c:pt idx="46">
                  <c:v>0.5822725018486381</c:v>
                </c:pt>
                <c:pt idx="47">
                  <c:v>0.59596250299364328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393-4968-819B-6EB5800DF20B}"/>
            </c:ext>
          </c:extLst>
        </c:ser>
        <c:ser>
          <c:idx val="1"/>
          <c:order val="1"/>
          <c:tx>
            <c:strRef>
              <c:f>'[Yeast Growth r4r51rad51r18r51Data graph.xlsx]r4r51+P'!$K$1</c:f>
              <c:strCache>
                <c:ptCount val="1"/>
                <c:pt idx="0">
                  <c:v>IQ (1 μL, 400 μM)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'[Yeast Growth r4r51rad51r18r51Data graph.xlsx]r4r51+P'!$J$2:$J$49</c:f>
                <c:numCache>
                  <c:formatCode>General</c:formatCode>
                  <c:ptCount val="48"/>
                  <c:pt idx="2">
                    <c:v>6.2225396407241396E-3</c:v>
                  </c:pt>
                  <c:pt idx="4">
                    <c:v>4.5961981238100162E-3</c:v>
                  </c:pt>
                  <c:pt idx="6">
                    <c:v>4.1012202665420125E-3</c:v>
                  </c:pt>
                  <c:pt idx="8">
                    <c:v>3.3234001772734631E-3</c:v>
                  </c:pt>
                  <c:pt idx="10">
                    <c:v>2.6162972314501304E-3</c:v>
                  </c:pt>
                  <c:pt idx="12">
                    <c:v>2.1213193741821267E-3</c:v>
                  </c:pt>
                  <c:pt idx="14">
                    <c:v>1.7677652670924284E-3</c:v>
                  </c:pt>
                  <c:pt idx="16">
                    <c:v>1.6263467852701873E-3</c:v>
                  </c:pt>
                  <c:pt idx="18">
                    <c:v>1.6263467852701873E-3</c:v>
                  </c:pt>
                  <c:pt idx="20">
                    <c:v>1.4849283034479462E-3</c:v>
                  </c:pt>
                  <c:pt idx="22">
                    <c:v>2.0506127674490382E-3</c:v>
                  </c:pt>
                  <c:pt idx="24">
                    <c:v>1.4142164283587938E-3</c:v>
                  </c:pt>
                  <c:pt idx="26">
                    <c:v>1.2727926781804888E-3</c:v>
                  </c:pt>
                  <c:pt idx="28">
                    <c:v>1.5556349101810349E-3</c:v>
                  </c:pt>
                  <c:pt idx="30">
                    <c:v>1.4849230350918825E-3</c:v>
                  </c:pt>
                  <c:pt idx="32">
                    <c:v>9.1923857109079039E-4</c:v>
                  </c:pt>
                  <c:pt idx="34">
                    <c:v>8.4853196435770179E-4</c:v>
                  </c:pt>
                  <c:pt idx="36">
                    <c:v>4.949725889119395E-4</c:v>
                  </c:pt>
                  <c:pt idx="38">
                    <c:v>2.0506127674490382E-3</c:v>
                  </c:pt>
                  <c:pt idx="40">
                    <c:v>1.9799008923598858E-3</c:v>
                  </c:pt>
                  <c:pt idx="42">
                    <c:v>1.117228660326779E-2</c:v>
                  </c:pt>
                  <c:pt idx="44">
                    <c:v>1.0818737764534155E-2</c:v>
                  </c:pt>
                  <c:pt idx="46">
                    <c:v>1.1879426427583569E-2</c:v>
                  </c:pt>
                </c:numCache>
              </c:numRef>
            </c:plus>
            <c:minus>
              <c:numRef>
                <c:f>'[Yeast Growth r4r51rad51r18r51Data graph.xlsx]r4r51+P'!$J$2:$J$49</c:f>
                <c:numCache>
                  <c:formatCode>General</c:formatCode>
                  <c:ptCount val="48"/>
                  <c:pt idx="2">
                    <c:v>6.2225396407241396E-3</c:v>
                  </c:pt>
                  <c:pt idx="4">
                    <c:v>4.5961981238100162E-3</c:v>
                  </c:pt>
                  <c:pt idx="6">
                    <c:v>4.1012202665420125E-3</c:v>
                  </c:pt>
                  <c:pt idx="8">
                    <c:v>3.3234001772734631E-3</c:v>
                  </c:pt>
                  <c:pt idx="10">
                    <c:v>2.6162972314501304E-3</c:v>
                  </c:pt>
                  <c:pt idx="12">
                    <c:v>2.1213193741821267E-3</c:v>
                  </c:pt>
                  <c:pt idx="14">
                    <c:v>1.7677652670924284E-3</c:v>
                  </c:pt>
                  <c:pt idx="16">
                    <c:v>1.6263467852701873E-3</c:v>
                  </c:pt>
                  <c:pt idx="18">
                    <c:v>1.6263467852701873E-3</c:v>
                  </c:pt>
                  <c:pt idx="20">
                    <c:v>1.4849283034479462E-3</c:v>
                  </c:pt>
                  <c:pt idx="22">
                    <c:v>2.0506127674490382E-3</c:v>
                  </c:pt>
                  <c:pt idx="24">
                    <c:v>1.4142164283587938E-3</c:v>
                  </c:pt>
                  <c:pt idx="26">
                    <c:v>1.2727926781804888E-3</c:v>
                  </c:pt>
                  <c:pt idx="28">
                    <c:v>1.5556349101810349E-3</c:v>
                  </c:pt>
                  <c:pt idx="30">
                    <c:v>1.4849230350918825E-3</c:v>
                  </c:pt>
                  <c:pt idx="32">
                    <c:v>9.1923857109079039E-4</c:v>
                  </c:pt>
                  <c:pt idx="34">
                    <c:v>8.4853196435770179E-4</c:v>
                  </c:pt>
                  <c:pt idx="36">
                    <c:v>4.949725889119395E-4</c:v>
                  </c:pt>
                  <c:pt idx="38">
                    <c:v>2.0506127674490382E-3</c:v>
                  </c:pt>
                  <c:pt idx="40">
                    <c:v>1.9799008923598858E-3</c:v>
                  </c:pt>
                  <c:pt idx="42">
                    <c:v>1.117228660326779E-2</c:v>
                  </c:pt>
                  <c:pt idx="44">
                    <c:v>1.0818737764534155E-2</c:v>
                  </c:pt>
                  <c:pt idx="46">
                    <c:v>1.1879426427583569E-2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'[Yeast Growth r4r51rad51r18r51Data graph.xlsx]r4r51+P'!$A$2:$A$49</c:f>
              <c:numCache>
                <c:formatCode>0.0</c:formatCode>
                <c:ptCount val="48"/>
                <c:pt idx="0">
                  <c:v>0</c:v>
                </c:pt>
                <c:pt idx="1">
                  <c:v>0.50002777777777774</c:v>
                </c:pt>
                <c:pt idx="2">
                  <c:v>1.0000833333333334</c:v>
                </c:pt>
                <c:pt idx="3">
                  <c:v>1.5000833333333334</c:v>
                </c:pt>
                <c:pt idx="4">
                  <c:v>2.0000833333333334</c:v>
                </c:pt>
                <c:pt idx="5">
                  <c:v>2.5000833333333334</c:v>
                </c:pt>
                <c:pt idx="6">
                  <c:v>3.0000833333333334</c:v>
                </c:pt>
                <c:pt idx="7">
                  <c:v>3.500111111111111</c:v>
                </c:pt>
                <c:pt idx="8">
                  <c:v>4.000111111111111</c:v>
                </c:pt>
                <c:pt idx="9">
                  <c:v>4.500111111111111</c:v>
                </c:pt>
                <c:pt idx="10">
                  <c:v>5.0001111111111118</c:v>
                </c:pt>
                <c:pt idx="11">
                  <c:v>5.5001111111111118</c:v>
                </c:pt>
                <c:pt idx="12">
                  <c:v>6.0001111111111118</c:v>
                </c:pt>
                <c:pt idx="13">
                  <c:v>6.5001111111111118</c:v>
                </c:pt>
                <c:pt idx="14">
                  <c:v>7.0001388888888885</c:v>
                </c:pt>
                <c:pt idx="15">
                  <c:v>7.5001388888888885</c:v>
                </c:pt>
                <c:pt idx="16">
                  <c:v>8.0001388888888894</c:v>
                </c:pt>
                <c:pt idx="17">
                  <c:v>8.5001388888888894</c:v>
                </c:pt>
                <c:pt idx="18">
                  <c:v>9.0001388888888894</c:v>
                </c:pt>
                <c:pt idx="19">
                  <c:v>9.5001388888888894</c:v>
                </c:pt>
                <c:pt idx="20">
                  <c:v>10.000138888888889</c:v>
                </c:pt>
                <c:pt idx="21">
                  <c:v>10.500138888888889</c:v>
                </c:pt>
                <c:pt idx="22">
                  <c:v>11.000166666666667</c:v>
                </c:pt>
                <c:pt idx="23">
                  <c:v>11.500166666666667</c:v>
                </c:pt>
                <c:pt idx="24">
                  <c:v>12.000166666666667</c:v>
                </c:pt>
                <c:pt idx="25">
                  <c:v>12.500166666666667</c:v>
                </c:pt>
                <c:pt idx="26">
                  <c:v>13.000166666666667</c:v>
                </c:pt>
                <c:pt idx="27">
                  <c:v>13.500166666666667</c:v>
                </c:pt>
                <c:pt idx="28">
                  <c:v>14.000166666666667</c:v>
                </c:pt>
                <c:pt idx="29">
                  <c:v>14.500166666666667</c:v>
                </c:pt>
                <c:pt idx="30">
                  <c:v>15.000194444444444</c:v>
                </c:pt>
                <c:pt idx="31">
                  <c:v>15.500194444444444</c:v>
                </c:pt>
                <c:pt idx="32">
                  <c:v>16.000194444444443</c:v>
                </c:pt>
                <c:pt idx="33">
                  <c:v>16.500194444444443</c:v>
                </c:pt>
                <c:pt idx="34">
                  <c:v>17.000194444444443</c:v>
                </c:pt>
                <c:pt idx="35">
                  <c:v>17.500194444444443</c:v>
                </c:pt>
                <c:pt idx="36">
                  <c:v>18.000194444444443</c:v>
                </c:pt>
                <c:pt idx="37">
                  <c:v>18.500222222222224</c:v>
                </c:pt>
                <c:pt idx="38">
                  <c:v>19.000222222222224</c:v>
                </c:pt>
                <c:pt idx="39">
                  <c:v>19.500222222222224</c:v>
                </c:pt>
                <c:pt idx="40">
                  <c:v>20.000222222222224</c:v>
                </c:pt>
                <c:pt idx="41">
                  <c:v>20.500222222222224</c:v>
                </c:pt>
                <c:pt idx="42">
                  <c:v>21.000222222222224</c:v>
                </c:pt>
                <c:pt idx="43">
                  <c:v>21.500222222222224</c:v>
                </c:pt>
                <c:pt idx="44">
                  <c:v>22.000249999999998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</c:numCache>
            </c:numRef>
          </c:xVal>
          <c:yVal>
            <c:numRef>
              <c:f>'[Yeast Growth r4r51rad51r18r51Data graph.xlsx]r4r51+P'!$I$2:$I$49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4.5357431684221565E-4</c:v>
                </c:pt>
                <c:pt idx="25">
                  <c:v>1.4321447483130866E-3</c:v>
                </c:pt>
                <c:pt idx="26">
                  <c:v>2.6464302624974925E-3</c:v>
                </c:pt>
                <c:pt idx="27">
                  <c:v>3.9821448070662367E-3</c:v>
                </c:pt>
                <c:pt idx="28">
                  <c:v>5.6535729340144569E-3</c:v>
                </c:pt>
                <c:pt idx="29">
                  <c:v>7.5535731656210768E-3</c:v>
                </c:pt>
                <c:pt idx="30">
                  <c:v>9.8107153815882552E-3</c:v>
                </c:pt>
                <c:pt idx="31">
                  <c:v>1.2439287134579251E-2</c:v>
                </c:pt>
                <c:pt idx="32">
                  <c:v>1.5582144792590822E-2</c:v>
                </c:pt>
                <c:pt idx="33">
                  <c:v>1.9396429615361348E-2</c:v>
                </c:pt>
                <c:pt idx="34">
                  <c:v>2.3796430123703818E-2</c:v>
                </c:pt>
                <c:pt idx="35">
                  <c:v>2.911785936781338E-2</c:v>
                </c:pt>
                <c:pt idx="36">
                  <c:v>3.5425003085817607E-2</c:v>
                </c:pt>
                <c:pt idx="37">
                  <c:v>4.2782146483659744E-2</c:v>
                </c:pt>
                <c:pt idx="38">
                  <c:v>5.1610718348196576E-2</c:v>
                </c:pt>
                <c:pt idx="39">
                  <c:v>7.3339290384735384E-2</c:v>
                </c:pt>
                <c:pt idx="40">
                  <c:v>9.7225004541022439E-2</c:v>
                </c:pt>
                <c:pt idx="41">
                  <c:v>0.12639643411551202</c:v>
                </c:pt>
                <c:pt idx="42">
                  <c:v>0.16262500573481833</c:v>
                </c:pt>
                <c:pt idx="43">
                  <c:v>0.21359643286892346</c:v>
                </c:pt>
                <c:pt idx="44">
                  <c:v>0.2660892887839249</c:v>
                </c:pt>
                <c:pt idx="45">
                  <c:v>0.296508335818847</c:v>
                </c:pt>
                <c:pt idx="46">
                  <c:v>0.31997500136494639</c:v>
                </c:pt>
                <c:pt idx="47">
                  <c:v>0.3497375026345253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393-4968-819B-6EB5800DF20B}"/>
            </c:ext>
          </c:extLst>
        </c:ser>
        <c:ser>
          <c:idx val="2"/>
          <c:order val="2"/>
          <c:tx>
            <c:strRef>
              <c:f>'[Yeast Growth r4r51rad51r18r51Data graph.xlsx]r4r51+P'!$P$1</c:f>
              <c:strCache>
                <c:ptCount val="1"/>
                <c:pt idx="0">
                  <c:v>IQ (2 μL, 800 μM)</c:v>
                </c:pt>
              </c:strCache>
            </c:strRef>
          </c:tx>
          <c:spPr>
            <a:ln w="19050" cap="rnd">
              <a:solidFill>
                <a:srgbClr val="99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'[Yeast Growth r4r51rad51r18r51Data graph.xlsx]r4r51+P'!$O$2:$O$49</c:f>
                <c:numCache>
                  <c:formatCode>General</c:formatCode>
                  <c:ptCount val="48"/>
                  <c:pt idx="2">
                    <c:v>6.9296478549035366E-3</c:v>
                  </c:pt>
                  <c:pt idx="4">
                    <c:v>5.939697408723593E-3</c:v>
                  </c:pt>
                  <c:pt idx="6">
                    <c:v>5.6568551767230474E-3</c:v>
                  </c:pt>
                  <c:pt idx="8">
                    <c:v>5.8689855336344406E-3</c:v>
                  </c:pt>
                  <c:pt idx="10">
                    <c:v>6.1518277656349872E-3</c:v>
                  </c:pt>
                  <c:pt idx="12">
                    <c:v>6.0104040154566824E-3</c:v>
                  </c:pt>
                  <c:pt idx="14">
                    <c:v>6.3639581225463804E-3</c:v>
                  </c:pt>
                  <c:pt idx="16">
                    <c:v>5.93969214036753E-3</c:v>
                  </c:pt>
                  <c:pt idx="18">
                    <c:v>6.2225396407241396E-3</c:v>
                  </c:pt>
                  <c:pt idx="20">
                    <c:v>6.3639633909024444E-3</c:v>
                  </c:pt>
                  <c:pt idx="22">
                    <c:v>6.5760884794577737E-3</c:v>
                  </c:pt>
                  <c:pt idx="24">
                    <c:v>6.5053818727246852E-3</c:v>
                  </c:pt>
                  <c:pt idx="26">
                    <c:v>6.4346699976355328E-3</c:v>
                  </c:pt>
                  <c:pt idx="28">
                    <c:v>7.0710716050818414E-3</c:v>
                  </c:pt>
                  <c:pt idx="30">
                    <c:v>6.8589359798143842E-3</c:v>
                  </c:pt>
                  <c:pt idx="32">
                    <c:v>6.7175174979921424E-3</c:v>
                  </c:pt>
                  <c:pt idx="34">
                    <c:v>6.8589359798143842E-3</c:v>
                  </c:pt>
                  <c:pt idx="36">
                    <c:v>6.4346699976355328E-3</c:v>
                  </c:pt>
                  <c:pt idx="38">
                    <c:v>5.3740076763664378E-3</c:v>
                  </c:pt>
                  <c:pt idx="40">
                    <c:v>5.0911707127219551E-3</c:v>
                  </c:pt>
                  <c:pt idx="42">
                    <c:v>3.6062424092740092E-3</c:v>
                  </c:pt>
                  <c:pt idx="44">
                    <c:v>1.2727926781804888E-3</c:v>
                  </c:pt>
                  <c:pt idx="46">
                    <c:v>4.0305031230967962E-3</c:v>
                  </c:pt>
                </c:numCache>
              </c:numRef>
            </c:plus>
            <c:minus>
              <c:numRef>
                <c:f>'[Yeast Growth r4r51rad51r18r51Data graph.xlsx]r4r51+P'!$O$2:$O$49</c:f>
                <c:numCache>
                  <c:formatCode>General</c:formatCode>
                  <c:ptCount val="48"/>
                  <c:pt idx="2">
                    <c:v>6.9296478549035366E-3</c:v>
                  </c:pt>
                  <c:pt idx="4">
                    <c:v>5.939697408723593E-3</c:v>
                  </c:pt>
                  <c:pt idx="6">
                    <c:v>5.6568551767230474E-3</c:v>
                  </c:pt>
                  <c:pt idx="8">
                    <c:v>5.8689855336344406E-3</c:v>
                  </c:pt>
                  <c:pt idx="10">
                    <c:v>6.1518277656349872E-3</c:v>
                  </c:pt>
                  <c:pt idx="12">
                    <c:v>6.0104040154566824E-3</c:v>
                  </c:pt>
                  <c:pt idx="14">
                    <c:v>6.3639581225463804E-3</c:v>
                  </c:pt>
                  <c:pt idx="16">
                    <c:v>5.93969214036753E-3</c:v>
                  </c:pt>
                  <c:pt idx="18">
                    <c:v>6.2225396407241396E-3</c:v>
                  </c:pt>
                  <c:pt idx="20">
                    <c:v>6.3639633909024444E-3</c:v>
                  </c:pt>
                  <c:pt idx="22">
                    <c:v>6.5760884794577737E-3</c:v>
                  </c:pt>
                  <c:pt idx="24">
                    <c:v>6.5053818727246852E-3</c:v>
                  </c:pt>
                  <c:pt idx="26">
                    <c:v>6.4346699976355328E-3</c:v>
                  </c:pt>
                  <c:pt idx="28">
                    <c:v>7.0710716050818414E-3</c:v>
                  </c:pt>
                  <c:pt idx="30">
                    <c:v>6.8589359798143842E-3</c:v>
                  </c:pt>
                  <c:pt idx="32">
                    <c:v>6.7175174979921424E-3</c:v>
                  </c:pt>
                  <c:pt idx="34">
                    <c:v>6.8589359798143842E-3</c:v>
                  </c:pt>
                  <c:pt idx="36">
                    <c:v>6.4346699976355328E-3</c:v>
                  </c:pt>
                  <c:pt idx="38">
                    <c:v>5.3740076763664378E-3</c:v>
                  </c:pt>
                  <c:pt idx="40">
                    <c:v>5.0911707127219551E-3</c:v>
                  </c:pt>
                  <c:pt idx="42">
                    <c:v>3.6062424092740092E-3</c:v>
                  </c:pt>
                  <c:pt idx="44">
                    <c:v>1.2727926781804888E-3</c:v>
                  </c:pt>
                  <c:pt idx="46">
                    <c:v>4.0305031230967962E-3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'[Yeast Growth r4r51rad51r18r51Data graph.xlsx]r4r51+P'!$A$2:$A$49</c:f>
              <c:numCache>
                <c:formatCode>0.0</c:formatCode>
                <c:ptCount val="48"/>
                <c:pt idx="0">
                  <c:v>0</c:v>
                </c:pt>
                <c:pt idx="1">
                  <c:v>0.50002777777777774</c:v>
                </c:pt>
                <c:pt idx="2">
                  <c:v>1.0000833333333334</c:v>
                </c:pt>
                <c:pt idx="3">
                  <c:v>1.5000833333333334</c:v>
                </c:pt>
                <c:pt idx="4">
                  <c:v>2.0000833333333334</c:v>
                </c:pt>
                <c:pt idx="5">
                  <c:v>2.5000833333333334</c:v>
                </c:pt>
                <c:pt idx="6">
                  <c:v>3.0000833333333334</c:v>
                </c:pt>
                <c:pt idx="7">
                  <c:v>3.500111111111111</c:v>
                </c:pt>
                <c:pt idx="8">
                  <c:v>4.000111111111111</c:v>
                </c:pt>
                <c:pt idx="9">
                  <c:v>4.500111111111111</c:v>
                </c:pt>
                <c:pt idx="10">
                  <c:v>5.0001111111111118</c:v>
                </c:pt>
                <c:pt idx="11">
                  <c:v>5.5001111111111118</c:v>
                </c:pt>
                <c:pt idx="12">
                  <c:v>6.0001111111111118</c:v>
                </c:pt>
                <c:pt idx="13">
                  <c:v>6.5001111111111118</c:v>
                </c:pt>
                <c:pt idx="14">
                  <c:v>7.0001388888888885</c:v>
                </c:pt>
                <c:pt idx="15">
                  <c:v>7.5001388888888885</c:v>
                </c:pt>
                <c:pt idx="16">
                  <c:v>8.0001388888888894</c:v>
                </c:pt>
                <c:pt idx="17">
                  <c:v>8.5001388888888894</c:v>
                </c:pt>
                <c:pt idx="18">
                  <c:v>9.0001388888888894</c:v>
                </c:pt>
                <c:pt idx="19">
                  <c:v>9.5001388888888894</c:v>
                </c:pt>
                <c:pt idx="20">
                  <c:v>10.000138888888889</c:v>
                </c:pt>
                <c:pt idx="21">
                  <c:v>10.500138888888889</c:v>
                </c:pt>
                <c:pt idx="22">
                  <c:v>11.000166666666667</c:v>
                </c:pt>
                <c:pt idx="23">
                  <c:v>11.500166666666667</c:v>
                </c:pt>
                <c:pt idx="24">
                  <c:v>12.000166666666667</c:v>
                </c:pt>
                <c:pt idx="25">
                  <c:v>12.500166666666667</c:v>
                </c:pt>
                <c:pt idx="26">
                  <c:v>13.000166666666667</c:v>
                </c:pt>
                <c:pt idx="27">
                  <c:v>13.500166666666667</c:v>
                </c:pt>
                <c:pt idx="28">
                  <c:v>14.000166666666667</c:v>
                </c:pt>
                <c:pt idx="29">
                  <c:v>14.500166666666667</c:v>
                </c:pt>
                <c:pt idx="30">
                  <c:v>15.000194444444444</c:v>
                </c:pt>
                <c:pt idx="31">
                  <c:v>15.500194444444444</c:v>
                </c:pt>
                <c:pt idx="32">
                  <c:v>16.000194444444443</c:v>
                </c:pt>
                <c:pt idx="33">
                  <c:v>16.500194444444443</c:v>
                </c:pt>
                <c:pt idx="34">
                  <c:v>17.000194444444443</c:v>
                </c:pt>
                <c:pt idx="35">
                  <c:v>17.500194444444443</c:v>
                </c:pt>
                <c:pt idx="36">
                  <c:v>18.000194444444443</c:v>
                </c:pt>
                <c:pt idx="37">
                  <c:v>18.500222222222224</c:v>
                </c:pt>
                <c:pt idx="38">
                  <c:v>19.000222222222224</c:v>
                </c:pt>
                <c:pt idx="39">
                  <c:v>19.500222222222224</c:v>
                </c:pt>
                <c:pt idx="40">
                  <c:v>20.000222222222224</c:v>
                </c:pt>
                <c:pt idx="41">
                  <c:v>20.500222222222224</c:v>
                </c:pt>
                <c:pt idx="42">
                  <c:v>21.000222222222224</c:v>
                </c:pt>
                <c:pt idx="43">
                  <c:v>21.500222222222224</c:v>
                </c:pt>
                <c:pt idx="44">
                  <c:v>22.000249999999998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</c:numCache>
            </c:numRef>
          </c:xVal>
          <c:yVal>
            <c:numRef>
              <c:f>'[Yeast Growth r4r51rad51r18r51Data graph.xlsx]r4r51+P'!$N$2:$N$49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1.7892844017062294E-3</c:v>
                </c:pt>
                <c:pt idx="37">
                  <c:v>4.1107128879853058E-3</c:v>
                </c:pt>
                <c:pt idx="38">
                  <c:v>7.0035711037260556E-3</c:v>
                </c:pt>
                <c:pt idx="39">
                  <c:v>1.0339285443936017E-2</c:v>
                </c:pt>
                <c:pt idx="40">
                  <c:v>1.4074999636837355E-2</c:v>
                </c:pt>
                <c:pt idx="41">
                  <c:v>1.8346427072371694E-2</c:v>
                </c:pt>
                <c:pt idx="42">
                  <c:v>2.3396427407860697E-2</c:v>
                </c:pt>
                <c:pt idx="43">
                  <c:v>2.9167855754494609E-2</c:v>
                </c:pt>
                <c:pt idx="44">
                  <c:v>3.5810713587062643E-2</c:v>
                </c:pt>
                <c:pt idx="45">
                  <c:v>3.8833332533637618E-2</c:v>
                </c:pt>
                <c:pt idx="46">
                  <c:v>4.2254998758435192E-2</c:v>
                </c:pt>
                <c:pt idx="47">
                  <c:v>4.587499856948847E-2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393-4968-819B-6EB5800DF2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761920"/>
        <c:axId val="117764864"/>
      </c:scatterChart>
      <c:valAx>
        <c:axId val="117761920"/>
        <c:scaling>
          <c:orientation val="minMax"/>
          <c:max val="24"/>
          <c:min val="4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" panose="02020603050405020304" pitchFamily="18" charset="0"/>
                    <a:ea typeface="+mn-ea"/>
                    <a:cs typeface="Times" panose="02020603050405020304" pitchFamily="18" charset="0"/>
                  </a:defRPr>
                </a:pPr>
                <a:r>
                  <a:rPr lang="en-US"/>
                  <a:t>Time (Hs)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" panose="02020603050405020304" pitchFamily="18" charset="0"/>
                  <a:ea typeface="+mn-ea"/>
                  <a:cs typeface="Times" panose="02020603050405020304" pitchFamily="18" charset="0"/>
                </a:defRPr>
              </a:pPr>
              <a:endParaRPr lang="en-US"/>
            </a:p>
          </c:txPr>
        </c:title>
        <c:numFmt formatCode="0.0" sourceLinked="1"/>
        <c:majorTickMark val="out"/>
        <c:minorTickMark val="out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pPr>
            <a:endParaRPr lang="en-US"/>
          </a:p>
        </c:txPr>
        <c:crossAx val="117764864"/>
        <c:crosses val="autoZero"/>
        <c:crossBetween val="midCat"/>
        <c:majorUnit val="4"/>
      </c:valAx>
      <c:valAx>
        <c:axId val="117764864"/>
        <c:scaling>
          <c:orientation val="minMax"/>
          <c:max val="1"/>
          <c:min val="0"/>
        </c:scaling>
        <c:delete val="0"/>
        <c:axPos val="l"/>
        <c:numFmt formatCode="General" sourceLinked="1"/>
        <c:majorTickMark val="out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pPr>
            <a:endParaRPr lang="en-US"/>
          </a:p>
        </c:txPr>
        <c:crossAx val="117761920"/>
        <c:crosses val="autoZero"/>
        <c:crossBetween val="midCat"/>
        <c:majorUnit val="0.2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" panose="02020603050405020304" pitchFamily="18" charset="0"/>
          <a:cs typeface="Times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'[Growth Curve T-Tests for Selected Strains.xlsx]BY4743'!$S$1</c:f>
              <c:strCache>
                <c:ptCount val="1"/>
                <c:pt idx="0">
                  <c:v>MeOH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'[Growth Curve T-Tests for Selected Strains.xlsx]BY4743'!$T$2:$T$122</c:f>
                <c:numCache>
                  <c:formatCode>General</c:formatCode>
                  <c:ptCount val="121"/>
                  <c:pt idx="0">
                    <c:v>0</c:v>
                  </c:pt>
                  <c:pt idx="6">
                    <c:v>1.0710974742055639E-3</c:v>
                  </c:pt>
                  <c:pt idx="12">
                    <c:v>8.3006708979418611E-3</c:v>
                  </c:pt>
                  <c:pt idx="18">
                    <c:v>3.2046901971904254E-2</c:v>
                  </c:pt>
                  <c:pt idx="24">
                    <c:v>3.1149706532456908E-2</c:v>
                  </c:pt>
                  <c:pt idx="30">
                    <c:v>3.8429228887729414E-2</c:v>
                  </c:pt>
                  <c:pt idx="36">
                    <c:v>4.8567014039477947E-2</c:v>
                  </c:pt>
                  <c:pt idx="42">
                    <c:v>5.6202650704444031E-2</c:v>
                  </c:pt>
                  <c:pt idx="48">
                    <c:v>4.7346782633244607E-2</c:v>
                  </c:pt>
                  <c:pt idx="54">
                    <c:v>4.8092050943477752E-2</c:v>
                  </c:pt>
                  <c:pt idx="60">
                    <c:v>3.3597271508224218E-2</c:v>
                  </c:pt>
                  <c:pt idx="66">
                    <c:v>3.7473567639231528E-2</c:v>
                  </c:pt>
                  <c:pt idx="72">
                    <c:v>3.3008996638420697E-2</c:v>
                  </c:pt>
                  <c:pt idx="78">
                    <c:v>3.2931689948150308E-2</c:v>
                  </c:pt>
                  <c:pt idx="84">
                    <c:v>3.602880439061517E-2</c:v>
                  </c:pt>
                  <c:pt idx="90">
                    <c:v>3.2552430588156024E-2</c:v>
                  </c:pt>
                  <c:pt idx="96">
                    <c:v>3.6159936960440987E-2</c:v>
                  </c:pt>
                  <c:pt idx="102">
                    <c:v>3.0962828489209934E-2</c:v>
                  </c:pt>
                  <c:pt idx="108">
                    <c:v>3.3059585732186911E-2</c:v>
                  </c:pt>
                  <c:pt idx="114">
                    <c:v>3.2620118117498369E-2</c:v>
                  </c:pt>
                  <c:pt idx="120">
                    <c:v>2.9540628156884036E-2</c:v>
                  </c:pt>
                </c:numCache>
              </c:numRef>
            </c:plus>
            <c:minus>
              <c:numRef>
                <c:f>'[Growth Curve T-Tests for Selected Strains.xlsx]BY4743'!$T$2:$T$122</c:f>
                <c:numCache>
                  <c:formatCode>General</c:formatCode>
                  <c:ptCount val="121"/>
                  <c:pt idx="0">
                    <c:v>0</c:v>
                  </c:pt>
                  <c:pt idx="6">
                    <c:v>1.0710974742055639E-3</c:v>
                  </c:pt>
                  <c:pt idx="12">
                    <c:v>8.3006708979418611E-3</c:v>
                  </c:pt>
                  <c:pt idx="18">
                    <c:v>3.2046901971904254E-2</c:v>
                  </c:pt>
                  <c:pt idx="24">
                    <c:v>3.1149706532456908E-2</c:v>
                  </c:pt>
                  <c:pt idx="30">
                    <c:v>3.8429228887729414E-2</c:v>
                  </c:pt>
                  <c:pt idx="36">
                    <c:v>4.8567014039477947E-2</c:v>
                  </c:pt>
                  <c:pt idx="42">
                    <c:v>5.6202650704444031E-2</c:v>
                  </c:pt>
                  <c:pt idx="48">
                    <c:v>4.7346782633244607E-2</c:v>
                  </c:pt>
                  <c:pt idx="54">
                    <c:v>4.8092050943477752E-2</c:v>
                  </c:pt>
                  <c:pt idx="60">
                    <c:v>3.3597271508224218E-2</c:v>
                  </c:pt>
                  <c:pt idx="66">
                    <c:v>3.7473567639231528E-2</c:v>
                  </c:pt>
                  <c:pt idx="72">
                    <c:v>3.3008996638420697E-2</c:v>
                  </c:pt>
                  <c:pt idx="78">
                    <c:v>3.2931689948150308E-2</c:v>
                  </c:pt>
                  <c:pt idx="84">
                    <c:v>3.602880439061517E-2</c:v>
                  </c:pt>
                  <c:pt idx="90">
                    <c:v>3.2552430588156024E-2</c:v>
                  </c:pt>
                  <c:pt idx="96">
                    <c:v>3.6159936960440987E-2</c:v>
                  </c:pt>
                  <c:pt idx="102">
                    <c:v>3.0962828489209934E-2</c:v>
                  </c:pt>
                  <c:pt idx="108">
                    <c:v>3.3059585732186911E-2</c:v>
                  </c:pt>
                  <c:pt idx="114">
                    <c:v>3.2620118117498369E-2</c:v>
                  </c:pt>
                  <c:pt idx="120">
                    <c:v>2.9540628156884036E-2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'[Growth Curve T-Tests for Selected Strains.xlsx]BY4743'!$R$2:$R$146</c:f>
              <c:numCache>
                <c:formatCode>General</c:formatCode>
                <c:ptCount val="145"/>
                <c:pt idx="0">
                  <c:v>0</c:v>
                </c:pt>
                <c:pt idx="1">
                  <c:v>0.16666666666666666</c:v>
                </c:pt>
                <c:pt idx="2">
                  <c:v>0.33333333333333331</c:v>
                </c:pt>
                <c:pt idx="3">
                  <c:v>0.5</c:v>
                </c:pt>
                <c:pt idx="4">
                  <c:v>0.66666666666666663</c:v>
                </c:pt>
                <c:pt idx="5">
                  <c:v>0.83333333333333337</c:v>
                </c:pt>
                <c:pt idx="6">
                  <c:v>1</c:v>
                </c:pt>
                <c:pt idx="7">
                  <c:v>1.1666666666666667</c:v>
                </c:pt>
                <c:pt idx="8">
                  <c:v>1.3333333333333333</c:v>
                </c:pt>
                <c:pt idx="9">
                  <c:v>1.5</c:v>
                </c:pt>
                <c:pt idx="10">
                  <c:v>1.6666666666666667</c:v>
                </c:pt>
                <c:pt idx="11">
                  <c:v>1.8333333333333333</c:v>
                </c:pt>
                <c:pt idx="12">
                  <c:v>2</c:v>
                </c:pt>
                <c:pt idx="13">
                  <c:v>2.1666666666666665</c:v>
                </c:pt>
                <c:pt idx="14">
                  <c:v>2.3333333333333335</c:v>
                </c:pt>
                <c:pt idx="15">
                  <c:v>2.5</c:v>
                </c:pt>
                <c:pt idx="16">
                  <c:v>2.6666666666666665</c:v>
                </c:pt>
                <c:pt idx="17">
                  <c:v>2.8333333333333335</c:v>
                </c:pt>
                <c:pt idx="18">
                  <c:v>3</c:v>
                </c:pt>
                <c:pt idx="19">
                  <c:v>3.1666666666666665</c:v>
                </c:pt>
                <c:pt idx="20">
                  <c:v>3.3333333333333335</c:v>
                </c:pt>
                <c:pt idx="21">
                  <c:v>3.5</c:v>
                </c:pt>
                <c:pt idx="22">
                  <c:v>3.6666666666666665</c:v>
                </c:pt>
                <c:pt idx="23">
                  <c:v>3.8333333333333335</c:v>
                </c:pt>
                <c:pt idx="24">
                  <c:v>4</c:v>
                </c:pt>
                <c:pt idx="25">
                  <c:v>4.166666666666667</c:v>
                </c:pt>
                <c:pt idx="26">
                  <c:v>4.333333333333333</c:v>
                </c:pt>
                <c:pt idx="27">
                  <c:v>4.5</c:v>
                </c:pt>
                <c:pt idx="28">
                  <c:v>4.666666666666667</c:v>
                </c:pt>
                <c:pt idx="29">
                  <c:v>4.833333333333333</c:v>
                </c:pt>
                <c:pt idx="30">
                  <c:v>5</c:v>
                </c:pt>
                <c:pt idx="31">
                  <c:v>5.166666666666667</c:v>
                </c:pt>
                <c:pt idx="32">
                  <c:v>5.333333333333333</c:v>
                </c:pt>
                <c:pt idx="33">
                  <c:v>5.5</c:v>
                </c:pt>
                <c:pt idx="34">
                  <c:v>5.666666666666667</c:v>
                </c:pt>
                <c:pt idx="35">
                  <c:v>5.833333333333333</c:v>
                </c:pt>
                <c:pt idx="36">
                  <c:v>6</c:v>
                </c:pt>
                <c:pt idx="37">
                  <c:v>6.166666666666667</c:v>
                </c:pt>
                <c:pt idx="38">
                  <c:v>6.333333333333333</c:v>
                </c:pt>
                <c:pt idx="39">
                  <c:v>6.5</c:v>
                </c:pt>
                <c:pt idx="40">
                  <c:v>6.666666666666667</c:v>
                </c:pt>
                <c:pt idx="41">
                  <c:v>6.833333333333333</c:v>
                </c:pt>
                <c:pt idx="42">
                  <c:v>7</c:v>
                </c:pt>
                <c:pt idx="43">
                  <c:v>7.166666666666667</c:v>
                </c:pt>
                <c:pt idx="44">
                  <c:v>7.333333333333333</c:v>
                </c:pt>
                <c:pt idx="45">
                  <c:v>7.5</c:v>
                </c:pt>
                <c:pt idx="46">
                  <c:v>7.666666666666667</c:v>
                </c:pt>
                <c:pt idx="47">
                  <c:v>7.833333333333333</c:v>
                </c:pt>
                <c:pt idx="48">
                  <c:v>8</c:v>
                </c:pt>
                <c:pt idx="49">
                  <c:v>8.1666666666666661</c:v>
                </c:pt>
                <c:pt idx="50">
                  <c:v>8.3333333333333339</c:v>
                </c:pt>
                <c:pt idx="51">
                  <c:v>8.5</c:v>
                </c:pt>
                <c:pt idx="52">
                  <c:v>8.6666666666666661</c:v>
                </c:pt>
                <c:pt idx="53">
                  <c:v>8.8333333333333339</c:v>
                </c:pt>
                <c:pt idx="54">
                  <c:v>9</c:v>
                </c:pt>
                <c:pt idx="55">
                  <c:v>9.1666666666666661</c:v>
                </c:pt>
                <c:pt idx="56">
                  <c:v>9.3333333333333339</c:v>
                </c:pt>
                <c:pt idx="57">
                  <c:v>9.5</c:v>
                </c:pt>
                <c:pt idx="58">
                  <c:v>9.6666666666666661</c:v>
                </c:pt>
                <c:pt idx="59">
                  <c:v>9.8333333333333339</c:v>
                </c:pt>
                <c:pt idx="60">
                  <c:v>10</c:v>
                </c:pt>
                <c:pt idx="61">
                  <c:v>10.166666666666666</c:v>
                </c:pt>
                <c:pt idx="62">
                  <c:v>10.333333333333334</c:v>
                </c:pt>
                <c:pt idx="63">
                  <c:v>10.5</c:v>
                </c:pt>
                <c:pt idx="64">
                  <c:v>10.666666666666666</c:v>
                </c:pt>
                <c:pt idx="65">
                  <c:v>10.833333333333334</c:v>
                </c:pt>
                <c:pt idx="66">
                  <c:v>11</c:v>
                </c:pt>
                <c:pt idx="67">
                  <c:v>11.166666666666666</c:v>
                </c:pt>
                <c:pt idx="68">
                  <c:v>11.333333333333334</c:v>
                </c:pt>
                <c:pt idx="69">
                  <c:v>11.5</c:v>
                </c:pt>
                <c:pt idx="70">
                  <c:v>11.666666666666666</c:v>
                </c:pt>
                <c:pt idx="71">
                  <c:v>11.833333333333334</c:v>
                </c:pt>
                <c:pt idx="72">
                  <c:v>12</c:v>
                </c:pt>
                <c:pt idx="73">
                  <c:v>12.166666666666666</c:v>
                </c:pt>
                <c:pt idx="74">
                  <c:v>12.333333333333334</c:v>
                </c:pt>
                <c:pt idx="75">
                  <c:v>12.5</c:v>
                </c:pt>
                <c:pt idx="76">
                  <c:v>12.666666666666666</c:v>
                </c:pt>
                <c:pt idx="77">
                  <c:v>12.833333333333334</c:v>
                </c:pt>
                <c:pt idx="78">
                  <c:v>13</c:v>
                </c:pt>
                <c:pt idx="79">
                  <c:v>13.166666666666666</c:v>
                </c:pt>
                <c:pt idx="80">
                  <c:v>13.333333333333334</c:v>
                </c:pt>
                <c:pt idx="81">
                  <c:v>13.5</c:v>
                </c:pt>
                <c:pt idx="82">
                  <c:v>13.666666666666666</c:v>
                </c:pt>
                <c:pt idx="83">
                  <c:v>13.833333333333334</c:v>
                </c:pt>
                <c:pt idx="84">
                  <c:v>14</c:v>
                </c:pt>
                <c:pt idx="85">
                  <c:v>14.166666666666666</c:v>
                </c:pt>
                <c:pt idx="86">
                  <c:v>14.333333333333334</c:v>
                </c:pt>
                <c:pt idx="87">
                  <c:v>14.5</c:v>
                </c:pt>
                <c:pt idx="88">
                  <c:v>14.666666666666666</c:v>
                </c:pt>
                <c:pt idx="89">
                  <c:v>14.833333333333334</c:v>
                </c:pt>
                <c:pt idx="90">
                  <c:v>15</c:v>
                </c:pt>
                <c:pt idx="91">
                  <c:v>15.166666666666666</c:v>
                </c:pt>
                <c:pt idx="92">
                  <c:v>15.333333333333334</c:v>
                </c:pt>
                <c:pt idx="93">
                  <c:v>15.5</c:v>
                </c:pt>
                <c:pt idx="94">
                  <c:v>15.666666666666666</c:v>
                </c:pt>
                <c:pt idx="95">
                  <c:v>15.833333333333334</c:v>
                </c:pt>
                <c:pt idx="96">
                  <c:v>16</c:v>
                </c:pt>
                <c:pt idx="97">
                  <c:v>16.166666666666668</c:v>
                </c:pt>
                <c:pt idx="98">
                  <c:v>16.333333333333332</c:v>
                </c:pt>
                <c:pt idx="99">
                  <c:v>16.5</c:v>
                </c:pt>
                <c:pt idx="100">
                  <c:v>16.666666666666668</c:v>
                </c:pt>
                <c:pt idx="101">
                  <c:v>16.833333333333332</c:v>
                </c:pt>
                <c:pt idx="102">
                  <c:v>17</c:v>
                </c:pt>
                <c:pt idx="103">
                  <c:v>17.166666666666668</c:v>
                </c:pt>
                <c:pt idx="104">
                  <c:v>17.333333333333332</c:v>
                </c:pt>
                <c:pt idx="105">
                  <c:v>17.5</c:v>
                </c:pt>
                <c:pt idx="106">
                  <c:v>17.666666666666668</c:v>
                </c:pt>
                <c:pt idx="107">
                  <c:v>17.833333333333332</c:v>
                </c:pt>
                <c:pt idx="108">
                  <c:v>18</c:v>
                </c:pt>
                <c:pt idx="109">
                  <c:v>18.166666666666668</c:v>
                </c:pt>
                <c:pt idx="110">
                  <c:v>18.333333333333332</c:v>
                </c:pt>
                <c:pt idx="111">
                  <c:v>18.5</c:v>
                </c:pt>
                <c:pt idx="112">
                  <c:v>18.666666666666668</c:v>
                </c:pt>
                <c:pt idx="113">
                  <c:v>18.833333333333332</c:v>
                </c:pt>
                <c:pt idx="114">
                  <c:v>19</c:v>
                </c:pt>
                <c:pt idx="115">
                  <c:v>19.166666666666668</c:v>
                </c:pt>
                <c:pt idx="116">
                  <c:v>19.333333333333332</c:v>
                </c:pt>
                <c:pt idx="117">
                  <c:v>19.5</c:v>
                </c:pt>
                <c:pt idx="118">
                  <c:v>19.666666666666668</c:v>
                </c:pt>
                <c:pt idx="119">
                  <c:v>19.833333333333332</c:v>
                </c:pt>
                <c:pt idx="120">
                  <c:v>20</c:v>
                </c:pt>
              </c:numCache>
            </c:numRef>
          </c:xVal>
          <c:yVal>
            <c:numRef>
              <c:f>'[Growth Curve T-Tests for Selected Strains.xlsx]BY4743'!$S$2:$S$146</c:f>
              <c:numCache>
                <c:formatCode>General</c:formatCode>
                <c:ptCount val="14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3.9999932050704956E-4</c:v>
                </c:pt>
                <c:pt idx="6">
                  <c:v>3.9999932050704956E-4</c:v>
                </c:pt>
                <c:pt idx="7">
                  <c:v>9.0000033378601074E-4</c:v>
                </c:pt>
                <c:pt idx="8">
                  <c:v>1.1499971151351929E-3</c:v>
                </c:pt>
                <c:pt idx="9">
                  <c:v>1.6499981284141541E-3</c:v>
                </c:pt>
                <c:pt idx="10">
                  <c:v>2.499997615814209E-3</c:v>
                </c:pt>
                <c:pt idx="11">
                  <c:v>3.7999972701072693E-3</c:v>
                </c:pt>
                <c:pt idx="12">
                  <c:v>4.8500001430511475E-3</c:v>
                </c:pt>
                <c:pt idx="13">
                  <c:v>7.3000006377696991E-3</c:v>
                </c:pt>
                <c:pt idx="14">
                  <c:v>1.394999772310257E-2</c:v>
                </c:pt>
                <c:pt idx="15">
                  <c:v>2.1550003439188004E-2</c:v>
                </c:pt>
                <c:pt idx="16">
                  <c:v>3.229999914765358E-2</c:v>
                </c:pt>
                <c:pt idx="17">
                  <c:v>4.1700001806020737E-2</c:v>
                </c:pt>
                <c:pt idx="18">
                  <c:v>4.8250000923871994E-2</c:v>
                </c:pt>
                <c:pt idx="19">
                  <c:v>5.2750002592802048E-2</c:v>
                </c:pt>
                <c:pt idx="20">
                  <c:v>6.1900001019239426E-2</c:v>
                </c:pt>
                <c:pt idx="21">
                  <c:v>9.2899996787309647E-2</c:v>
                </c:pt>
                <c:pt idx="22">
                  <c:v>9.8649997264146805E-2</c:v>
                </c:pt>
                <c:pt idx="23">
                  <c:v>0.12124999985098839</c:v>
                </c:pt>
                <c:pt idx="24">
                  <c:v>0.13405000790953636</c:v>
                </c:pt>
                <c:pt idx="25">
                  <c:v>0.12154999747872353</c:v>
                </c:pt>
                <c:pt idx="26">
                  <c:v>0.15930000320076942</c:v>
                </c:pt>
                <c:pt idx="27">
                  <c:v>0.1708499975502491</c:v>
                </c:pt>
                <c:pt idx="28">
                  <c:v>0.19544999673962593</c:v>
                </c:pt>
                <c:pt idx="29">
                  <c:v>0.18809999898076057</c:v>
                </c:pt>
                <c:pt idx="30">
                  <c:v>0.22535001114010811</c:v>
                </c:pt>
                <c:pt idx="31">
                  <c:v>0.24884999170899391</c:v>
                </c:pt>
                <c:pt idx="32">
                  <c:v>0.25270000472664833</c:v>
                </c:pt>
                <c:pt idx="33">
                  <c:v>0.27575000002980232</c:v>
                </c:pt>
                <c:pt idx="34">
                  <c:v>0.30454999580979347</c:v>
                </c:pt>
                <c:pt idx="35">
                  <c:v>0.31444999948143959</c:v>
                </c:pt>
                <c:pt idx="36">
                  <c:v>0.33925000205636024</c:v>
                </c:pt>
                <c:pt idx="37">
                  <c:v>0.36879998818039894</c:v>
                </c:pt>
                <c:pt idx="38">
                  <c:v>0.39115000143647194</c:v>
                </c:pt>
                <c:pt idx="39">
                  <c:v>0.4091000147163868</c:v>
                </c:pt>
                <c:pt idx="40">
                  <c:v>0.43879999592900276</c:v>
                </c:pt>
                <c:pt idx="41">
                  <c:v>0.46155001595616341</c:v>
                </c:pt>
                <c:pt idx="42">
                  <c:v>0.48029998317360878</c:v>
                </c:pt>
                <c:pt idx="43">
                  <c:v>0.50204997882246971</c:v>
                </c:pt>
                <c:pt idx="44">
                  <c:v>0.53240000829100609</c:v>
                </c:pt>
                <c:pt idx="45">
                  <c:v>0.5645500160753727</c:v>
                </c:pt>
                <c:pt idx="46">
                  <c:v>0.58219999447464943</c:v>
                </c:pt>
                <c:pt idx="47">
                  <c:v>0.60925000533461571</c:v>
                </c:pt>
                <c:pt idx="48">
                  <c:v>0.63415002450346947</c:v>
                </c:pt>
                <c:pt idx="49">
                  <c:v>0.65189999714493752</c:v>
                </c:pt>
                <c:pt idx="50">
                  <c:v>0.67535001412034035</c:v>
                </c:pt>
                <c:pt idx="51">
                  <c:v>0.68744999542832375</c:v>
                </c:pt>
                <c:pt idx="52">
                  <c:v>0.73360000178217888</c:v>
                </c:pt>
                <c:pt idx="53">
                  <c:v>0.73394998535513878</c:v>
                </c:pt>
                <c:pt idx="54">
                  <c:v>0.76404999569058418</c:v>
                </c:pt>
                <c:pt idx="55">
                  <c:v>0.7905999980866909</c:v>
                </c:pt>
                <c:pt idx="56">
                  <c:v>0.79565000906586647</c:v>
                </c:pt>
                <c:pt idx="57">
                  <c:v>0.83099999651312828</c:v>
                </c:pt>
                <c:pt idx="58">
                  <c:v>0.85399999842047691</c:v>
                </c:pt>
                <c:pt idx="59">
                  <c:v>0.87620001658797264</c:v>
                </c:pt>
                <c:pt idx="60">
                  <c:v>0.89750001206994057</c:v>
                </c:pt>
                <c:pt idx="61">
                  <c:v>0.89655002579092979</c:v>
                </c:pt>
                <c:pt idx="62">
                  <c:v>0.90595003589987755</c:v>
                </c:pt>
                <c:pt idx="63">
                  <c:v>0.9118499718606472</c:v>
                </c:pt>
                <c:pt idx="64">
                  <c:v>0.92755001410841942</c:v>
                </c:pt>
                <c:pt idx="65">
                  <c:v>0.9475499726831913</c:v>
                </c:pt>
                <c:pt idx="66">
                  <c:v>0.96649998053908348</c:v>
                </c:pt>
                <c:pt idx="67">
                  <c:v>0.96135003492236137</c:v>
                </c:pt>
                <c:pt idx="68">
                  <c:v>0.96219996735453606</c:v>
                </c:pt>
                <c:pt idx="69">
                  <c:v>0.99074998125433922</c:v>
                </c:pt>
                <c:pt idx="70">
                  <c:v>0.98420001193881035</c:v>
                </c:pt>
                <c:pt idx="71">
                  <c:v>0.98864997550845146</c:v>
                </c:pt>
                <c:pt idx="72">
                  <c:v>0.99000002071261406</c:v>
                </c:pt>
                <c:pt idx="73">
                  <c:v>0.98840002343058586</c:v>
                </c:pt>
                <c:pt idx="74">
                  <c:v>1.0036500357091427</c:v>
                </c:pt>
                <c:pt idx="75">
                  <c:v>1.0000000111758709</c:v>
                </c:pt>
                <c:pt idx="76">
                  <c:v>0.99670001491904259</c:v>
                </c:pt>
                <c:pt idx="77">
                  <c:v>1.0022499971091747</c:v>
                </c:pt>
                <c:pt idx="78">
                  <c:v>1.001949992030859</c:v>
                </c:pt>
                <c:pt idx="79">
                  <c:v>1.0156499408185482</c:v>
                </c:pt>
                <c:pt idx="80">
                  <c:v>1.0102000273764133</c:v>
                </c:pt>
                <c:pt idx="81">
                  <c:v>1.0262999571859837</c:v>
                </c:pt>
                <c:pt idx="82">
                  <c:v>1.024800006300211</c:v>
                </c:pt>
                <c:pt idx="83">
                  <c:v>1.0228000022470951</c:v>
                </c:pt>
                <c:pt idx="84">
                  <c:v>1.021100003272295</c:v>
                </c:pt>
                <c:pt idx="85">
                  <c:v>1.0380000211298466</c:v>
                </c:pt>
                <c:pt idx="86">
                  <c:v>1.0474499948322773</c:v>
                </c:pt>
                <c:pt idx="87">
                  <c:v>1.0464999862015247</c:v>
                </c:pt>
                <c:pt idx="88">
                  <c:v>1.0531499721109867</c:v>
                </c:pt>
                <c:pt idx="89">
                  <c:v>1.0477499850094318</c:v>
                </c:pt>
                <c:pt idx="90">
                  <c:v>1.0390999801456928</c:v>
                </c:pt>
                <c:pt idx="91">
                  <c:v>1.0625499598681927</c:v>
                </c:pt>
                <c:pt idx="92">
                  <c:v>1.0487499944865704</c:v>
                </c:pt>
                <c:pt idx="93">
                  <c:v>1.0431000404059887</c:v>
                </c:pt>
                <c:pt idx="94">
                  <c:v>1.0471500121057034</c:v>
                </c:pt>
                <c:pt idx="95">
                  <c:v>1.0514999590814114</c:v>
                </c:pt>
                <c:pt idx="96">
                  <c:v>1.0437499843537807</c:v>
                </c:pt>
                <c:pt idx="97">
                  <c:v>1.0750000216066837</c:v>
                </c:pt>
                <c:pt idx="98">
                  <c:v>1.0679999701678753</c:v>
                </c:pt>
                <c:pt idx="99">
                  <c:v>1.075600016862154</c:v>
                </c:pt>
                <c:pt idx="100">
                  <c:v>1.0699500031769276</c:v>
                </c:pt>
                <c:pt idx="101">
                  <c:v>1.0839500017464161</c:v>
                </c:pt>
                <c:pt idx="102">
                  <c:v>1.0819999985396862</c:v>
                </c:pt>
                <c:pt idx="103">
                  <c:v>1.0792999975383282</c:v>
                </c:pt>
                <c:pt idx="104">
                  <c:v>1.0818000249564648</c:v>
                </c:pt>
                <c:pt idx="105">
                  <c:v>1.0889499969780445</c:v>
                </c:pt>
                <c:pt idx="106">
                  <c:v>1.0758499763906002</c:v>
                </c:pt>
                <c:pt idx="107">
                  <c:v>1.0820500068366528</c:v>
                </c:pt>
                <c:pt idx="108">
                  <c:v>1.0805499888956547</c:v>
                </c:pt>
                <c:pt idx="109">
                  <c:v>1.0774499960243702</c:v>
                </c:pt>
                <c:pt idx="110">
                  <c:v>1.0781499855220318</c:v>
                </c:pt>
                <c:pt idx="111">
                  <c:v>1.0882999934256077</c:v>
                </c:pt>
                <c:pt idx="112">
                  <c:v>1.0924999974668026</c:v>
                </c:pt>
                <c:pt idx="113">
                  <c:v>1.0992000289261341</c:v>
                </c:pt>
                <c:pt idx="114">
                  <c:v>1.0933499820530415</c:v>
                </c:pt>
                <c:pt idx="115">
                  <c:v>1.1033500395715237</c:v>
                </c:pt>
                <c:pt idx="116">
                  <c:v>1.102700013667345</c:v>
                </c:pt>
                <c:pt idx="117">
                  <c:v>1.1077499650418758</c:v>
                </c:pt>
                <c:pt idx="118">
                  <c:v>1.1051999963819981</c:v>
                </c:pt>
                <c:pt idx="119">
                  <c:v>1.1079500205814838</c:v>
                </c:pt>
                <c:pt idx="120">
                  <c:v>1.1185500137507915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4BD-4097-9C7C-AE2F7904A595}"/>
            </c:ext>
          </c:extLst>
        </c:ser>
        <c:ser>
          <c:idx val="1"/>
          <c:order val="1"/>
          <c:tx>
            <c:strRef>
              <c:f>'[Growth Curve T-Tests for Selected Strains.xlsx]BY4743'!$U$1</c:f>
              <c:strCache>
                <c:ptCount val="1"/>
                <c:pt idx="0">
                  <c:v>400 uM IQ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'[Growth Curve T-Tests for Selected Strains.xlsx]BY4743'!$V$2:$V$122</c:f>
                <c:numCache>
                  <c:formatCode>General</c:formatCode>
                  <c:ptCount val="121"/>
                  <c:pt idx="0">
                    <c:v>0</c:v>
                  </c:pt>
                  <c:pt idx="6">
                    <c:v>3.4641006939377497E-4</c:v>
                  </c:pt>
                  <c:pt idx="12">
                    <c:v>9.6673672880270272E-3</c:v>
                  </c:pt>
                  <c:pt idx="18">
                    <c:v>2.19637878144207E-2</c:v>
                  </c:pt>
                  <c:pt idx="24">
                    <c:v>2.5542853912204136E-2</c:v>
                  </c:pt>
                  <c:pt idx="30">
                    <c:v>3.8334996518626013E-2</c:v>
                  </c:pt>
                  <c:pt idx="36">
                    <c:v>5.6278005322676336E-2</c:v>
                  </c:pt>
                  <c:pt idx="42">
                    <c:v>4.701035491506355E-2</c:v>
                  </c:pt>
                  <c:pt idx="48">
                    <c:v>3.8279125051231884E-2</c:v>
                  </c:pt>
                  <c:pt idx="54">
                    <c:v>5.1100469246612781E-2</c:v>
                  </c:pt>
                  <c:pt idx="60">
                    <c:v>3.7965794101394161E-2</c:v>
                  </c:pt>
                  <c:pt idx="66">
                    <c:v>4.4915344713296286E-2</c:v>
                  </c:pt>
                  <c:pt idx="72">
                    <c:v>5.1476803955911303E-2</c:v>
                  </c:pt>
                  <c:pt idx="78">
                    <c:v>5.999157088802258E-2</c:v>
                  </c:pt>
                  <c:pt idx="84">
                    <c:v>6.2610413854939748E-2</c:v>
                  </c:pt>
                  <c:pt idx="90">
                    <c:v>6.8753419754085804E-2</c:v>
                  </c:pt>
                  <c:pt idx="96">
                    <c:v>6.3024170578450472E-2</c:v>
                  </c:pt>
                  <c:pt idx="102">
                    <c:v>5.9918506180420709E-2</c:v>
                  </c:pt>
                  <c:pt idx="108">
                    <c:v>5.7314450963041476E-2</c:v>
                  </c:pt>
                  <c:pt idx="114">
                    <c:v>5.2402178159080368E-2</c:v>
                  </c:pt>
                  <c:pt idx="120">
                    <c:v>5.2011384419838741E-2</c:v>
                  </c:pt>
                </c:numCache>
              </c:numRef>
            </c:plus>
            <c:minus>
              <c:numRef>
                <c:f>'[Growth Curve T-Tests for Selected Strains.xlsx]BY4743'!$V$2:$V$122</c:f>
                <c:numCache>
                  <c:formatCode>General</c:formatCode>
                  <c:ptCount val="121"/>
                  <c:pt idx="0">
                    <c:v>0</c:v>
                  </c:pt>
                  <c:pt idx="6">
                    <c:v>3.4641006939377497E-4</c:v>
                  </c:pt>
                  <c:pt idx="12">
                    <c:v>9.6673672880270272E-3</c:v>
                  </c:pt>
                  <c:pt idx="18">
                    <c:v>2.19637878144207E-2</c:v>
                  </c:pt>
                  <c:pt idx="24">
                    <c:v>2.5542853912204136E-2</c:v>
                  </c:pt>
                  <c:pt idx="30">
                    <c:v>3.8334996518626013E-2</c:v>
                  </c:pt>
                  <c:pt idx="36">
                    <c:v>5.6278005322676336E-2</c:v>
                  </c:pt>
                  <c:pt idx="42">
                    <c:v>4.701035491506355E-2</c:v>
                  </c:pt>
                  <c:pt idx="48">
                    <c:v>3.8279125051231884E-2</c:v>
                  </c:pt>
                  <c:pt idx="54">
                    <c:v>5.1100469246612781E-2</c:v>
                  </c:pt>
                  <c:pt idx="60">
                    <c:v>3.7965794101394161E-2</c:v>
                  </c:pt>
                  <c:pt idx="66">
                    <c:v>4.4915344713296286E-2</c:v>
                  </c:pt>
                  <c:pt idx="72">
                    <c:v>5.1476803955911303E-2</c:v>
                  </c:pt>
                  <c:pt idx="78">
                    <c:v>5.999157088802258E-2</c:v>
                  </c:pt>
                  <c:pt idx="84">
                    <c:v>6.2610413854939748E-2</c:v>
                  </c:pt>
                  <c:pt idx="90">
                    <c:v>6.8753419754085804E-2</c:v>
                  </c:pt>
                  <c:pt idx="96">
                    <c:v>6.3024170578450472E-2</c:v>
                  </c:pt>
                  <c:pt idx="102">
                    <c:v>5.9918506180420709E-2</c:v>
                  </c:pt>
                  <c:pt idx="108">
                    <c:v>5.7314450963041476E-2</c:v>
                  </c:pt>
                  <c:pt idx="114">
                    <c:v>5.2402178159080368E-2</c:v>
                  </c:pt>
                  <c:pt idx="120">
                    <c:v>5.2011384419838741E-2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'[Growth Curve T-Tests for Selected Strains.xlsx]BY4743'!$R$2:$R$146</c:f>
              <c:numCache>
                <c:formatCode>General</c:formatCode>
                <c:ptCount val="145"/>
                <c:pt idx="0">
                  <c:v>0</c:v>
                </c:pt>
                <c:pt idx="1">
                  <c:v>0.16666666666666666</c:v>
                </c:pt>
                <c:pt idx="2">
                  <c:v>0.33333333333333331</c:v>
                </c:pt>
                <c:pt idx="3">
                  <c:v>0.5</c:v>
                </c:pt>
                <c:pt idx="4">
                  <c:v>0.66666666666666663</c:v>
                </c:pt>
                <c:pt idx="5">
                  <c:v>0.83333333333333337</c:v>
                </c:pt>
                <c:pt idx="6">
                  <c:v>1</c:v>
                </c:pt>
                <c:pt idx="7">
                  <c:v>1.1666666666666667</c:v>
                </c:pt>
                <c:pt idx="8">
                  <c:v>1.3333333333333333</c:v>
                </c:pt>
                <c:pt idx="9">
                  <c:v>1.5</c:v>
                </c:pt>
                <c:pt idx="10">
                  <c:v>1.6666666666666667</c:v>
                </c:pt>
                <c:pt idx="11">
                  <c:v>1.8333333333333333</c:v>
                </c:pt>
                <c:pt idx="12">
                  <c:v>2</c:v>
                </c:pt>
                <c:pt idx="13">
                  <c:v>2.1666666666666665</c:v>
                </c:pt>
                <c:pt idx="14">
                  <c:v>2.3333333333333335</c:v>
                </c:pt>
                <c:pt idx="15">
                  <c:v>2.5</c:v>
                </c:pt>
                <c:pt idx="16">
                  <c:v>2.6666666666666665</c:v>
                </c:pt>
                <c:pt idx="17">
                  <c:v>2.8333333333333335</c:v>
                </c:pt>
                <c:pt idx="18">
                  <c:v>3</c:v>
                </c:pt>
                <c:pt idx="19">
                  <c:v>3.1666666666666665</c:v>
                </c:pt>
                <c:pt idx="20">
                  <c:v>3.3333333333333335</c:v>
                </c:pt>
                <c:pt idx="21">
                  <c:v>3.5</c:v>
                </c:pt>
                <c:pt idx="22">
                  <c:v>3.6666666666666665</c:v>
                </c:pt>
                <c:pt idx="23">
                  <c:v>3.8333333333333335</c:v>
                </c:pt>
                <c:pt idx="24">
                  <c:v>4</c:v>
                </c:pt>
                <c:pt idx="25">
                  <c:v>4.166666666666667</c:v>
                </c:pt>
                <c:pt idx="26">
                  <c:v>4.333333333333333</c:v>
                </c:pt>
                <c:pt idx="27">
                  <c:v>4.5</c:v>
                </c:pt>
                <c:pt idx="28">
                  <c:v>4.666666666666667</c:v>
                </c:pt>
                <c:pt idx="29">
                  <c:v>4.833333333333333</c:v>
                </c:pt>
                <c:pt idx="30">
                  <c:v>5</c:v>
                </c:pt>
                <c:pt idx="31">
                  <c:v>5.166666666666667</c:v>
                </c:pt>
                <c:pt idx="32">
                  <c:v>5.333333333333333</c:v>
                </c:pt>
                <c:pt idx="33">
                  <c:v>5.5</c:v>
                </c:pt>
                <c:pt idx="34">
                  <c:v>5.666666666666667</c:v>
                </c:pt>
                <c:pt idx="35">
                  <c:v>5.833333333333333</c:v>
                </c:pt>
                <c:pt idx="36">
                  <c:v>6</c:v>
                </c:pt>
                <c:pt idx="37">
                  <c:v>6.166666666666667</c:v>
                </c:pt>
                <c:pt idx="38">
                  <c:v>6.333333333333333</c:v>
                </c:pt>
                <c:pt idx="39">
                  <c:v>6.5</c:v>
                </c:pt>
                <c:pt idx="40">
                  <c:v>6.666666666666667</c:v>
                </c:pt>
                <c:pt idx="41">
                  <c:v>6.833333333333333</c:v>
                </c:pt>
                <c:pt idx="42">
                  <c:v>7</c:v>
                </c:pt>
                <c:pt idx="43">
                  <c:v>7.166666666666667</c:v>
                </c:pt>
                <c:pt idx="44">
                  <c:v>7.333333333333333</c:v>
                </c:pt>
                <c:pt idx="45">
                  <c:v>7.5</c:v>
                </c:pt>
                <c:pt idx="46">
                  <c:v>7.666666666666667</c:v>
                </c:pt>
                <c:pt idx="47">
                  <c:v>7.833333333333333</c:v>
                </c:pt>
                <c:pt idx="48">
                  <c:v>8</c:v>
                </c:pt>
                <c:pt idx="49">
                  <c:v>8.1666666666666661</c:v>
                </c:pt>
                <c:pt idx="50">
                  <c:v>8.3333333333333339</c:v>
                </c:pt>
                <c:pt idx="51">
                  <c:v>8.5</c:v>
                </c:pt>
                <c:pt idx="52">
                  <c:v>8.6666666666666661</c:v>
                </c:pt>
                <c:pt idx="53">
                  <c:v>8.8333333333333339</c:v>
                </c:pt>
                <c:pt idx="54">
                  <c:v>9</c:v>
                </c:pt>
                <c:pt idx="55">
                  <c:v>9.1666666666666661</c:v>
                </c:pt>
                <c:pt idx="56">
                  <c:v>9.3333333333333339</c:v>
                </c:pt>
                <c:pt idx="57">
                  <c:v>9.5</c:v>
                </c:pt>
                <c:pt idx="58">
                  <c:v>9.6666666666666661</c:v>
                </c:pt>
                <c:pt idx="59">
                  <c:v>9.8333333333333339</c:v>
                </c:pt>
                <c:pt idx="60">
                  <c:v>10</c:v>
                </c:pt>
                <c:pt idx="61">
                  <c:v>10.166666666666666</c:v>
                </c:pt>
                <c:pt idx="62">
                  <c:v>10.333333333333334</c:v>
                </c:pt>
                <c:pt idx="63">
                  <c:v>10.5</c:v>
                </c:pt>
                <c:pt idx="64">
                  <c:v>10.666666666666666</c:v>
                </c:pt>
                <c:pt idx="65">
                  <c:v>10.833333333333334</c:v>
                </c:pt>
                <c:pt idx="66">
                  <c:v>11</c:v>
                </c:pt>
                <c:pt idx="67">
                  <c:v>11.166666666666666</c:v>
                </c:pt>
                <c:pt idx="68">
                  <c:v>11.333333333333334</c:v>
                </c:pt>
                <c:pt idx="69">
                  <c:v>11.5</c:v>
                </c:pt>
                <c:pt idx="70">
                  <c:v>11.666666666666666</c:v>
                </c:pt>
                <c:pt idx="71">
                  <c:v>11.833333333333334</c:v>
                </c:pt>
                <c:pt idx="72">
                  <c:v>12</c:v>
                </c:pt>
                <c:pt idx="73">
                  <c:v>12.166666666666666</c:v>
                </c:pt>
                <c:pt idx="74">
                  <c:v>12.333333333333334</c:v>
                </c:pt>
                <c:pt idx="75">
                  <c:v>12.5</c:v>
                </c:pt>
                <c:pt idx="76">
                  <c:v>12.666666666666666</c:v>
                </c:pt>
                <c:pt idx="77">
                  <c:v>12.833333333333334</c:v>
                </c:pt>
                <c:pt idx="78">
                  <c:v>13</c:v>
                </c:pt>
                <c:pt idx="79">
                  <c:v>13.166666666666666</c:v>
                </c:pt>
                <c:pt idx="80">
                  <c:v>13.333333333333334</c:v>
                </c:pt>
                <c:pt idx="81">
                  <c:v>13.5</c:v>
                </c:pt>
                <c:pt idx="82">
                  <c:v>13.666666666666666</c:v>
                </c:pt>
                <c:pt idx="83">
                  <c:v>13.833333333333334</c:v>
                </c:pt>
                <c:pt idx="84">
                  <c:v>14</c:v>
                </c:pt>
                <c:pt idx="85">
                  <c:v>14.166666666666666</c:v>
                </c:pt>
                <c:pt idx="86">
                  <c:v>14.333333333333334</c:v>
                </c:pt>
                <c:pt idx="87">
                  <c:v>14.5</c:v>
                </c:pt>
                <c:pt idx="88">
                  <c:v>14.666666666666666</c:v>
                </c:pt>
                <c:pt idx="89">
                  <c:v>14.833333333333334</c:v>
                </c:pt>
                <c:pt idx="90">
                  <c:v>15</c:v>
                </c:pt>
                <c:pt idx="91">
                  <c:v>15.166666666666666</c:v>
                </c:pt>
                <c:pt idx="92">
                  <c:v>15.333333333333334</c:v>
                </c:pt>
                <c:pt idx="93">
                  <c:v>15.5</c:v>
                </c:pt>
                <c:pt idx="94">
                  <c:v>15.666666666666666</c:v>
                </c:pt>
                <c:pt idx="95">
                  <c:v>15.833333333333334</c:v>
                </c:pt>
                <c:pt idx="96">
                  <c:v>16</c:v>
                </c:pt>
                <c:pt idx="97">
                  <c:v>16.166666666666668</c:v>
                </c:pt>
                <c:pt idx="98">
                  <c:v>16.333333333333332</c:v>
                </c:pt>
                <c:pt idx="99">
                  <c:v>16.5</c:v>
                </c:pt>
                <c:pt idx="100">
                  <c:v>16.666666666666668</c:v>
                </c:pt>
                <c:pt idx="101">
                  <c:v>16.833333333333332</c:v>
                </c:pt>
                <c:pt idx="102">
                  <c:v>17</c:v>
                </c:pt>
                <c:pt idx="103">
                  <c:v>17.166666666666668</c:v>
                </c:pt>
                <c:pt idx="104">
                  <c:v>17.333333333333332</c:v>
                </c:pt>
                <c:pt idx="105">
                  <c:v>17.5</c:v>
                </c:pt>
                <c:pt idx="106">
                  <c:v>17.666666666666668</c:v>
                </c:pt>
                <c:pt idx="107">
                  <c:v>17.833333333333332</c:v>
                </c:pt>
                <c:pt idx="108">
                  <c:v>18</c:v>
                </c:pt>
                <c:pt idx="109">
                  <c:v>18.166666666666668</c:v>
                </c:pt>
                <c:pt idx="110">
                  <c:v>18.333333333333332</c:v>
                </c:pt>
                <c:pt idx="111">
                  <c:v>18.5</c:v>
                </c:pt>
                <c:pt idx="112">
                  <c:v>18.666666666666668</c:v>
                </c:pt>
                <c:pt idx="113">
                  <c:v>18.833333333333332</c:v>
                </c:pt>
                <c:pt idx="114">
                  <c:v>19</c:v>
                </c:pt>
                <c:pt idx="115">
                  <c:v>19.166666666666668</c:v>
                </c:pt>
                <c:pt idx="116">
                  <c:v>19.333333333333332</c:v>
                </c:pt>
                <c:pt idx="117">
                  <c:v>19.5</c:v>
                </c:pt>
                <c:pt idx="118">
                  <c:v>19.666666666666668</c:v>
                </c:pt>
                <c:pt idx="119">
                  <c:v>19.833333333333332</c:v>
                </c:pt>
                <c:pt idx="120">
                  <c:v>20</c:v>
                </c:pt>
              </c:numCache>
            </c:numRef>
          </c:xVal>
          <c:yVal>
            <c:numRef>
              <c:f>'[Growth Curve T-Tests for Selected Strains.xlsx]BY4743'!$U$2:$U$146</c:f>
              <c:numCache>
                <c:formatCode>General</c:formatCode>
                <c:ptCount val="14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7.0000067353248596E-4</c:v>
                </c:pt>
                <c:pt idx="10">
                  <c:v>1.7499998211860657E-3</c:v>
                </c:pt>
                <c:pt idx="11">
                  <c:v>3.7500001490116119E-3</c:v>
                </c:pt>
                <c:pt idx="12">
                  <c:v>5.399998277425766E-3</c:v>
                </c:pt>
                <c:pt idx="13">
                  <c:v>8.8999979197978973E-3</c:v>
                </c:pt>
                <c:pt idx="14">
                  <c:v>1.7699994146823883E-2</c:v>
                </c:pt>
                <c:pt idx="15">
                  <c:v>2.7999997138977051E-2</c:v>
                </c:pt>
                <c:pt idx="16">
                  <c:v>3.9999999105930328E-2</c:v>
                </c:pt>
                <c:pt idx="17">
                  <c:v>5.2249997854232788E-2</c:v>
                </c:pt>
                <c:pt idx="18">
                  <c:v>6.434999406337738E-2</c:v>
                </c:pt>
                <c:pt idx="19">
                  <c:v>7.4000000953674316E-2</c:v>
                </c:pt>
                <c:pt idx="20">
                  <c:v>8.3849996328353882E-2</c:v>
                </c:pt>
                <c:pt idx="21">
                  <c:v>8.8899999856948853E-2</c:v>
                </c:pt>
                <c:pt idx="22">
                  <c:v>0.10535000264644623</c:v>
                </c:pt>
                <c:pt idx="23">
                  <c:v>0.11464999616146088</c:v>
                </c:pt>
                <c:pt idx="24">
                  <c:v>0.12144999951124191</c:v>
                </c:pt>
                <c:pt idx="25">
                  <c:v>0.13154999911785126</c:v>
                </c:pt>
                <c:pt idx="26">
                  <c:v>0.15284999459981918</c:v>
                </c:pt>
                <c:pt idx="27">
                  <c:v>0.16394998878240585</c:v>
                </c:pt>
                <c:pt idx="28">
                  <c:v>0.17774999886751175</c:v>
                </c:pt>
                <c:pt idx="29">
                  <c:v>0.19569999724626541</c:v>
                </c:pt>
                <c:pt idx="30">
                  <c:v>0.2179500088095665</c:v>
                </c:pt>
                <c:pt idx="31">
                  <c:v>0.23285000771284103</c:v>
                </c:pt>
                <c:pt idx="32">
                  <c:v>0.25464998930692673</c:v>
                </c:pt>
                <c:pt idx="33">
                  <c:v>0.26945000141859055</c:v>
                </c:pt>
                <c:pt idx="34">
                  <c:v>0.30415000766515732</c:v>
                </c:pt>
                <c:pt idx="35">
                  <c:v>0.32329999655485153</c:v>
                </c:pt>
                <c:pt idx="36">
                  <c:v>0.35869999974966049</c:v>
                </c:pt>
                <c:pt idx="37">
                  <c:v>0.37590000778436661</c:v>
                </c:pt>
                <c:pt idx="38">
                  <c:v>0.40714999288320541</c:v>
                </c:pt>
                <c:pt idx="39">
                  <c:v>0.43089998513460159</c:v>
                </c:pt>
                <c:pt idx="40">
                  <c:v>0.46229998022317886</c:v>
                </c:pt>
                <c:pt idx="41">
                  <c:v>0.48575001955032349</c:v>
                </c:pt>
                <c:pt idx="42">
                  <c:v>0.50900000333786011</c:v>
                </c:pt>
                <c:pt idx="43">
                  <c:v>0.52350001037120819</c:v>
                </c:pt>
                <c:pt idx="44">
                  <c:v>0.54774999618530273</c:v>
                </c:pt>
                <c:pt idx="45">
                  <c:v>0.56720000505447388</c:v>
                </c:pt>
                <c:pt idx="46">
                  <c:v>0.57995001971721649</c:v>
                </c:pt>
                <c:pt idx="47">
                  <c:v>0.60349999368190765</c:v>
                </c:pt>
                <c:pt idx="48">
                  <c:v>0.62139999866485596</c:v>
                </c:pt>
                <c:pt idx="49">
                  <c:v>0.63125000894069672</c:v>
                </c:pt>
                <c:pt idx="50">
                  <c:v>0.65509999543428421</c:v>
                </c:pt>
                <c:pt idx="51">
                  <c:v>0.67015001177787781</c:v>
                </c:pt>
                <c:pt idx="52">
                  <c:v>0.7044999748468399</c:v>
                </c:pt>
                <c:pt idx="53">
                  <c:v>0.71194998919963837</c:v>
                </c:pt>
                <c:pt idx="54">
                  <c:v>0.73960000276565552</c:v>
                </c:pt>
                <c:pt idx="55">
                  <c:v>0.76229998469352722</c:v>
                </c:pt>
                <c:pt idx="56">
                  <c:v>0.77990001440048218</c:v>
                </c:pt>
                <c:pt idx="57">
                  <c:v>0.80904999375343323</c:v>
                </c:pt>
                <c:pt idx="58">
                  <c:v>0.81924998760223389</c:v>
                </c:pt>
                <c:pt idx="59">
                  <c:v>0.82875001430511475</c:v>
                </c:pt>
                <c:pt idx="60">
                  <c:v>0.84394998848438263</c:v>
                </c:pt>
                <c:pt idx="61">
                  <c:v>0.84085001051425934</c:v>
                </c:pt>
                <c:pt idx="62">
                  <c:v>0.85025002062320709</c:v>
                </c:pt>
                <c:pt idx="63">
                  <c:v>0.85105003416538239</c:v>
                </c:pt>
                <c:pt idx="64">
                  <c:v>0.86900001764297485</c:v>
                </c:pt>
                <c:pt idx="65">
                  <c:v>0.87159998714923859</c:v>
                </c:pt>
                <c:pt idx="66">
                  <c:v>0.88610000908374786</c:v>
                </c:pt>
                <c:pt idx="67">
                  <c:v>0.87855000793933868</c:v>
                </c:pt>
                <c:pt idx="68">
                  <c:v>0.87645000964403152</c:v>
                </c:pt>
                <c:pt idx="69">
                  <c:v>0.88230000436306</c:v>
                </c:pt>
                <c:pt idx="70">
                  <c:v>0.88540002703666687</c:v>
                </c:pt>
                <c:pt idx="71">
                  <c:v>0.89405001699924469</c:v>
                </c:pt>
                <c:pt idx="72">
                  <c:v>0.90075002610683441</c:v>
                </c:pt>
                <c:pt idx="73">
                  <c:v>0.89780000597238541</c:v>
                </c:pt>
                <c:pt idx="74">
                  <c:v>0.90350000560283661</c:v>
                </c:pt>
                <c:pt idx="75">
                  <c:v>0.91994999349117279</c:v>
                </c:pt>
                <c:pt idx="76">
                  <c:v>0.92049996554851532</c:v>
                </c:pt>
                <c:pt idx="77">
                  <c:v>0.91465000063180923</c:v>
                </c:pt>
                <c:pt idx="78">
                  <c:v>0.92299998551607132</c:v>
                </c:pt>
                <c:pt idx="79">
                  <c:v>0.93139998614788055</c:v>
                </c:pt>
                <c:pt idx="80">
                  <c:v>0.92954998463392258</c:v>
                </c:pt>
                <c:pt idx="81">
                  <c:v>0.93155000358819962</c:v>
                </c:pt>
                <c:pt idx="82">
                  <c:v>0.93280000239610672</c:v>
                </c:pt>
                <c:pt idx="83">
                  <c:v>0.94124997407197952</c:v>
                </c:pt>
                <c:pt idx="84">
                  <c:v>0.94285000115633011</c:v>
                </c:pt>
                <c:pt idx="85">
                  <c:v>0.94694998115301132</c:v>
                </c:pt>
                <c:pt idx="86">
                  <c:v>0.96329998224973679</c:v>
                </c:pt>
                <c:pt idx="87">
                  <c:v>0.95070000737905502</c:v>
                </c:pt>
                <c:pt idx="88">
                  <c:v>0.94455002993345261</c:v>
                </c:pt>
                <c:pt idx="89">
                  <c:v>0.94529999047517776</c:v>
                </c:pt>
                <c:pt idx="90">
                  <c:v>0.93830002099275589</c:v>
                </c:pt>
                <c:pt idx="91">
                  <c:v>0.95625001937150955</c:v>
                </c:pt>
                <c:pt idx="92">
                  <c:v>0.95059996843338013</c:v>
                </c:pt>
                <c:pt idx="93">
                  <c:v>0.94560001790523529</c:v>
                </c:pt>
                <c:pt idx="94">
                  <c:v>0.95110003650188446</c:v>
                </c:pt>
                <c:pt idx="95">
                  <c:v>0.95484999567270279</c:v>
                </c:pt>
                <c:pt idx="96">
                  <c:v>0.95095000416040421</c:v>
                </c:pt>
                <c:pt idx="97">
                  <c:v>0.95494997501373291</c:v>
                </c:pt>
                <c:pt idx="98">
                  <c:v>0.95165000110864639</c:v>
                </c:pt>
                <c:pt idx="99">
                  <c:v>0.97299998998641968</c:v>
                </c:pt>
                <c:pt idx="100">
                  <c:v>0.97025001049041748</c:v>
                </c:pt>
                <c:pt idx="101">
                  <c:v>0.96614998579025269</c:v>
                </c:pt>
                <c:pt idx="102">
                  <c:v>0.97070004045963287</c:v>
                </c:pt>
                <c:pt idx="103">
                  <c:v>0.96759995818138123</c:v>
                </c:pt>
                <c:pt idx="104">
                  <c:v>0.98359996825456619</c:v>
                </c:pt>
                <c:pt idx="105">
                  <c:v>0.96689997613430023</c:v>
                </c:pt>
                <c:pt idx="106">
                  <c:v>0.96380003541707993</c:v>
                </c:pt>
                <c:pt idx="107">
                  <c:v>0.97154996544122696</c:v>
                </c:pt>
                <c:pt idx="108">
                  <c:v>0.97919999808073044</c:v>
                </c:pt>
                <c:pt idx="109">
                  <c:v>0.96850002557039261</c:v>
                </c:pt>
                <c:pt idx="110">
                  <c:v>0.9814000129699707</c:v>
                </c:pt>
                <c:pt idx="111">
                  <c:v>0.98124997317790985</c:v>
                </c:pt>
                <c:pt idx="112">
                  <c:v>0.97715000063180923</c:v>
                </c:pt>
                <c:pt idx="113">
                  <c:v>1.0009000226855278</c:v>
                </c:pt>
                <c:pt idx="114">
                  <c:v>1.0026999786496162</c:v>
                </c:pt>
                <c:pt idx="115">
                  <c:v>0.99839997291564941</c:v>
                </c:pt>
                <c:pt idx="116">
                  <c:v>0.99924996495246887</c:v>
                </c:pt>
                <c:pt idx="117">
                  <c:v>1.0132000297307968</c:v>
                </c:pt>
                <c:pt idx="118">
                  <c:v>1.0035000070929527</c:v>
                </c:pt>
                <c:pt idx="119">
                  <c:v>0.99140001833438873</c:v>
                </c:pt>
                <c:pt idx="120">
                  <c:v>0.99945002794265747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4BD-4097-9C7C-AE2F7904A595}"/>
            </c:ext>
          </c:extLst>
        </c:ser>
        <c:ser>
          <c:idx val="2"/>
          <c:order val="2"/>
          <c:tx>
            <c:strRef>
              <c:f>'[Growth Curve T-Tests for Selected Strains.xlsx]BY4743'!$W$1</c:f>
              <c:strCache>
                <c:ptCount val="1"/>
                <c:pt idx="0">
                  <c:v>800 uM IQ</c:v>
                </c:pt>
              </c:strCache>
            </c:strRef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'[Growth Curve T-Tests for Selected Strains.xlsx]BY4743'!$X$2:$X$122</c:f>
                <c:numCache>
                  <c:formatCode>General</c:formatCode>
                  <c:ptCount val="121"/>
                  <c:pt idx="0">
                    <c:v>0</c:v>
                  </c:pt>
                  <c:pt idx="6">
                    <c:v>5.6897773531951082E-4</c:v>
                  </c:pt>
                  <c:pt idx="12">
                    <c:v>2.8215803848010913E-3</c:v>
                  </c:pt>
                  <c:pt idx="18">
                    <c:v>2.624718068029324E-2</c:v>
                  </c:pt>
                  <c:pt idx="24">
                    <c:v>2.4591578947267271E-2</c:v>
                  </c:pt>
                  <c:pt idx="30">
                    <c:v>3.2893359047264398E-2</c:v>
                  </c:pt>
                  <c:pt idx="36">
                    <c:v>3.969166974395074E-2</c:v>
                  </c:pt>
                  <c:pt idx="42">
                    <c:v>4.5617068151704486E-2</c:v>
                  </c:pt>
                  <c:pt idx="48">
                    <c:v>4.886107010284322E-2</c:v>
                  </c:pt>
                  <c:pt idx="54">
                    <c:v>4.3981876363612428E-2</c:v>
                  </c:pt>
                  <c:pt idx="60">
                    <c:v>2.6522316834708456E-2</c:v>
                  </c:pt>
                  <c:pt idx="66">
                    <c:v>2.5886166241866865E-2</c:v>
                  </c:pt>
                  <c:pt idx="72">
                    <c:v>1.5228604163750598E-2</c:v>
                  </c:pt>
                  <c:pt idx="78">
                    <c:v>6.6686852282250159E-3</c:v>
                  </c:pt>
                  <c:pt idx="84">
                    <c:v>5.3379950455044699E-3</c:v>
                  </c:pt>
                  <c:pt idx="90">
                    <c:v>8.707703671713923E-3</c:v>
                  </c:pt>
                  <c:pt idx="96">
                    <c:v>8.4304301022189113E-3</c:v>
                  </c:pt>
                  <c:pt idx="102">
                    <c:v>6.8302919991102976E-3</c:v>
                  </c:pt>
                  <c:pt idx="108">
                    <c:v>9.9074241474177184E-3</c:v>
                  </c:pt>
                  <c:pt idx="114">
                    <c:v>1.2932241258501488E-2</c:v>
                  </c:pt>
                  <c:pt idx="120">
                    <c:v>1.514706547173514E-2</c:v>
                  </c:pt>
                </c:numCache>
              </c:numRef>
            </c:plus>
            <c:minus>
              <c:numRef>
                <c:f>'[Growth Curve T-Tests for Selected Strains.xlsx]BY4743'!$X$2:$X$122</c:f>
                <c:numCache>
                  <c:formatCode>General</c:formatCode>
                  <c:ptCount val="121"/>
                  <c:pt idx="0">
                    <c:v>0</c:v>
                  </c:pt>
                  <c:pt idx="6">
                    <c:v>5.6897773531951082E-4</c:v>
                  </c:pt>
                  <c:pt idx="12">
                    <c:v>2.8215803848010913E-3</c:v>
                  </c:pt>
                  <c:pt idx="18">
                    <c:v>2.624718068029324E-2</c:v>
                  </c:pt>
                  <c:pt idx="24">
                    <c:v>2.4591578947267271E-2</c:v>
                  </c:pt>
                  <c:pt idx="30">
                    <c:v>3.2893359047264398E-2</c:v>
                  </c:pt>
                  <c:pt idx="36">
                    <c:v>3.969166974395074E-2</c:v>
                  </c:pt>
                  <c:pt idx="42">
                    <c:v>4.5617068151704486E-2</c:v>
                  </c:pt>
                  <c:pt idx="48">
                    <c:v>4.886107010284322E-2</c:v>
                  </c:pt>
                  <c:pt idx="54">
                    <c:v>4.3981876363612428E-2</c:v>
                  </c:pt>
                  <c:pt idx="60">
                    <c:v>2.6522316834708456E-2</c:v>
                  </c:pt>
                  <c:pt idx="66">
                    <c:v>2.5886166241866865E-2</c:v>
                  </c:pt>
                  <c:pt idx="72">
                    <c:v>1.5228604163750598E-2</c:v>
                  </c:pt>
                  <c:pt idx="78">
                    <c:v>6.6686852282250159E-3</c:v>
                  </c:pt>
                  <c:pt idx="84">
                    <c:v>5.3379950455044699E-3</c:v>
                  </c:pt>
                  <c:pt idx="90">
                    <c:v>8.707703671713923E-3</c:v>
                  </c:pt>
                  <c:pt idx="96">
                    <c:v>8.4304301022189113E-3</c:v>
                  </c:pt>
                  <c:pt idx="102">
                    <c:v>6.8302919991102976E-3</c:v>
                  </c:pt>
                  <c:pt idx="108">
                    <c:v>9.9074241474177184E-3</c:v>
                  </c:pt>
                  <c:pt idx="114">
                    <c:v>1.2932241258501488E-2</c:v>
                  </c:pt>
                  <c:pt idx="120">
                    <c:v>1.514706547173514E-2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'[Growth Curve T-Tests for Selected Strains.xlsx]BY4743'!$R$2:$R$146</c:f>
              <c:numCache>
                <c:formatCode>General</c:formatCode>
                <c:ptCount val="145"/>
                <c:pt idx="0">
                  <c:v>0</c:v>
                </c:pt>
                <c:pt idx="1">
                  <c:v>0.16666666666666666</c:v>
                </c:pt>
                <c:pt idx="2">
                  <c:v>0.33333333333333331</c:v>
                </c:pt>
                <c:pt idx="3">
                  <c:v>0.5</c:v>
                </c:pt>
                <c:pt idx="4">
                  <c:v>0.66666666666666663</c:v>
                </c:pt>
                <c:pt idx="5">
                  <c:v>0.83333333333333337</c:v>
                </c:pt>
                <c:pt idx="6">
                  <c:v>1</c:v>
                </c:pt>
                <c:pt idx="7">
                  <c:v>1.1666666666666667</c:v>
                </c:pt>
                <c:pt idx="8">
                  <c:v>1.3333333333333333</c:v>
                </c:pt>
                <c:pt idx="9">
                  <c:v>1.5</c:v>
                </c:pt>
                <c:pt idx="10">
                  <c:v>1.6666666666666667</c:v>
                </c:pt>
                <c:pt idx="11">
                  <c:v>1.8333333333333333</c:v>
                </c:pt>
                <c:pt idx="12">
                  <c:v>2</c:v>
                </c:pt>
                <c:pt idx="13">
                  <c:v>2.1666666666666665</c:v>
                </c:pt>
                <c:pt idx="14">
                  <c:v>2.3333333333333335</c:v>
                </c:pt>
                <c:pt idx="15">
                  <c:v>2.5</c:v>
                </c:pt>
                <c:pt idx="16">
                  <c:v>2.6666666666666665</c:v>
                </c:pt>
                <c:pt idx="17">
                  <c:v>2.8333333333333335</c:v>
                </c:pt>
                <c:pt idx="18">
                  <c:v>3</c:v>
                </c:pt>
                <c:pt idx="19">
                  <c:v>3.1666666666666665</c:v>
                </c:pt>
                <c:pt idx="20">
                  <c:v>3.3333333333333335</c:v>
                </c:pt>
                <c:pt idx="21">
                  <c:v>3.5</c:v>
                </c:pt>
                <c:pt idx="22">
                  <c:v>3.6666666666666665</c:v>
                </c:pt>
                <c:pt idx="23">
                  <c:v>3.8333333333333335</c:v>
                </c:pt>
                <c:pt idx="24">
                  <c:v>4</c:v>
                </c:pt>
                <c:pt idx="25">
                  <c:v>4.166666666666667</c:v>
                </c:pt>
                <c:pt idx="26">
                  <c:v>4.333333333333333</c:v>
                </c:pt>
                <c:pt idx="27">
                  <c:v>4.5</c:v>
                </c:pt>
                <c:pt idx="28">
                  <c:v>4.666666666666667</c:v>
                </c:pt>
                <c:pt idx="29">
                  <c:v>4.833333333333333</c:v>
                </c:pt>
                <c:pt idx="30">
                  <c:v>5</c:v>
                </c:pt>
                <c:pt idx="31">
                  <c:v>5.166666666666667</c:v>
                </c:pt>
                <c:pt idx="32">
                  <c:v>5.333333333333333</c:v>
                </c:pt>
                <c:pt idx="33">
                  <c:v>5.5</c:v>
                </c:pt>
                <c:pt idx="34">
                  <c:v>5.666666666666667</c:v>
                </c:pt>
                <c:pt idx="35">
                  <c:v>5.833333333333333</c:v>
                </c:pt>
                <c:pt idx="36">
                  <c:v>6</c:v>
                </c:pt>
                <c:pt idx="37">
                  <c:v>6.166666666666667</c:v>
                </c:pt>
                <c:pt idx="38">
                  <c:v>6.333333333333333</c:v>
                </c:pt>
                <c:pt idx="39">
                  <c:v>6.5</c:v>
                </c:pt>
                <c:pt idx="40">
                  <c:v>6.666666666666667</c:v>
                </c:pt>
                <c:pt idx="41">
                  <c:v>6.833333333333333</c:v>
                </c:pt>
                <c:pt idx="42">
                  <c:v>7</c:v>
                </c:pt>
                <c:pt idx="43">
                  <c:v>7.166666666666667</c:v>
                </c:pt>
                <c:pt idx="44">
                  <c:v>7.333333333333333</c:v>
                </c:pt>
                <c:pt idx="45">
                  <c:v>7.5</c:v>
                </c:pt>
                <c:pt idx="46">
                  <c:v>7.666666666666667</c:v>
                </c:pt>
                <c:pt idx="47">
                  <c:v>7.833333333333333</c:v>
                </c:pt>
                <c:pt idx="48">
                  <c:v>8</c:v>
                </c:pt>
                <c:pt idx="49">
                  <c:v>8.1666666666666661</c:v>
                </c:pt>
                <c:pt idx="50">
                  <c:v>8.3333333333333339</c:v>
                </c:pt>
                <c:pt idx="51">
                  <c:v>8.5</c:v>
                </c:pt>
                <c:pt idx="52">
                  <c:v>8.6666666666666661</c:v>
                </c:pt>
                <c:pt idx="53">
                  <c:v>8.8333333333333339</c:v>
                </c:pt>
                <c:pt idx="54">
                  <c:v>9</c:v>
                </c:pt>
                <c:pt idx="55">
                  <c:v>9.1666666666666661</c:v>
                </c:pt>
                <c:pt idx="56">
                  <c:v>9.3333333333333339</c:v>
                </c:pt>
                <c:pt idx="57">
                  <c:v>9.5</c:v>
                </c:pt>
                <c:pt idx="58">
                  <c:v>9.6666666666666661</c:v>
                </c:pt>
                <c:pt idx="59">
                  <c:v>9.8333333333333339</c:v>
                </c:pt>
                <c:pt idx="60">
                  <c:v>10</c:v>
                </c:pt>
                <c:pt idx="61">
                  <c:v>10.166666666666666</c:v>
                </c:pt>
                <c:pt idx="62">
                  <c:v>10.333333333333334</c:v>
                </c:pt>
                <c:pt idx="63">
                  <c:v>10.5</c:v>
                </c:pt>
                <c:pt idx="64">
                  <c:v>10.666666666666666</c:v>
                </c:pt>
                <c:pt idx="65">
                  <c:v>10.833333333333334</c:v>
                </c:pt>
                <c:pt idx="66">
                  <c:v>11</c:v>
                </c:pt>
                <c:pt idx="67">
                  <c:v>11.166666666666666</c:v>
                </c:pt>
                <c:pt idx="68">
                  <c:v>11.333333333333334</c:v>
                </c:pt>
                <c:pt idx="69">
                  <c:v>11.5</c:v>
                </c:pt>
                <c:pt idx="70">
                  <c:v>11.666666666666666</c:v>
                </c:pt>
                <c:pt idx="71">
                  <c:v>11.833333333333334</c:v>
                </c:pt>
                <c:pt idx="72">
                  <c:v>12</c:v>
                </c:pt>
                <c:pt idx="73">
                  <c:v>12.166666666666666</c:v>
                </c:pt>
                <c:pt idx="74">
                  <c:v>12.333333333333334</c:v>
                </c:pt>
                <c:pt idx="75">
                  <c:v>12.5</c:v>
                </c:pt>
                <c:pt idx="76">
                  <c:v>12.666666666666666</c:v>
                </c:pt>
                <c:pt idx="77">
                  <c:v>12.833333333333334</c:v>
                </c:pt>
                <c:pt idx="78">
                  <c:v>13</c:v>
                </c:pt>
                <c:pt idx="79">
                  <c:v>13.166666666666666</c:v>
                </c:pt>
                <c:pt idx="80">
                  <c:v>13.333333333333334</c:v>
                </c:pt>
                <c:pt idx="81">
                  <c:v>13.5</c:v>
                </c:pt>
                <c:pt idx="82">
                  <c:v>13.666666666666666</c:v>
                </c:pt>
                <c:pt idx="83">
                  <c:v>13.833333333333334</c:v>
                </c:pt>
                <c:pt idx="84">
                  <c:v>14</c:v>
                </c:pt>
                <c:pt idx="85">
                  <c:v>14.166666666666666</c:v>
                </c:pt>
                <c:pt idx="86">
                  <c:v>14.333333333333334</c:v>
                </c:pt>
                <c:pt idx="87">
                  <c:v>14.5</c:v>
                </c:pt>
                <c:pt idx="88">
                  <c:v>14.666666666666666</c:v>
                </c:pt>
                <c:pt idx="89">
                  <c:v>14.833333333333334</c:v>
                </c:pt>
                <c:pt idx="90">
                  <c:v>15</c:v>
                </c:pt>
                <c:pt idx="91">
                  <c:v>15.166666666666666</c:v>
                </c:pt>
                <c:pt idx="92">
                  <c:v>15.333333333333334</c:v>
                </c:pt>
                <c:pt idx="93">
                  <c:v>15.5</c:v>
                </c:pt>
                <c:pt idx="94">
                  <c:v>15.666666666666666</c:v>
                </c:pt>
                <c:pt idx="95">
                  <c:v>15.833333333333334</c:v>
                </c:pt>
                <c:pt idx="96">
                  <c:v>16</c:v>
                </c:pt>
                <c:pt idx="97">
                  <c:v>16.166666666666668</c:v>
                </c:pt>
                <c:pt idx="98">
                  <c:v>16.333333333333332</c:v>
                </c:pt>
                <c:pt idx="99">
                  <c:v>16.5</c:v>
                </c:pt>
                <c:pt idx="100">
                  <c:v>16.666666666666668</c:v>
                </c:pt>
                <c:pt idx="101">
                  <c:v>16.833333333333332</c:v>
                </c:pt>
                <c:pt idx="102">
                  <c:v>17</c:v>
                </c:pt>
                <c:pt idx="103">
                  <c:v>17.166666666666668</c:v>
                </c:pt>
                <c:pt idx="104">
                  <c:v>17.333333333333332</c:v>
                </c:pt>
                <c:pt idx="105">
                  <c:v>17.5</c:v>
                </c:pt>
                <c:pt idx="106">
                  <c:v>17.666666666666668</c:v>
                </c:pt>
                <c:pt idx="107">
                  <c:v>17.833333333333332</c:v>
                </c:pt>
                <c:pt idx="108">
                  <c:v>18</c:v>
                </c:pt>
                <c:pt idx="109">
                  <c:v>18.166666666666668</c:v>
                </c:pt>
                <c:pt idx="110">
                  <c:v>18.333333333333332</c:v>
                </c:pt>
                <c:pt idx="111">
                  <c:v>18.5</c:v>
                </c:pt>
                <c:pt idx="112">
                  <c:v>18.666666666666668</c:v>
                </c:pt>
                <c:pt idx="113">
                  <c:v>18.833333333333332</c:v>
                </c:pt>
                <c:pt idx="114">
                  <c:v>19</c:v>
                </c:pt>
                <c:pt idx="115">
                  <c:v>19.166666666666668</c:v>
                </c:pt>
                <c:pt idx="116">
                  <c:v>19.333333333333332</c:v>
                </c:pt>
                <c:pt idx="117">
                  <c:v>19.5</c:v>
                </c:pt>
                <c:pt idx="118">
                  <c:v>19.666666666666668</c:v>
                </c:pt>
                <c:pt idx="119">
                  <c:v>19.833333333333332</c:v>
                </c:pt>
                <c:pt idx="120">
                  <c:v>20</c:v>
                </c:pt>
              </c:numCache>
            </c:numRef>
          </c:xVal>
          <c:yVal>
            <c:numRef>
              <c:f>'[Growth Curve T-Tests for Selected Strains.xlsx]BY4743'!$W$2:$W$146</c:f>
              <c:numCache>
                <c:formatCode>General</c:formatCode>
                <c:ptCount val="14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4.5000016689300537E-4</c:v>
                </c:pt>
                <c:pt idx="8">
                  <c:v>4.5000016689300537E-4</c:v>
                </c:pt>
                <c:pt idx="9">
                  <c:v>1.3999976217746735E-3</c:v>
                </c:pt>
                <c:pt idx="10">
                  <c:v>1.4000050723552704E-3</c:v>
                </c:pt>
                <c:pt idx="11">
                  <c:v>3.4000054001808167E-3</c:v>
                </c:pt>
                <c:pt idx="12">
                  <c:v>3.5500042140483856E-3</c:v>
                </c:pt>
                <c:pt idx="13">
                  <c:v>5.5500008165836334E-3</c:v>
                </c:pt>
                <c:pt idx="14">
                  <c:v>7.2499960660934448E-3</c:v>
                </c:pt>
                <c:pt idx="15">
                  <c:v>9.0500041842460632E-3</c:v>
                </c:pt>
                <c:pt idx="16">
                  <c:v>1.0849997401237488E-2</c:v>
                </c:pt>
                <c:pt idx="17">
                  <c:v>1.8100004643201828E-2</c:v>
                </c:pt>
                <c:pt idx="18">
                  <c:v>2.8699997812509537E-2</c:v>
                </c:pt>
                <c:pt idx="19">
                  <c:v>4.5650001615285873E-2</c:v>
                </c:pt>
                <c:pt idx="20">
                  <c:v>6.2750000506639481E-2</c:v>
                </c:pt>
                <c:pt idx="21">
                  <c:v>7.9500000923871994E-2</c:v>
                </c:pt>
                <c:pt idx="22">
                  <c:v>9.270000085234642E-2</c:v>
                </c:pt>
                <c:pt idx="23">
                  <c:v>0.10259999707341194</c:v>
                </c:pt>
                <c:pt idx="24">
                  <c:v>0.11299999430775642</c:v>
                </c:pt>
                <c:pt idx="25">
                  <c:v>0.12455000355839729</c:v>
                </c:pt>
                <c:pt idx="26">
                  <c:v>0.13335000351071358</c:v>
                </c:pt>
                <c:pt idx="27">
                  <c:v>0.15345001593232155</c:v>
                </c:pt>
                <c:pt idx="28">
                  <c:v>0.17255000397562981</c:v>
                </c:pt>
                <c:pt idx="29">
                  <c:v>0.17044999822974205</c:v>
                </c:pt>
                <c:pt idx="30">
                  <c:v>0.18814999982714653</c:v>
                </c:pt>
                <c:pt idx="31">
                  <c:v>0.20434999838471413</c:v>
                </c:pt>
                <c:pt idx="32">
                  <c:v>0.22689999267458916</c:v>
                </c:pt>
                <c:pt idx="33">
                  <c:v>0.2487499974668026</c:v>
                </c:pt>
                <c:pt idx="34">
                  <c:v>0.25910000130534172</c:v>
                </c:pt>
                <c:pt idx="35">
                  <c:v>0.28070000186562538</c:v>
                </c:pt>
                <c:pt idx="36">
                  <c:v>0.29089998826384544</c:v>
                </c:pt>
                <c:pt idx="37">
                  <c:v>0.3125000037252903</c:v>
                </c:pt>
                <c:pt idx="38">
                  <c:v>0.34159999713301659</c:v>
                </c:pt>
                <c:pt idx="39">
                  <c:v>0.35730000957846642</c:v>
                </c:pt>
                <c:pt idx="40">
                  <c:v>0.3761499784886837</c:v>
                </c:pt>
                <c:pt idx="41">
                  <c:v>0.39209999516606331</c:v>
                </c:pt>
                <c:pt idx="42">
                  <c:v>0.41740000620484352</c:v>
                </c:pt>
                <c:pt idx="43">
                  <c:v>0.43234999850392342</c:v>
                </c:pt>
                <c:pt idx="44">
                  <c:v>0.45739999786019325</c:v>
                </c:pt>
                <c:pt idx="45">
                  <c:v>0.48909999802708626</c:v>
                </c:pt>
                <c:pt idx="46">
                  <c:v>0.51374999061226845</c:v>
                </c:pt>
                <c:pt idx="47">
                  <c:v>0.52890001609921455</c:v>
                </c:pt>
                <c:pt idx="48">
                  <c:v>0.5539500005543232</c:v>
                </c:pt>
                <c:pt idx="49">
                  <c:v>0.55854998901486397</c:v>
                </c:pt>
                <c:pt idx="50">
                  <c:v>0.60299998894333839</c:v>
                </c:pt>
                <c:pt idx="51">
                  <c:v>0.62400001659989357</c:v>
                </c:pt>
                <c:pt idx="52">
                  <c:v>0.64810002222657204</c:v>
                </c:pt>
                <c:pt idx="53">
                  <c:v>0.6717500127851963</c:v>
                </c:pt>
                <c:pt idx="54">
                  <c:v>0.68634999170899391</c:v>
                </c:pt>
                <c:pt idx="55">
                  <c:v>0.71374997869133949</c:v>
                </c:pt>
                <c:pt idx="56">
                  <c:v>0.72440001741051674</c:v>
                </c:pt>
                <c:pt idx="57">
                  <c:v>0.75565001741051674</c:v>
                </c:pt>
                <c:pt idx="58">
                  <c:v>0.77165000513195992</c:v>
                </c:pt>
                <c:pt idx="59">
                  <c:v>0.78600003197789192</c:v>
                </c:pt>
                <c:pt idx="60">
                  <c:v>0.80790000036358833</c:v>
                </c:pt>
                <c:pt idx="61">
                  <c:v>0.80719998851418495</c:v>
                </c:pt>
                <c:pt idx="62">
                  <c:v>0.82254998758435249</c:v>
                </c:pt>
                <c:pt idx="63">
                  <c:v>0.8104499913752079</c:v>
                </c:pt>
                <c:pt idx="64">
                  <c:v>0.81094998493790627</c:v>
                </c:pt>
                <c:pt idx="65">
                  <c:v>0.82010001316666603</c:v>
                </c:pt>
                <c:pt idx="66">
                  <c:v>0.83845000341534615</c:v>
                </c:pt>
                <c:pt idx="67">
                  <c:v>0.83009998127818108</c:v>
                </c:pt>
                <c:pt idx="68">
                  <c:v>0.82770000025629997</c:v>
                </c:pt>
                <c:pt idx="69">
                  <c:v>0.8247000090777874</c:v>
                </c:pt>
                <c:pt idx="70">
                  <c:v>0.81955001875758171</c:v>
                </c:pt>
                <c:pt idx="71">
                  <c:v>0.83405002579092979</c:v>
                </c:pt>
                <c:pt idx="72">
                  <c:v>0.82255001738667488</c:v>
                </c:pt>
                <c:pt idx="73">
                  <c:v>0.81480001285672188</c:v>
                </c:pt>
                <c:pt idx="74">
                  <c:v>0.83205000683665276</c:v>
                </c:pt>
                <c:pt idx="75">
                  <c:v>0.84299999848008156</c:v>
                </c:pt>
                <c:pt idx="76">
                  <c:v>0.83904998376965523</c:v>
                </c:pt>
                <c:pt idx="77">
                  <c:v>0.83584998920559883</c:v>
                </c:pt>
                <c:pt idx="78">
                  <c:v>0.83809999749064445</c:v>
                </c:pt>
                <c:pt idx="79">
                  <c:v>0.83685002848505974</c:v>
                </c:pt>
                <c:pt idx="80">
                  <c:v>0.83440001681447029</c:v>
                </c:pt>
                <c:pt idx="81">
                  <c:v>0.84289998188614845</c:v>
                </c:pt>
                <c:pt idx="82">
                  <c:v>0.83934998884797096</c:v>
                </c:pt>
                <c:pt idx="83">
                  <c:v>0.84779999777674675</c:v>
                </c:pt>
                <c:pt idx="84">
                  <c:v>0.8505999855697155</c:v>
                </c:pt>
                <c:pt idx="85">
                  <c:v>0.84335000440478325</c:v>
                </c:pt>
                <c:pt idx="86">
                  <c:v>0.84875001385807991</c:v>
                </c:pt>
                <c:pt idx="87">
                  <c:v>0.84800000116229057</c:v>
                </c:pt>
                <c:pt idx="88">
                  <c:v>0.84755001589655876</c:v>
                </c:pt>
                <c:pt idx="89">
                  <c:v>0.8442000113427639</c:v>
                </c:pt>
                <c:pt idx="90">
                  <c:v>0.8462500087916851</c:v>
                </c:pt>
                <c:pt idx="91">
                  <c:v>0.86260000988841057</c:v>
                </c:pt>
                <c:pt idx="92">
                  <c:v>0.86035000905394554</c:v>
                </c:pt>
                <c:pt idx="93">
                  <c:v>0.86384998634457588</c:v>
                </c:pt>
                <c:pt idx="94">
                  <c:v>0.86054999753832817</c:v>
                </c:pt>
                <c:pt idx="95">
                  <c:v>0.86739997938275337</c:v>
                </c:pt>
                <c:pt idx="96">
                  <c:v>0.8611999936401844</c:v>
                </c:pt>
                <c:pt idx="97">
                  <c:v>0.86270002648234367</c:v>
                </c:pt>
                <c:pt idx="98">
                  <c:v>0.86630000546574593</c:v>
                </c:pt>
                <c:pt idx="99">
                  <c:v>0.87639999762177467</c:v>
                </c:pt>
                <c:pt idx="100">
                  <c:v>0.87944998219609261</c:v>
                </c:pt>
                <c:pt idx="101">
                  <c:v>0.86779999360442162</c:v>
                </c:pt>
                <c:pt idx="102">
                  <c:v>0.8810499794781208</c:v>
                </c:pt>
                <c:pt idx="103">
                  <c:v>0.87424998357892036</c:v>
                </c:pt>
                <c:pt idx="104">
                  <c:v>0.88089999929070473</c:v>
                </c:pt>
                <c:pt idx="105">
                  <c:v>0.88034998252987862</c:v>
                </c:pt>
                <c:pt idx="106">
                  <c:v>0.87650002166628838</c:v>
                </c:pt>
                <c:pt idx="107">
                  <c:v>0.88305000588297844</c:v>
                </c:pt>
                <c:pt idx="108">
                  <c:v>0.88414999470114708</c:v>
                </c:pt>
                <c:pt idx="109">
                  <c:v>0.88565003499388695</c:v>
                </c:pt>
                <c:pt idx="110">
                  <c:v>0.88250001892447472</c:v>
                </c:pt>
                <c:pt idx="111">
                  <c:v>0.89524998888373375</c:v>
                </c:pt>
                <c:pt idx="112">
                  <c:v>0.89374997839331627</c:v>
                </c:pt>
                <c:pt idx="113">
                  <c:v>0.90180001780390739</c:v>
                </c:pt>
                <c:pt idx="114">
                  <c:v>0.9049999825656414</c:v>
                </c:pt>
                <c:pt idx="115">
                  <c:v>0.90624998137354851</c:v>
                </c:pt>
                <c:pt idx="116">
                  <c:v>0.91165005788207054</c:v>
                </c:pt>
                <c:pt idx="117">
                  <c:v>0.90900003537535667</c:v>
                </c:pt>
                <c:pt idx="118">
                  <c:v>0.92464999482035637</c:v>
                </c:pt>
                <c:pt idx="119">
                  <c:v>0.90825000777840614</c:v>
                </c:pt>
                <c:pt idx="120">
                  <c:v>0.91354997828602791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4BD-4097-9C7C-AE2F7904A5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0421040"/>
        <c:axId val="453959616"/>
      </c:scatterChart>
      <c:valAx>
        <c:axId val="370421040"/>
        <c:scaling>
          <c:orientation val="minMax"/>
          <c:max val="2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Time (hours)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53959616"/>
        <c:crosses val="autoZero"/>
        <c:crossBetween val="midCat"/>
        <c:majorUnit val="4"/>
        <c:minorUnit val="1"/>
      </c:valAx>
      <c:valAx>
        <c:axId val="453959616"/>
        <c:scaling>
          <c:orientation val="minMax"/>
          <c:max val="1.2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dirty="0"/>
                  <a:t>A600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704210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0.17743</cdr:x>
      <cdr:y>0.05974</cdr:y>
    </cdr:from>
    <cdr:to>
      <cdr:x>0.47427</cdr:x>
      <cdr:y>0.34745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77F77FDF-6B5E-4698-AE12-558BAC0E3CC5}"/>
            </a:ext>
          </a:extLst>
        </cdr:cNvPr>
        <cdr:cNvSpPr txBox="1"/>
      </cdr:nvSpPr>
      <cdr:spPr>
        <a:xfrm xmlns:a="http://schemas.openxmlformats.org/drawingml/2006/main">
          <a:off x="546553" y="18987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200" dirty="0">
            <a:latin typeface="Times" panose="02020603050405020304" pitchFamily="18" charset="0"/>
            <a:cs typeface="Times" panose="02020603050405020304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D01B5-C8E1-4B01-B22B-46A0ABB1FBEA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522F21-B590-4690-AA8C-5A32CCF48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930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Supplemental Figure 2: Growth curves of wild type and Rad</a:t>
            </a:r>
            <a:r>
              <a:rPr lang="en-US" sz="1800" b="1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yeast haploid strains expressing CYP1A2 and NAT2 and exposed to IQ. </a:t>
            </a:r>
            <a:b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Cells were exposed to either MeOH (Black), 400 µM IQ (Bright red), or 800 µM IQ (Dark red); growth curves were plotted as absorbance at 600 nm vs time in hours, N=2. Error bars represent one standard deviation at one-hour intervals. Percent growth for the strains was determined by the ratio of AUCs, AUC</a:t>
            </a:r>
            <a:r>
              <a:rPr lang="en-US" sz="18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IQ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AUC</a:t>
            </a:r>
            <a:r>
              <a:rPr lang="en-US" sz="1800" baseline="-25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MeOH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Percent growth for the Rad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haploid (BY4741) was 88% at 400 µM IQ and 84% at 800 µM IQ. Percent growth for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rad4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was 99% at 400 µM IQ and 94% at 800 µM IQ. Percent growth for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rad18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was 43% at 400 µM IQ and 14% at 800 µM IQ. Percent growth for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rad51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was 85% at 400 µM IQ and 77% at 800 µM IQ. Percent growth for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rad4rad51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was 27% at 400 µM IQ and 9% at 800 µM IQ. Percent growth for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rad4rad18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was 64% at 400 µM IQ and 29% at 800 µM IQ. Percent growth for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rad18rad51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was 48% at 400 µM IQ and 23% at 800 µM IQ.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1D5A2-6A16-4771-9EDC-C7A4E6CCFF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058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Supplemental Figure 3: Growth curves of wild type and Rad</a:t>
            </a:r>
            <a:r>
              <a:rPr lang="en-US" sz="1200" b="1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yeast haploid strains expressing CYP1A2 and NAT2 and exposed to IQ. </a:t>
            </a:r>
            <a:b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Cells were exposed to either MeOH (Black), 400 µM IQ (Bright red), or 800 µM IQ (Dark red); growth curves were plotted as absorbance at 600 nm vs time in hours, N=2. Error bars represent one standard deviation at one-hour intervals. Percent growth for the strains was determined by the ratio of AUCs, AUC</a:t>
            </a:r>
            <a:r>
              <a:rPr lang="en-US" sz="12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IQ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AUC</a:t>
            </a:r>
            <a:r>
              <a:rPr lang="en-US" sz="1200" baseline="-25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MeOH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Percent growth for the Rad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haploid (BY4741) was 88% at 400 µM IQ and 84% at 800 µM IQ. Percent growth for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rad4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was 99% at 400 µM IQ and 94% at 800 µM IQ. Percent growth for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rad18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was 43% at 400 µM IQ and 14% at 800 µM IQ. Percent growth for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rad51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was 85% at 400 µM IQ and 77% at 800 µM IQ. Percent growth for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rad4rad51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was 27% at 400 µM IQ and 9% at 800 µM IQ. Percent growth for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rad4rad18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was 64% at 400 µM IQ and 29% at 800 µM IQ. Percent growth for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rad18rad51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was 48% at 400 µM IQ and 23% at 800 µM IQ.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522F21-B590-4690-AA8C-5A32CCF488F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35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BB5ED-C834-4729-97D2-CBAF541746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DD8B10-FC5B-4504-AB37-D50A389DDF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B895D6-D544-4198-9F8E-F0F135C1F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779F4D-F539-4B54-A3F8-3514677E4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EE0D1D-2F93-41FC-80BB-850E24677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378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F61BE-9B44-4C14-A8B0-AC53FE8F8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625478-0780-4062-B0D5-4108DB8C6E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00C55-A619-4412-A511-37DE449F7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0BFAF3-AC6C-4D2F-844F-CA631A558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0BF4BE-37D6-484A-99E4-01DACAA78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191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4A69BC-7AF9-4D1B-9D1F-B25FDBB894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362B7C-E72B-425D-84F2-59273EDE3E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93570-36A9-4F8F-B022-053A6CA24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5686C-02E7-414E-98F6-E0F184574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2126B-37ED-48FA-B481-8F4C1635F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861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702D2-1582-411C-9429-37DDCDB8C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C73AF7-0A94-4599-8828-43A13E4476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3C196-3274-4D7B-863D-4BB441849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5D608E-D69D-411D-BC3D-1F1FAF49D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A8F96-2CCF-4C06-B30C-C6F97A1CE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058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66881-3949-495D-8C4F-AE4A5C333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D4591F-E1E9-4662-AF6A-2A858C21AF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26F125-560D-448B-951B-67445E861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A27C74-D653-4C8F-B112-11AC0A906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6EAD3A-D8B7-4F10-A255-A87DB65BC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813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01628-B053-43CF-887D-748D42F4C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F8805E-C94C-456D-8646-DA2FB930B4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B464C0-2638-48E6-A14D-26CF8F93A2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041FA1-4A56-437E-9C77-0358D9B50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3C52BA-8CE9-4C2C-9470-DD4AAA8AE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9F96D9-1F1C-433A-94C7-471190462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951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B2165-1E54-44D8-A8F4-8544D0A8B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41D2BB-7AB0-48C2-B95B-A44A64226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AB524C-545F-4522-934F-7BEDA10318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0810D8-279D-44DB-AE3A-FB6332945C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D6CB3B-61AE-437B-8189-3D8C4E5A8C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0D75E0-3063-486B-B81F-CC035783B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45C5F4-9D5B-418C-BE9C-97BD3F690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3B1C-6BB8-41C9-95E4-E71F3F730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294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D68E7-E9B7-4EC1-B5A0-335A75F2B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E73FA6-16AB-4630-B68F-E6EBF7EF1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74600D-2DCC-4955-8765-BEDF5876F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7242C6-7D6A-4F4C-AC7B-A401C507E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817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A076A2-F09F-4DA3-826E-8DC828666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9A187E-1435-422E-A6D2-88CCBDD0B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1DDB2B-B611-4544-8101-B0D5E4F30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500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0F682-63C0-4655-9BE8-6EEAFB674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546DFB-4662-4F9C-827D-5F88FC799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0EB255-78CF-4A86-B48B-6A3974CF32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C87388-3CEF-41DC-9AD5-053099948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0B2275-F7E4-49AA-8986-EC2590649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5D4C2A-C805-442A-B7C3-D33444E4D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57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88155-4615-451C-8221-146E89B8A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B51E87-007F-4202-BFE2-85BB19466D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8009E6-5E54-4276-9676-EBF787CA11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42FE50-0A7A-44C6-8C6B-E34A4EEF3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12B88-BBDD-4443-9695-A4B1ECA4A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D4A8CC-939E-412C-AB7B-E7DDC5342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190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9D4BF5-7B14-48C6-8CC2-8F85BFC8D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3F3441-CC3A-4A0A-843D-57ADF408F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D31EDE-63BA-4FFF-B8AB-6BA60B2B73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2CE18E-3210-4890-9F05-204437A969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2232BB-D117-471E-90EB-241A4CC351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339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10" Type="http://schemas.openxmlformats.org/officeDocument/2006/relationships/chart" Target="../charts/chart8.xml"/><Relationship Id="rId4" Type="http://schemas.openxmlformats.org/officeDocument/2006/relationships/chart" Target="../charts/chart2.xml"/><Relationship Id="rId9" Type="http://schemas.openxmlformats.org/officeDocument/2006/relationships/chart" Target="../charts/char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0245730-B370-433C-9BE9-9BB35F6B19D6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6189996" y="3127513"/>
          <a:ext cx="3080421" cy="3601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9251371" y="3184268"/>
          <a:ext cx="3080420" cy="3544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B6574326-A062-4FAB-A9C6-94EB00D331A1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9194217" y="6070"/>
          <a:ext cx="3286658" cy="3178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14B70BF0-823A-E438-6C3B-B82E6376B314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6170951" y="0"/>
          <a:ext cx="3080420" cy="3142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3A8ADDA2-4B61-4613-AE76-64C372F874E6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182293" y="-50685"/>
          <a:ext cx="3080420" cy="3178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7ED7B6C7-98BD-430C-8B86-849D8521996A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-92833" y="-68685"/>
          <a:ext cx="3080421" cy="3178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92C461CF-C33F-4FF0-8930-8054A2B27090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255007" y="3111337"/>
          <a:ext cx="3080421" cy="3728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D320CFC4-6D5B-4E40-8A4A-ADF5D388DB11}"/>
              </a:ext>
            </a:extLst>
          </p:cNvPr>
          <p:cNvSpPr txBox="1"/>
          <p:nvPr/>
        </p:nvSpPr>
        <p:spPr>
          <a:xfrm>
            <a:off x="2270488" y="3616640"/>
            <a:ext cx="12719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MeOH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6F0F5EC-8817-4520-ADB7-AAE091747549}"/>
              </a:ext>
            </a:extLst>
          </p:cNvPr>
          <p:cNvSpPr/>
          <p:nvPr/>
        </p:nvSpPr>
        <p:spPr>
          <a:xfrm>
            <a:off x="2258718" y="3868605"/>
            <a:ext cx="14577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400 µM IQ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A7819F-A82F-4E56-BFEC-9A6279E0892C}"/>
              </a:ext>
            </a:extLst>
          </p:cNvPr>
          <p:cNvSpPr/>
          <p:nvPr/>
        </p:nvSpPr>
        <p:spPr>
          <a:xfrm>
            <a:off x="2270488" y="4033050"/>
            <a:ext cx="8787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800 µM IQ</a:t>
            </a:r>
          </a:p>
        </p:txBody>
      </p:sp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BC706604-C289-4343-9430-C3D2CBBBBD3F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-74848" y="3429000"/>
          <a:ext cx="2583320" cy="3378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6BB28199-66A0-4259-8AC2-17FCD63DB655}"/>
              </a:ext>
            </a:extLst>
          </p:cNvPr>
          <p:cNvSpPr txBox="1"/>
          <p:nvPr/>
        </p:nvSpPr>
        <p:spPr>
          <a:xfrm>
            <a:off x="2456849" y="686"/>
            <a:ext cx="12719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MeOH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8D37D4A-8EF6-4423-A6EF-D1BE930C1935}"/>
              </a:ext>
            </a:extLst>
          </p:cNvPr>
          <p:cNvSpPr/>
          <p:nvPr/>
        </p:nvSpPr>
        <p:spPr>
          <a:xfrm>
            <a:off x="2453423" y="207359"/>
            <a:ext cx="14577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400 µM IQ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9F44129-02C1-460B-9E40-266C333E54CA}"/>
              </a:ext>
            </a:extLst>
          </p:cNvPr>
          <p:cNvSpPr/>
          <p:nvPr/>
        </p:nvSpPr>
        <p:spPr>
          <a:xfrm>
            <a:off x="2453423" y="445619"/>
            <a:ext cx="8787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800 µM IQ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24F1784-A549-457A-95F7-2B793B1AF93E}"/>
              </a:ext>
            </a:extLst>
          </p:cNvPr>
          <p:cNvSpPr txBox="1"/>
          <p:nvPr/>
        </p:nvSpPr>
        <p:spPr>
          <a:xfrm>
            <a:off x="3738837" y="-68477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" panose="02020603050405020304" pitchFamily="18" charset="0"/>
                <a:cs typeface="Times" panose="02020603050405020304" pitchFamily="18" charset="0"/>
              </a:rPr>
              <a:t>rad4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B0FB738-246C-4BE7-8611-9EBD8C035105}"/>
              </a:ext>
            </a:extLst>
          </p:cNvPr>
          <p:cNvSpPr txBox="1"/>
          <p:nvPr/>
        </p:nvSpPr>
        <p:spPr>
          <a:xfrm>
            <a:off x="6687449" y="-75101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" panose="02020603050405020304" pitchFamily="18" charset="0"/>
                <a:cs typeface="Times" panose="02020603050405020304" pitchFamily="18" charset="0"/>
              </a:rPr>
              <a:t>rad18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B27D3B2-5062-405A-A8E7-C58F112EB795}"/>
              </a:ext>
            </a:extLst>
          </p:cNvPr>
          <p:cNvSpPr txBox="1"/>
          <p:nvPr/>
        </p:nvSpPr>
        <p:spPr>
          <a:xfrm>
            <a:off x="9708949" y="-75101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" panose="02020603050405020304" pitchFamily="18" charset="0"/>
                <a:cs typeface="Times" panose="02020603050405020304" pitchFamily="18" charset="0"/>
              </a:rPr>
              <a:t>rad51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47CBFFB-8678-40BA-B47F-2D490FF6F1F3}"/>
              </a:ext>
            </a:extLst>
          </p:cNvPr>
          <p:cNvSpPr txBox="1"/>
          <p:nvPr/>
        </p:nvSpPr>
        <p:spPr>
          <a:xfrm>
            <a:off x="3716457" y="3434752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" panose="02020603050405020304" pitchFamily="18" charset="0"/>
                <a:cs typeface="Times" panose="02020603050405020304" pitchFamily="18" charset="0"/>
              </a:rPr>
              <a:t>rad4 rad51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1CD377-75F0-4457-BB69-ED87527931ED}"/>
              </a:ext>
            </a:extLst>
          </p:cNvPr>
          <p:cNvSpPr txBox="1"/>
          <p:nvPr/>
        </p:nvSpPr>
        <p:spPr>
          <a:xfrm>
            <a:off x="6651446" y="3434752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" panose="02020603050405020304" pitchFamily="18" charset="0"/>
                <a:cs typeface="Times" panose="02020603050405020304" pitchFamily="18" charset="0"/>
              </a:rPr>
              <a:t>rad4 rad18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2190763-E57B-4749-B13F-648E5960B00C}"/>
              </a:ext>
            </a:extLst>
          </p:cNvPr>
          <p:cNvSpPr txBox="1"/>
          <p:nvPr/>
        </p:nvSpPr>
        <p:spPr>
          <a:xfrm>
            <a:off x="9718438" y="3429000"/>
            <a:ext cx="1345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" panose="02020603050405020304" pitchFamily="18" charset="0"/>
                <a:cs typeface="Times" panose="02020603050405020304" pitchFamily="18" charset="0"/>
              </a:rPr>
              <a:t>rad18 rad51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2BB02D-A729-47BE-8E78-944F6CAEEBE1}"/>
              </a:ext>
            </a:extLst>
          </p:cNvPr>
          <p:cNvSpPr txBox="1"/>
          <p:nvPr/>
        </p:nvSpPr>
        <p:spPr>
          <a:xfrm>
            <a:off x="752582" y="-62213"/>
            <a:ext cx="928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Rad</a:t>
            </a:r>
            <a:r>
              <a:rPr lang="en-US" baseline="30000" dirty="0">
                <a:latin typeface="Times" panose="02020603050405020304" pitchFamily="18" charset="0"/>
                <a:cs typeface="Times" panose="02020603050405020304" pitchFamily="18" charset="0"/>
              </a:rPr>
              <a:t>+</a:t>
            </a:r>
            <a:b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Haploid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C61B50C-05DD-4E88-B7DC-934677195D1D}"/>
              </a:ext>
            </a:extLst>
          </p:cNvPr>
          <p:cNvSpPr txBox="1"/>
          <p:nvPr/>
        </p:nvSpPr>
        <p:spPr>
          <a:xfrm>
            <a:off x="676177" y="3429000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Rad</a:t>
            </a:r>
            <a:r>
              <a:rPr lang="en-US" baseline="30000" dirty="0">
                <a:latin typeface="Times" panose="02020603050405020304" pitchFamily="18" charset="0"/>
                <a:cs typeface="Times" panose="02020603050405020304" pitchFamily="18" charset="0"/>
              </a:rPr>
              <a:t>+</a:t>
            </a:r>
            <a:b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Diploid</a:t>
            </a:r>
          </a:p>
        </p:txBody>
      </p:sp>
    </p:spTree>
    <p:extLst>
      <p:ext uri="{BB962C8B-B14F-4D97-AF65-F5344CB8AC3E}">
        <p14:creationId xmlns:p14="http://schemas.microsoft.com/office/powerpoint/2010/main" val="1424885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8C20F5-55EF-4DA2-AD8A-1D5CE2666B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298" y="956195"/>
            <a:ext cx="10515600" cy="5189771"/>
          </a:xfrm>
        </p:spPr>
        <p:txBody>
          <a:bodyPr>
            <a:normAutofit fontScale="85000" lnSpcReduction="10000"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Supplemental Figure 3: Growth curves of wild type and Rad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yeast haploid strains expressing CYP1A2 and NAT2 and exposed to IQ. </a:t>
            </a:r>
            <a:b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Cells were exposed to either MeOH (Black), 400 µM IQ (Bright red), or 800 µM IQ (Dark red); growth curves were plotted as absorbance at 600 nm vs time in hours, N=2. Error bars represent one standard deviation at one-hour intervals. Percent growth for the strains was determined by the ratio of AUCs, AUC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IQ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AUC</a:t>
            </a:r>
            <a:r>
              <a:rPr lang="en-US" baseline="-250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MeOH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Percent growth for the Rad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haploid (BY4741) was 88% at 400 µM IQ and 84% at 800 µM IQ. Percent growth for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rad4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was 99% at 400 µM IQ and 94% at 800 µM IQ. Percent growth for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rad18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was 43% at 400 µM IQ and 14% at 800 µM IQ. Percent growth for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rad51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was 85% at 400 µM IQ and 77% at 800 µM IQ. </a:t>
            </a:r>
            <a:b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Percent growth for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rad4rad51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was 27% at 400 µM IQ and 9% at 800 µM IQ. Percent growth for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rad4rad18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was 64% at 400 µM IQ and 29% at 800 µM IQ. Percent growth for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rad18rad51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was 48% at 400 µM IQ and 23% at 800 µM IQ.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713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86376A15F9D4BB62ECF398A473EB7" ma:contentTypeVersion="13" ma:contentTypeDescription="Create a new document." ma:contentTypeScope="" ma:versionID="2f4c772ba76e8c342d81ee2fb85aa4cd">
  <xsd:schema xmlns:xsd="http://www.w3.org/2001/XMLSchema" xmlns:xs="http://www.w3.org/2001/XMLSchema" xmlns:p="http://schemas.microsoft.com/office/2006/metadata/properties" xmlns:ns3="32111650-db92-40d2-a3ea-7b11927893e1" xmlns:ns4="d59c3311-6038-416f-9b67-2ebbff470d3d" targetNamespace="http://schemas.microsoft.com/office/2006/metadata/properties" ma:root="true" ma:fieldsID="673815c50b57f04ad330ca8ec051f334" ns3:_="" ns4:_="">
    <xsd:import namespace="32111650-db92-40d2-a3ea-7b11927893e1"/>
    <xsd:import namespace="d59c3311-6038-416f-9b67-2ebbff470d3d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ObjectDetectorVersion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111650-db92-40d2-a3ea-7b11927893e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9c3311-6038-416f-9b67-2ebbff470d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59c3311-6038-416f-9b67-2ebbff470d3d" xsi:nil="true"/>
  </documentManagement>
</p:properties>
</file>

<file path=customXml/itemProps1.xml><?xml version="1.0" encoding="utf-8"?>
<ds:datastoreItem xmlns:ds="http://schemas.openxmlformats.org/officeDocument/2006/customXml" ds:itemID="{CF7126A5-667E-425B-BDB3-946EC03306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2111650-db92-40d2-a3ea-7b11927893e1"/>
    <ds:schemaRef ds:uri="d59c3311-6038-416f-9b67-2ebbff470d3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EFF9406-8124-445F-95BD-C1CDE76F4E6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A614CED-4249-4988-BF14-19E9933C4D58}">
  <ds:schemaRefs>
    <ds:schemaRef ds:uri="d59c3311-6038-416f-9b67-2ebbff470d3d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  <ds:schemaRef ds:uri="http://purl.org/dc/elements/1.1/"/>
    <ds:schemaRef ds:uri="32111650-db92-40d2-a3ea-7b11927893e1"/>
    <ds:schemaRef ds:uri="http://schemas.microsoft.com/office/2006/metadata/properties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748</Words>
  <Application>Microsoft Office PowerPoint</Application>
  <PresentationFormat>Widescreen</PresentationFormat>
  <Paragraphs>28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Dolan, Michael</dc:creator>
  <cp:lastModifiedBy>Dolan, Michael</cp:lastModifiedBy>
  <cp:revision>3</cp:revision>
  <dcterms:created xsi:type="dcterms:W3CDTF">2023-08-31T20:48:04Z</dcterms:created>
  <dcterms:modified xsi:type="dcterms:W3CDTF">2023-08-31T20:52:19Z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0x01010028986376A15F9D4BB62ECF398A473EB7</vt:lpwstr>
  </property>
</Properties>
</file>