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eli Melotto" initials="MM" lastIdx="1" clrIdx="0">
    <p:extLst>
      <p:ext uri="{19B8F6BF-5375-455C-9EA6-DF929625EA0E}">
        <p15:presenceInfo xmlns:p15="http://schemas.microsoft.com/office/powerpoint/2012/main" userId="Maeli Melotto" providerId="None"/>
      </p:ext>
    </p:extLst>
  </p:cmAuthor>
  <p:cmAuthor id="2" name="Cristian Jascha Jacob" initials="CJJ" lastIdx="2" clrIdx="1">
    <p:extLst>
      <p:ext uri="{19B8F6BF-5375-455C-9EA6-DF929625EA0E}">
        <p15:presenceInfo xmlns:p15="http://schemas.microsoft.com/office/powerpoint/2012/main" userId="Cristian Jascha Jacob" providerId="None"/>
      </p:ext>
    </p:extLst>
  </p:cmAuthor>
  <p:cmAuthor id="3" name="Maeli" initials="MM" lastIdx="1" clrIdx="2">
    <p:extLst>
      <p:ext uri="{19B8F6BF-5375-455C-9EA6-DF929625EA0E}">
        <p15:presenceInfo xmlns:p15="http://schemas.microsoft.com/office/powerpoint/2012/main" userId="Mael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2" d="100"/>
          <a:sy n="62" d="100"/>
        </p:scale>
        <p:origin x="244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255D-4721-4DB6-B2B1-C48FE4EDBAB5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DBF87-B828-4963-B132-2118A15C6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76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255D-4721-4DB6-B2B1-C48FE4EDBAB5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DBF87-B828-4963-B132-2118A15C6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397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255D-4721-4DB6-B2B1-C48FE4EDBAB5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DBF87-B828-4963-B132-2118A15C6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629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255D-4721-4DB6-B2B1-C48FE4EDBAB5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DBF87-B828-4963-B132-2118A15C6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898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255D-4721-4DB6-B2B1-C48FE4EDBAB5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DBF87-B828-4963-B132-2118A15C6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356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255D-4721-4DB6-B2B1-C48FE4EDBAB5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DBF87-B828-4963-B132-2118A15C6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189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255D-4721-4DB6-B2B1-C48FE4EDBAB5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DBF87-B828-4963-B132-2118A15C6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958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255D-4721-4DB6-B2B1-C48FE4EDBAB5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DBF87-B828-4963-B132-2118A15C6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322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255D-4721-4DB6-B2B1-C48FE4EDBAB5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DBF87-B828-4963-B132-2118A15C6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84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255D-4721-4DB6-B2B1-C48FE4EDBAB5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DBF87-B828-4963-B132-2118A15C6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937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255D-4721-4DB6-B2B1-C48FE4EDBAB5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DBF87-B828-4963-B132-2118A15C6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535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48255D-4721-4DB6-B2B1-C48FE4EDBAB5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6DBF87-B828-4963-B132-2118A15C6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86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6918F0B-5201-44EC-8B5A-2199187F05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062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263</TotalTime>
  <Words>0</Words>
  <Application>Microsoft Office PowerPoint</Application>
  <PresentationFormat>Letter Paper (8.5x11 in)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ANDRY .............</dc:creator>
  <cp:lastModifiedBy>cjjacob1987@outlook.com</cp:lastModifiedBy>
  <cp:revision>58</cp:revision>
  <dcterms:created xsi:type="dcterms:W3CDTF">2019-04-01T18:37:04Z</dcterms:created>
  <dcterms:modified xsi:type="dcterms:W3CDTF">2021-09-03T15:51:58Z</dcterms:modified>
</cp:coreProperties>
</file>