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eli" initials="MM" lastIdx="1" clrIdx="0">
    <p:extLst>
      <p:ext uri="{19B8F6BF-5375-455C-9EA6-DF929625EA0E}">
        <p15:presenceInfo xmlns:p15="http://schemas.microsoft.com/office/powerpoint/2012/main" userId="Ma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982" autoAdjust="0"/>
    <p:restoredTop sz="94660"/>
  </p:normalViewPr>
  <p:slideViewPr>
    <p:cSldViewPr snapToGrid="0">
      <p:cViewPr varScale="1">
        <p:scale>
          <a:sx n="62" d="100"/>
          <a:sy n="62" d="100"/>
        </p:scale>
        <p:origin x="29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2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6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1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7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1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9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05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5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8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B833C-6D08-455F-BDB2-9F4D1E6FF132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A7EEF-F065-452A-9233-9909D5716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1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hematic&#10;&#10;Description automatically generated">
            <a:extLst>
              <a:ext uri="{FF2B5EF4-FFF2-40B4-BE49-F238E27FC236}">
                <a16:creationId xmlns:a16="http://schemas.microsoft.com/office/drawing/2014/main" id="{373987A1-9A39-4E49-A542-D55F2FAE1F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23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ANDRY .............</dc:creator>
  <cp:lastModifiedBy>cjjacob1987@outlook.com</cp:lastModifiedBy>
  <cp:revision>29</cp:revision>
  <dcterms:created xsi:type="dcterms:W3CDTF">2019-06-26T22:42:47Z</dcterms:created>
  <dcterms:modified xsi:type="dcterms:W3CDTF">2021-09-03T16:08:48Z</dcterms:modified>
</cp:coreProperties>
</file>