
<file path=[Content_Types].xml><?xml version="1.0" encoding="utf-8"?>
<Types xmlns="http://schemas.openxmlformats.org/package/2006/content-types"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0" r:id="rId3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12" autoAdjust="0"/>
    <p:restoredTop sz="94660"/>
  </p:normalViewPr>
  <p:slideViewPr>
    <p:cSldViewPr snapToGrid="0">
      <p:cViewPr varScale="1">
        <p:scale>
          <a:sx n="62" d="100"/>
          <a:sy n="62" d="100"/>
        </p:scale>
        <p:origin x="2707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F1A9E-0BB8-41B7-AAE1-4191B53E4F59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66C1A-6089-4C91-98A4-0C17127DBA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809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F1A9E-0BB8-41B7-AAE1-4191B53E4F59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66C1A-6089-4C91-98A4-0C17127DBA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585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F1A9E-0BB8-41B7-AAE1-4191B53E4F59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66C1A-6089-4C91-98A4-0C17127DBA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073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F1A9E-0BB8-41B7-AAE1-4191B53E4F59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66C1A-6089-4C91-98A4-0C17127DBA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248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F1A9E-0BB8-41B7-AAE1-4191B53E4F59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66C1A-6089-4C91-98A4-0C17127DBA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752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F1A9E-0BB8-41B7-AAE1-4191B53E4F59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66C1A-6089-4C91-98A4-0C17127DBA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202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F1A9E-0BB8-41B7-AAE1-4191B53E4F59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66C1A-6089-4C91-98A4-0C17127DBA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619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F1A9E-0BB8-41B7-AAE1-4191B53E4F59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66C1A-6089-4C91-98A4-0C17127DBA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575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F1A9E-0BB8-41B7-AAE1-4191B53E4F59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66C1A-6089-4C91-98A4-0C17127DBA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571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F1A9E-0BB8-41B7-AAE1-4191B53E4F59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66C1A-6089-4C91-98A4-0C17127DBA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796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F1A9E-0BB8-41B7-AAE1-4191B53E4F59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66C1A-6089-4C91-98A4-0C17127DBA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938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8F1A9E-0BB8-41B7-AAE1-4191B53E4F59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866C1A-6089-4C91-98A4-0C17127DBA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884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, scatter chart&#10;&#10;Description automatically generated">
            <a:extLst>
              <a:ext uri="{FF2B5EF4-FFF2-40B4-BE49-F238E27FC236}">
                <a16:creationId xmlns:a16="http://schemas.microsoft.com/office/drawing/2014/main" id="{2BD1F922-2FC4-4D9A-A101-1728D32443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056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, letter&#10;&#10;Description automatically generated">
            <a:extLst>
              <a:ext uri="{FF2B5EF4-FFF2-40B4-BE49-F238E27FC236}">
                <a16:creationId xmlns:a16="http://schemas.microsoft.com/office/drawing/2014/main" id="{A9F4DD0C-8648-4F65-ADE9-B5CB2289A3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61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420</TotalTime>
  <Words>0</Words>
  <Application>Microsoft Office PowerPoint</Application>
  <PresentationFormat>Letter Paper (8.5x11 in)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ANDRY .............</dc:creator>
  <cp:lastModifiedBy>cjjacob1987@outlook.com</cp:lastModifiedBy>
  <cp:revision>55</cp:revision>
  <dcterms:created xsi:type="dcterms:W3CDTF">2019-05-10T15:56:51Z</dcterms:created>
  <dcterms:modified xsi:type="dcterms:W3CDTF">2021-09-03T15:41:33Z</dcterms:modified>
</cp:coreProperties>
</file>