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letter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eli" initials="MM" lastIdx="1" clrIdx="0">
    <p:extLst>
      <p:ext uri="{19B8F6BF-5375-455C-9EA6-DF929625EA0E}">
        <p15:presenceInfo xmlns:p15="http://schemas.microsoft.com/office/powerpoint/2012/main" userId="Mae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E167-0996-498F-91EE-E91B556024A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4F9-1FDF-4A4A-B5A3-45AB657F8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54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E167-0996-498F-91EE-E91B556024A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4F9-1FDF-4A4A-B5A3-45AB657F8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40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E167-0996-498F-91EE-E91B556024A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4F9-1FDF-4A4A-B5A3-45AB657F8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340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E167-0996-498F-91EE-E91B556024A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4F9-1FDF-4A4A-B5A3-45AB657F8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20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E167-0996-498F-91EE-E91B556024A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4F9-1FDF-4A4A-B5A3-45AB657F8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48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E167-0996-498F-91EE-E91B556024A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4F9-1FDF-4A4A-B5A3-45AB657F8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759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E167-0996-498F-91EE-E91B556024A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4F9-1FDF-4A4A-B5A3-45AB657F8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071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E167-0996-498F-91EE-E91B556024A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4F9-1FDF-4A4A-B5A3-45AB657F8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632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E167-0996-498F-91EE-E91B556024A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4F9-1FDF-4A4A-B5A3-45AB657F8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85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E167-0996-498F-91EE-E91B556024A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4F9-1FDF-4A4A-B5A3-45AB657F8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63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CE167-0996-498F-91EE-E91B556024A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4F9-1FDF-4A4A-B5A3-45AB657F8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667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CE167-0996-498F-91EE-E91B556024A8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E64F9-1FDF-4A4A-B5A3-45AB657F8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828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E7617CF8-A090-45C0-BCE1-7DEBD0421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398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B8ADC88D-F17E-4202-9535-98DF75119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051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0</Words>
  <Application>Microsoft Office PowerPoint</Application>
  <PresentationFormat>Letter Paper (8.5x11 in)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Cristian Jascha Jacob</dc:creator>
  <cp:lastModifiedBy>cjjacob1987@outlook.com</cp:lastModifiedBy>
  <cp:revision>22</cp:revision>
  <dcterms:created xsi:type="dcterms:W3CDTF">2020-08-05T22:37:45Z</dcterms:created>
  <dcterms:modified xsi:type="dcterms:W3CDTF">2021-09-03T16:05:54Z</dcterms:modified>
</cp:coreProperties>
</file>