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eli Melotto" initials="MM" lastIdx="1" clrIdx="0">
    <p:extLst>
      <p:ext uri="{19B8F6BF-5375-455C-9EA6-DF929625EA0E}">
        <p15:presenceInfo xmlns:p15="http://schemas.microsoft.com/office/powerpoint/2012/main" userId="Maeli Melotto" providerId="None"/>
      </p:ext>
    </p:extLst>
  </p:cmAuthor>
  <p:cmAuthor id="2" name="Cristian Jascha Jacob" initials="CJJ" lastIdx="2" clrIdx="1">
    <p:extLst>
      <p:ext uri="{19B8F6BF-5375-455C-9EA6-DF929625EA0E}">
        <p15:presenceInfo xmlns:p15="http://schemas.microsoft.com/office/powerpoint/2012/main" userId="Cristian Jascha Jacob" providerId="None"/>
      </p:ext>
    </p:extLst>
  </p:cmAuthor>
  <p:cmAuthor id="3" name="Maeli" initials="MM" lastIdx="1" clrIdx="2">
    <p:extLst>
      <p:ext uri="{19B8F6BF-5375-455C-9EA6-DF929625EA0E}">
        <p15:presenceInfo xmlns:p15="http://schemas.microsoft.com/office/powerpoint/2012/main" userId="Mael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1723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76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397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629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898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35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89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58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32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4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3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35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6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F4705F8-F906-4A95-B4AD-AF60ED5D0A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06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0</Words>
  <Application>Microsoft Office PowerPoint</Application>
  <PresentationFormat>Letter Paper (8.5x11 in)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ANDRY .............</dc:creator>
  <cp:lastModifiedBy>cjjacob1987@outlook.com</cp:lastModifiedBy>
  <cp:revision>62</cp:revision>
  <dcterms:created xsi:type="dcterms:W3CDTF">2019-04-01T18:37:04Z</dcterms:created>
  <dcterms:modified xsi:type="dcterms:W3CDTF">2021-09-03T16:02:19Z</dcterms:modified>
</cp:coreProperties>
</file>