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3" r:id="rId2"/>
    <p:sldId id="267" r:id="rId3"/>
    <p:sldId id="261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" initials="MM" lastIdx="13" clrIdx="0">
    <p:extLst>
      <p:ext uri="{19B8F6BF-5375-455C-9EA6-DF929625EA0E}">
        <p15:presenceInfo xmlns:p15="http://schemas.microsoft.com/office/powerpoint/2012/main" userId="Maeli" providerId="None"/>
      </p:ext>
    </p:extLst>
  </p:cmAuthor>
  <p:cmAuthor id="2" name="Cristian Jascha Jacob" initials="CJJ" lastIdx="1" clrIdx="1">
    <p:extLst>
      <p:ext uri="{19B8F6BF-5375-455C-9EA6-DF929625EA0E}">
        <p15:presenceInfo xmlns:p15="http://schemas.microsoft.com/office/powerpoint/2012/main" userId="Cristian Jascha Jaco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62" autoAdjust="0"/>
    <p:restoredTop sz="96395" autoAdjust="0"/>
  </p:normalViewPr>
  <p:slideViewPr>
    <p:cSldViewPr snapToGrid="0">
      <p:cViewPr varScale="1">
        <p:scale>
          <a:sx n="62" d="100"/>
          <a:sy n="62" d="100"/>
        </p:scale>
        <p:origin x="28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AB1EC-989F-455A-B66A-E22B25F4241C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D16F3-9BAB-4073-A13F-8CDD900D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6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D16F3-9BAB-4073-A13F-8CDD900DCD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2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9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4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4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7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7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8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1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0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05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9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C43A9-B2EB-4F85-92D3-4F76A87597F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9DAF-A579-4633-BCF5-7558595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3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9B68295-F271-40BF-A926-77C6873AA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79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59092584-6930-4620-9BA6-4BDFB3CF0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0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C13584AE-3A68-433E-A880-72AD048BBE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92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3193</TotalTime>
  <Words>1</Words>
  <Application>Microsoft Office PowerPoint</Application>
  <PresentationFormat>Letter Paper (8.5x11 in)</PresentationFormat>
  <Paragraphs>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203</cp:revision>
  <cp:lastPrinted>2020-07-06T18:07:03Z</cp:lastPrinted>
  <dcterms:created xsi:type="dcterms:W3CDTF">2019-05-31T20:59:16Z</dcterms:created>
  <dcterms:modified xsi:type="dcterms:W3CDTF">2021-09-03T15:58:03Z</dcterms:modified>
</cp:coreProperties>
</file>