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2" d="100"/>
          <a:sy n="62" d="100"/>
        </p:scale>
        <p:origin x="1723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1D290-2CE9-465E-A876-B870F2716928}" type="datetimeFigureOut">
              <a:rPr lang="en-US" smtClean="0"/>
              <a:t>9/3/2021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3BB42-BEEC-4DB3-BC31-3B64EC4E59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6633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1D290-2CE9-465E-A876-B870F2716928}" type="datetimeFigureOut">
              <a:rPr lang="en-US" smtClean="0"/>
              <a:t>9/3/2021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3BB42-BEEC-4DB3-BC31-3B64EC4E59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2048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1D290-2CE9-465E-A876-B870F2716928}" type="datetimeFigureOut">
              <a:rPr lang="en-US" smtClean="0"/>
              <a:t>9/3/2021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3BB42-BEEC-4DB3-BC31-3B64EC4E59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67987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1D290-2CE9-465E-A876-B870F2716928}" type="datetimeFigureOut">
              <a:rPr lang="en-US" smtClean="0"/>
              <a:t>9/3/2021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3BB42-BEEC-4DB3-BC31-3B64EC4E59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58045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1D290-2CE9-465E-A876-B870F2716928}" type="datetimeFigureOut">
              <a:rPr lang="en-US" smtClean="0"/>
              <a:t>9/3/2021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3BB42-BEEC-4DB3-BC31-3B64EC4E59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49191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1D290-2CE9-465E-A876-B870F2716928}" type="datetimeFigureOut">
              <a:rPr lang="en-US" smtClean="0"/>
              <a:t>9/3/2021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3BB42-BEEC-4DB3-BC31-3B64EC4E59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4558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1D290-2CE9-465E-A876-B870F2716928}" type="datetimeFigureOut">
              <a:rPr lang="en-US" smtClean="0"/>
              <a:t>9/3/2021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3BB42-BEEC-4DB3-BC31-3B64EC4E59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6979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1D290-2CE9-465E-A876-B870F2716928}" type="datetimeFigureOut">
              <a:rPr lang="en-US" smtClean="0"/>
              <a:t>9/3/2021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3BB42-BEEC-4DB3-BC31-3B64EC4E59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00477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1D290-2CE9-465E-A876-B870F2716928}" type="datetimeFigureOut">
              <a:rPr lang="en-US" smtClean="0"/>
              <a:t>9/3/2021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3BB42-BEEC-4DB3-BC31-3B64EC4E59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4566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1D290-2CE9-465E-A876-B870F2716928}" type="datetimeFigureOut">
              <a:rPr lang="en-US" smtClean="0"/>
              <a:t>9/3/2021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3BB42-BEEC-4DB3-BC31-3B64EC4E59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9554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1D290-2CE9-465E-A876-B870F2716928}" type="datetimeFigureOut">
              <a:rPr lang="en-US" smtClean="0"/>
              <a:t>9/3/2021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3BB42-BEEC-4DB3-BC31-3B64EC4E59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16740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81D290-2CE9-465E-A876-B870F2716928}" type="datetimeFigureOut">
              <a:rPr lang="en-US" smtClean="0"/>
              <a:t>9/3/2021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53BB42-BEEC-4DB3-BC31-3B64EC4E59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0195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iagram, schematic&#10;&#10;Description automatically generated">
            <a:extLst>
              <a:ext uri="{FF2B5EF4-FFF2-40B4-BE49-F238E27FC236}">
                <a16:creationId xmlns:a16="http://schemas.microsoft.com/office/drawing/2014/main" id="{D14B09D6-B6AF-41C0-BC17-B8429AD0F8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11174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696CCCE2-A728-42BA-8579-6F02D5DA2D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54724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ext, letter&#10;&#10;Description automatically generated">
            <a:extLst>
              <a:ext uri="{FF2B5EF4-FFF2-40B4-BE49-F238E27FC236}">
                <a16:creationId xmlns:a16="http://schemas.microsoft.com/office/drawing/2014/main" id="{05FFAD42-DFD0-4C8C-889F-88A156A158E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09681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711</TotalTime>
  <Words>0</Words>
  <Application>Microsoft Office PowerPoint</Application>
  <PresentationFormat>Letter Paper (8.5x11 in)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Cristian Jascha Jacob</dc:creator>
  <cp:lastModifiedBy>cjjacob1987@outlook.com</cp:lastModifiedBy>
  <cp:revision>24</cp:revision>
  <dcterms:created xsi:type="dcterms:W3CDTF">2020-12-19T00:17:13Z</dcterms:created>
  <dcterms:modified xsi:type="dcterms:W3CDTF">2021-09-03T16:13:38Z</dcterms:modified>
</cp:coreProperties>
</file>