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8" r:id="rId2"/>
    <p:sldId id="260" r:id="rId3"/>
    <p:sldId id="259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eli Melotto" initials="MM" lastIdx="1" clrIdx="0">
    <p:extLst>
      <p:ext uri="{19B8F6BF-5375-455C-9EA6-DF929625EA0E}">
        <p15:presenceInfo xmlns:p15="http://schemas.microsoft.com/office/powerpoint/2012/main" userId="Maeli Melotto" providerId="None"/>
      </p:ext>
    </p:extLst>
  </p:cmAuthor>
  <p:cmAuthor id="2" name="Maeli" initials="MM" lastIdx="1" clrIdx="1">
    <p:extLst>
      <p:ext uri="{19B8F6BF-5375-455C-9EA6-DF929625EA0E}">
        <p15:presenceInfo xmlns:p15="http://schemas.microsoft.com/office/powerpoint/2012/main" userId="Maeli" providerId="None"/>
      </p:ext>
    </p:extLst>
  </p:cmAuthor>
  <p:cmAuthor id="3" name="Cristian Jascha Jacob" initials="CJJ" lastIdx="1" clrIdx="2">
    <p:extLst>
      <p:ext uri="{19B8F6BF-5375-455C-9EA6-DF929625EA0E}">
        <p15:presenceInfo xmlns:p15="http://schemas.microsoft.com/office/powerpoint/2012/main" userId="Cristian Jascha Jaco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488" autoAdjust="0"/>
  </p:normalViewPr>
  <p:slideViewPr>
    <p:cSldViewPr snapToGrid="0">
      <p:cViewPr varScale="1">
        <p:scale>
          <a:sx n="58" d="100"/>
          <a:sy n="58" d="100"/>
        </p:scale>
        <p:origin x="181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22C98-B65E-48D7-ABA3-CB8811F53583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70A81-166D-43C5-9B5B-08FF04068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O157:H7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0A81-166D-43C5-9B5B-08FF040681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09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O157:H7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0A81-166D-43C5-9B5B-08FF0406814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0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70A81-166D-43C5-9B5B-08FF040681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69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9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4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4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74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7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83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13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104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5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0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95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C43A9-B2EB-4F85-92D3-4F76A87597FF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A9DAF-A579-4633-BCF5-7558595604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3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87DDAF9B-FF49-4055-B559-AF17EAA45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86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6F6DCB77-B9C4-477C-AD6B-FDE9554A0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5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2C0DB37-6132-4B19-900A-09D4C5526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</TotalTime>
  <Words>9</Words>
  <Application>Microsoft Office PowerPoint</Application>
  <PresentationFormat>Letter Paper (8.5x11 in)</PresentationFormat>
  <Paragraphs>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ANDRY .............</dc:creator>
  <cp:lastModifiedBy>cjjacob1987@outlook.com</cp:lastModifiedBy>
  <cp:revision>50</cp:revision>
  <dcterms:created xsi:type="dcterms:W3CDTF">2019-05-31T20:59:16Z</dcterms:created>
  <dcterms:modified xsi:type="dcterms:W3CDTF">2021-09-03T15:45:42Z</dcterms:modified>
</cp:coreProperties>
</file>