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1" r:id="rId3"/>
    <p:sldId id="260" r:id="rId4"/>
    <p:sldId id="262" r:id="rId5"/>
    <p:sldId id="258" r:id="rId6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eli" initials="MM" lastIdx="1" clrIdx="0">
    <p:extLst>
      <p:ext uri="{19B8F6BF-5375-455C-9EA6-DF929625EA0E}">
        <p15:presenceInfo xmlns:p15="http://schemas.microsoft.com/office/powerpoint/2012/main" userId="Maeli" providerId="None"/>
      </p:ext>
    </p:extLst>
  </p:cmAuthor>
  <p:cmAuthor id="2" name="Cristian Jascha Jacob" initials="CJJ" lastIdx="1" clrIdx="1">
    <p:extLst>
      <p:ext uri="{19B8F6BF-5375-455C-9EA6-DF929625EA0E}">
        <p15:presenceInfo xmlns:p15="http://schemas.microsoft.com/office/powerpoint/2012/main" userId="Cristian Jascha Jaco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14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30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57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770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615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69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035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12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0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08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913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4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953C4-7407-41D9-8509-C649A99DCF9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F1F52-ADEC-41F0-B512-DA5D782562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93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1BF4F8D-C908-45FB-83EB-FED840778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29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schematic&#10;&#10;Description automatically generated">
            <a:extLst>
              <a:ext uri="{FF2B5EF4-FFF2-40B4-BE49-F238E27FC236}">
                <a16:creationId xmlns:a16="http://schemas.microsoft.com/office/drawing/2014/main" id="{8734FF17-C7A6-4816-8E44-3E854177D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037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8ED44FF0-FA33-41C6-BFF8-4B7C6FEA2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38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97BC165B-8BA0-4DBE-8E66-9326CF648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763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1A4003-D51A-4B0E-AE2A-3C07AD726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47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</TotalTime>
  <Words>0</Words>
  <Application>Microsoft Office PowerPoint</Application>
  <PresentationFormat>Letter Paper (8.5x11 in)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Cristian Jascha Jacob</dc:creator>
  <cp:lastModifiedBy>cjjacob1987@outlook.com</cp:lastModifiedBy>
  <cp:revision>21</cp:revision>
  <dcterms:created xsi:type="dcterms:W3CDTF">2020-12-30T23:08:34Z</dcterms:created>
  <dcterms:modified xsi:type="dcterms:W3CDTF">2021-09-03T16:16:29Z</dcterms:modified>
</cp:coreProperties>
</file>