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letter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eli" initials="MM" lastIdx="1" clrIdx="0">
    <p:extLst>
      <p:ext uri="{19B8F6BF-5375-455C-9EA6-DF929625EA0E}">
        <p15:presenceInfo xmlns:p15="http://schemas.microsoft.com/office/powerpoint/2012/main" userId="Mael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AC5AC-623A-4C8A-AF7C-E1D661A5366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5F85-A076-4605-A3EB-AC496011A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137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AC5AC-623A-4C8A-AF7C-E1D661A5366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5F85-A076-4605-A3EB-AC496011A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26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AC5AC-623A-4C8A-AF7C-E1D661A5366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5F85-A076-4605-A3EB-AC496011A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26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AC5AC-623A-4C8A-AF7C-E1D661A5366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5F85-A076-4605-A3EB-AC496011A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543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AC5AC-623A-4C8A-AF7C-E1D661A5366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5F85-A076-4605-A3EB-AC496011A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4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AC5AC-623A-4C8A-AF7C-E1D661A5366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5F85-A076-4605-A3EB-AC496011A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032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AC5AC-623A-4C8A-AF7C-E1D661A5366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5F85-A076-4605-A3EB-AC496011A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431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AC5AC-623A-4C8A-AF7C-E1D661A5366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5F85-A076-4605-A3EB-AC496011A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213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AC5AC-623A-4C8A-AF7C-E1D661A5366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5F85-A076-4605-A3EB-AC496011A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31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AC5AC-623A-4C8A-AF7C-E1D661A5366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5F85-A076-4605-A3EB-AC496011A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90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AC5AC-623A-4C8A-AF7C-E1D661A5366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5F85-A076-4605-A3EB-AC496011A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824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AC5AC-623A-4C8A-AF7C-E1D661A5366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B5F85-A076-4605-A3EB-AC496011A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542705C-469C-4F86-9A5E-301DB1C5C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35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8A5DE88F-C6DE-4113-9094-679B8D213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702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0</Words>
  <Application>Microsoft Office PowerPoint</Application>
  <PresentationFormat>Letter Paper (8.5x11 in)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Cristian Jascha Jacob</dc:creator>
  <cp:lastModifiedBy>cjjacob1987@outlook.com</cp:lastModifiedBy>
  <cp:revision>26</cp:revision>
  <dcterms:created xsi:type="dcterms:W3CDTF">2020-08-05T22:21:57Z</dcterms:created>
  <dcterms:modified xsi:type="dcterms:W3CDTF">2021-09-03T15:55:08Z</dcterms:modified>
</cp:coreProperties>
</file>