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33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B1348-5FAD-46FD-BB00-815CE82D4BE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7285E-094A-40BA-BB91-3F0A256EB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87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B1348-5FAD-46FD-BB00-815CE82D4BE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7285E-094A-40BA-BB91-3F0A256EB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473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B1348-5FAD-46FD-BB00-815CE82D4BE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7285E-094A-40BA-BB91-3F0A256EB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696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B1348-5FAD-46FD-BB00-815CE82D4BE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7285E-094A-40BA-BB91-3F0A256EB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1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B1348-5FAD-46FD-BB00-815CE82D4BE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7285E-094A-40BA-BB91-3F0A256EB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89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B1348-5FAD-46FD-BB00-815CE82D4BE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7285E-094A-40BA-BB91-3F0A256EB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42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B1348-5FAD-46FD-BB00-815CE82D4BE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7285E-094A-40BA-BB91-3F0A256EB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418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B1348-5FAD-46FD-BB00-815CE82D4BE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7285E-094A-40BA-BB91-3F0A256EB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675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B1348-5FAD-46FD-BB00-815CE82D4BE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7285E-094A-40BA-BB91-3F0A256EB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077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B1348-5FAD-46FD-BB00-815CE82D4BE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7285E-094A-40BA-BB91-3F0A256EB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938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B1348-5FAD-46FD-BB00-815CE82D4BE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7285E-094A-40BA-BB91-3F0A256EB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32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B1348-5FAD-46FD-BB00-815CE82D4BE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7285E-094A-40BA-BB91-3F0A256EB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4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958364" y="650633"/>
            <a:ext cx="2549769" cy="9056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Short-Reads</a:t>
            </a:r>
          </a:p>
          <a:p>
            <a:pPr algn="ctr"/>
            <a:r>
              <a:rPr lang="en-US" altLang="ko-KR" b="1" dirty="0" smtClean="0"/>
              <a:t>Sequencing</a:t>
            </a:r>
            <a:endParaRPr lang="ko-KR" altLang="en-US" b="1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958364" y="1556241"/>
            <a:ext cx="2549769" cy="378069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Short-reads</a:t>
            </a:r>
            <a:endParaRPr lang="ko-KR" altLang="en-US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4759571" y="650633"/>
            <a:ext cx="2549769" cy="9056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Kmer Analysis</a:t>
            </a:r>
            <a:endParaRPr lang="ko-KR" altLang="en-US" b="1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4759571" y="1556241"/>
            <a:ext cx="2549769" cy="378069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i="1" dirty="0" smtClean="0"/>
              <a:t>Jellyfish, GenomeScope</a:t>
            </a:r>
            <a:endParaRPr lang="ko-KR" altLang="en-US" sz="1600" i="1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8560778" y="650633"/>
            <a:ext cx="2549769" cy="9056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Long-Reads</a:t>
            </a:r>
          </a:p>
          <a:p>
            <a:pPr algn="ctr"/>
            <a:r>
              <a:rPr lang="en-US" altLang="ko-KR" b="1" dirty="0" smtClean="0"/>
              <a:t>Sequencing</a:t>
            </a:r>
            <a:endParaRPr lang="ko-KR" altLang="en-US" b="1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8560778" y="1556241"/>
            <a:ext cx="2549769" cy="378069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Long-reads</a:t>
            </a:r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8560778" y="2737341"/>
            <a:ext cx="2549769" cy="9056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Remove</a:t>
            </a:r>
          </a:p>
          <a:p>
            <a:pPr algn="ctr"/>
            <a:r>
              <a:rPr lang="en-US" altLang="ko-KR" b="1" dirty="0" smtClean="0"/>
              <a:t>Haplotigs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8560778" y="3642949"/>
            <a:ext cx="2549769" cy="378069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i="1" dirty="0" smtClean="0"/>
              <a:t>Purge_haplotigs</a:t>
            </a:r>
            <a:endParaRPr lang="ko-KR" altLang="en-US" i="1" dirty="0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4759571" y="2737341"/>
            <a:ext cx="2549769" cy="9056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Assembly</a:t>
            </a:r>
            <a:endParaRPr lang="ko-KR" altLang="en-US" b="1" dirty="0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4759571" y="3642949"/>
            <a:ext cx="2549769" cy="378069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i="1" dirty="0" smtClean="0"/>
              <a:t>Falcon-Unzip</a:t>
            </a:r>
            <a:endParaRPr lang="ko-KR" altLang="en-US" i="1" dirty="0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958364" y="2741740"/>
            <a:ext cx="2549769" cy="9056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Contamination</a:t>
            </a:r>
          </a:p>
          <a:p>
            <a:pPr algn="ctr"/>
            <a:r>
              <a:rPr lang="en-US" altLang="ko-KR" b="1" dirty="0" smtClean="0"/>
              <a:t>Filtering</a:t>
            </a:r>
            <a:endParaRPr lang="ko-KR" altLang="en-US" b="1" dirty="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958364" y="3647348"/>
            <a:ext cx="2549769" cy="378069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i="1" dirty="0" smtClean="0"/>
              <a:t>BWA, MaSuRCA</a:t>
            </a:r>
            <a:endParaRPr lang="ko-KR" altLang="en-US" i="1" dirty="0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958364" y="4829910"/>
            <a:ext cx="2549769" cy="9056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Error Correction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958364" y="5735518"/>
            <a:ext cx="2549769" cy="378069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i="1" dirty="0" smtClean="0"/>
              <a:t>pilon</a:t>
            </a:r>
            <a:endParaRPr lang="ko-KR" altLang="en-US" i="1" dirty="0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4759571" y="4829910"/>
            <a:ext cx="2549769" cy="9056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Assessment</a:t>
            </a:r>
          </a:p>
        </p:txBody>
      </p:sp>
      <p:sp>
        <p:nvSpPr>
          <p:cNvPr id="20" name="모서리가 둥근 직사각형 19"/>
          <p:cNvSpPr/>
          <p:nvPr/>
        </p:nvSpPr>
        <p:spPr>
          <a:xfrm>
            <a:off x="4759571" y="5735518"/>
            <a:ext cx="2549769" cy="378069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i="1" dirty="0" smtClean="0"/>
              <a:t>BUSCO</a:t>
            </a:r>
            <a:endParaRPr lang="ko-KR" altLang="en-US" i="1" dirty="0"/>
          </a:p>
        </p:txBody>
      </p:sp>
      <p:cxnSp>
        <p:nvCxnSpPr>
          <p:cNvPr id="22" name="직선 화살표 연결선 21"/>
          <p:cNvCxnSpPr>
            <a:stCxn id="4" idx="3"/>
            <a:endCxn id="7" idx="1"/>
          </p:cNvCxnSpPr>
          <p:nvPr/>
        </p:nvCxnSpPr>
        <p:spPr>
          <a:xfrm>
            <a:off x="3508133" y="1103437"/>
            <a:ext cx="1251438" cy="0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>
            <a:stCxn id="7" idx="3"/>
            <a:endCxn id="9" idx="1"/>
          </p:cNvCxnSpPr>
          <p:nvPr/>
        </p:nvCxnSpPr>
        <p:spPr>
          <a:xfrm>
            <a:off x="7309340" y="1103437"/>
            <a:ext cx="1251438" cy="0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>
            <a:stCxn id="9" idx="3"/>
          </p:cNvCxnSpPr>
          <p:nvPr/>
        </p:nvCxnSpPr>
        <p:spPr>
          <a:xfrm>
            <a:off x="11110547" y="1103437"/>
            <a:ext cx="345830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>
            <a:off x="11465169" y="1103437"/>
            <a:ext cx="0" cy="119135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 flipH="1">
            <a:off x="509954" y="2294792"/>
            <a:ext cx="10955215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>
            <a:off x="509954" y="2294792"/>
            <a:ext cx="0" cy="895353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>
            <a:endCxn id="15" idx="1"/>
          </p:cNvCxnSpPr>
          <p:nvPr/>
        </p:nvCxnSpPr>
        <p:spPr>
          <a:xfrm>
            <a:off x="509954" y="3190145"/>
            <a:ext cx="448410" cy="4399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연결선 48"/>
          <p:cNvCxnSpPr/>
          <p:nvPr/>
        </p:nvCxnSpPr>
        <p:spPr>
          <a:xfrm>
            <a:off x="11110547" y="3196004"/>
            <a:ext cx="345830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연결선 49"/>
          <p:cNvCxnSpPr/>
          <p:nvPr/>
        </p:nvCxnSpPr>
        <p:spPr>
          <a:xfrm>
            <a:off x="11465169" y="3196004"/>
            <a:ext cx="0" cy="119135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 flipH="1">
            <a:off x="509954" y="4387359"/>
            <a:ext cx="10955215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/>
          <p:nvPr/>
        </p:nvCxnSpPr>
        <p:spPr>
          <a:xfrm>
            <a:off x="509954" y="4387359"/>
            <a:ext cx="0" cy="895353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화살표 연결선 52"/>
          <p:cNvCxnSpPr/>
          <p:nvPr/>
        </p:nvCxnSpPr>
        <p:spPr>
          <a:xfrm>
            <a:off x="509954" y="5282712"/>
            <a:ext cx="448410" cy="4399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화살표 연결선 53"/>
          <p:cNvCxnSpPr/>
          <p:nvPr/>
        </p:nvCxnSpPr>
        <p:spPr>
          <a:xfrm>
            <a:off x="3508133" y="3190145"/>
            <a:ext cx="1251438" cy="0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/>
          <p:nvPr/>
        </p:nvCxnSpPr>
        <p:spPr>
          <a:xfrm>
            <a:off x="7309340" y="3190145"/>
            <a:ext cx="1251438" cy="0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>
            <a:off x="3508133" y="5272457"/>
            <a:ext cx="1251438" cy="0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2903499" y="6417018"/>
            <a:ext cx="5430846" cy="2899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b="1" kern="1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Figure S1 </a:t>
            </a:r>
            <a:r>
              <a:rPr lang="en-US" sz="1200" b="1" kern="1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Analysis workflow. </a:t>
            </a:r>
            <a:r>
              <a:rPr lang="en-US" sz="1200" kern="1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Analysis</a:t>
            </a:r>
            <a:r>
              <a:rPr lang="en-US" sz="1200" b="1" kern="1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sz="1200" kern="1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of fish genome based on the above process.</a:t>
            </a:r>
            <a:endParaRPr lang="en-US" sz="1000" kern="100" dirty="0">
              <a:effectLst/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890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41</Words>
  <Application>Microsoft Office PowerPoint</Application>
  <PresentationFormat>와이드스크린</PresentationFormat>
  <Paragraphs>21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Malgun Gothic</vt:lpstr>
      <vt:lpstr>Malgun Gothic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XUAN BIAO</dc:creator>
  <cp:lastModifiedBy>XUAN BIAO</cp:lastModifiedBy>
  <cp:revision>2</cp:revision>
  <dcterms:created xsi:type="dcterms:W3CDTF">2020-11-10T03:40:40Z</dcterms:created>
  <dcterms:modified xsi:type="dcterms:W3CDTF">2021-03-10T07:50:07Z</dcterms:modified>
</cp:coreProperties>
</file>