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33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3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7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2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7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9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4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2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6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77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02F59-264C-4089-9634-E9B71323E46C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29792-D1F6-425E-ACE0-880BDF086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7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692" y="5771670"/>
            <a:ext cx="10488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Coverage calculation for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lost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detection.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Fragmented genome sequences were aligned onto each reference genes from other species.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32" y="1390583"/>
            <a:ext cx="10766469" cy="424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44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XUAN BIAO</dc:creator>
  <cp:lastModifiedBy>XUAN BIAO</cp:lastModifiedBy>
  <cp:revision>2</cp:revision>
  <dcterms:created xsi:type="dcterms:W3CDTF">2020-11-10T03:47:44Z</dcterms:created>
  <dcterms:modified xsi:type="dcterms:W3CDTF">2021-03-10T08:07:39Z</dcterms:modified>
</cp:coreProperties>
</file>