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423" r:id="rId2"/>
    <p:sldId id="417" r:id="rId3"/>
    <p:sldId id="418" r:id="rId4"/>
    <p:sldId id="419" r:id="rId5"/>
    <p:sldId id="259" r:id="rId6"/>
    <p:sldId id="422" r:id="rId7"/>
    <p:sldId id="41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347" autoAdjust="0"/>
    <p:restoredTop sz="94660"/>
  </p:normalViewPr>
  <p:slideViewPr>
    <p:cSldViewPr snapToGrid="0">
      <p:cViewPr>
        <p:scale>
          <a:sx n="65" d="100"/>
          <a:sy n="65" d="100"/>
        </p:scale>
        <p:origin x="69" y="6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surtees\Desktop\January2020\Excefilepleas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surtees\Desktop\January2020\Excefilepleas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surtees\Desktop\January2020\Excefileplease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surtees\Desktop\January2020\Excefileplease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surtees\Desktop\January2020\Excefileplease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surtees\Desktop\January2020\Excefileplease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Users\natalamb\Downloads\MeanRNRUniqueVariant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1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rnr1Y285A</a:t>
            </a:r>
            <a:r>
              <a:rPr lang="en-US" baseline="0" dirty="0"/>
              <a:t> </a:t>
            </a:r>
            <a:r>
              <a:rPr lang="en-US" dirty="0"/>
              <a:t>pGAL-RNR1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1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Sheet4!$T$1</c:f>
              <c:strCache>
                <c:ptCount val="1"/>
                <c:pt idx="0">
                  <c:v>rnr1Y285A_pGAL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Sheet4!$S$2:$S$861</c:f>
              <c:numCache>
                <c:formatCode>General</c:formatCode>
                <c:ptCount val="860"/>
                <c:pt idx="0">
                  <c:v>31650</c:v>
                </c:pt>
                <c:pt idx="1">
                  <c:v>31658</c:v>
                </c:pt>
                <c:pt idx="2">
                  <c:v>31661</c:v>
                </c:pt>
                <c:pt idx="3">
                  <c:v>31711</c:v>
                </c:pt>
                <c:pt idx="4">
                  <c:v>31723</c:v>
                </c:pt>
                <c:pt idx="5">
                  <c:v>31784</c:v>
                </c:pt>
                <c:pt idx="6">
                  <c:v>31788</c:v>
                </c:pt>
                <c:pt idx="7">
                  <c:v>31790</c:v>
                </c:pt>
                <c:pt idx="8">
                  <c:v>31794</c:v>
                </c:pt>
                <c:pt idx="9">
                  <c:v>31797</c:v>
                </c:pt>
                <c:pt idx="10">
                  <c:v>31798</c:v>
                </c:pt>
                <c:pt idx="11">
                  <c:v>31804</c:v>
                </c:pt>
                <c:pt idx="12">
                  <c:v>31805</c:v>
                </c:pt>
                <c:pt idx="13">
                  <c:v>31806</c:v>
                </c:pt>
                <c:pt idx="14">
                  <c:v>31807</c:v>
                </c:pt>
                <c:pt idx="15">
                  <c:v>31807</c:v>
                </c:pt>
                <c:pt idx="16">
                  <c:v>31816</c:v>
                </c:pt>
                <c:pt idx="17">
                  <c:v>31817</c:v>
                </c:pt>
                <c:pt idx="18">
                  <c:v>31822</c:v>
                </c:pt>
                <c:pt idx="19">
                  <c:v>31829</c:v>
                </c:pt>
                <c:pt idx="20">
                  <c:v>31830</c:v>
                </c:pt>
                <c:pt idx="21">
                  <c:v>31834</c:v>
                </c:pt>
                <c:pt idx="22">
                  <c:v>31839</c:v>
                </c:pt>
                <c:pt idx="23">
                  <c:v>31839</c:v>
                </c:pt>
                <c:pt idx="24">
                  <c:v>31844</c:v>
                </c:pt>
                <c:pt idx="25">
                  <c:v>31844</c:v>
                </c:pt>
                <c:pt idx="26">
                  <c:v>31845</c:v>
                </c:pt>
                <c:pt idx="27">
                  <c:v>31846</c:v>
                </c:pt>
                <c:pt idx="28">
                  <c:v>31854</c:v>
                </c:pt>
                <c:pt idx="29">
                  <c:v>31854</c:v>
                </c:pt>
                <c:pt idx="30">
                  <c:v>31857</c:v>
                </c:pt>
                <c:pt idx="31">
                  <c:v>31860</c:v>
                </c:pt>
                <c:pt idx="32">
                  <c:v>31861</c:v>
                </c:pt>
                <c:pt idx="33">
                  <c:v>31863</c:v>
                </c:pt>
                <c:pt idx="34">
                  <c:v>31867</c:v>
                </c:pt>
                <c:pt idx="35">
                  <c:v>31869</c:v>
                </c:pt>
                <c:pt idx="36">
                  <c:v>31869</c:v>
                </c:pt>
                <c:pt idx="37">
                  <c:v>31871</c:v>
                </c:pt>
                <c:pt idx="38">
                  <c:v>31874</c:v>
                </c:pt>
                <c:pt idx="39">
                  <c:v>31874</c:v>
                </c:pt>
                <c:pt idx="40">
                  <c:v>31879</c:v>
                </c:pt>
                <c:pt idx="41">
                  <c:v>31880</c:v>
                </c:pt>
                <c:pt idx="42">
                  <c:v>31881</c:v>
                </c:pt>
                <c:pt idx="43">
                  <c:v>31882</c:v>
                </c:pt>
                <c:pt idx="44">
                  <c:v>31883</c:v>
                </c:pt>
                <c:pt idx="45">
                  <c:v>31884</c:v>
                </c:pt>
                <c:pt idx="46">
                  <c:v>31884</c:v>
                </c:pt>
                <c:pt idx="47">
                  <c:v>31885</c:v>
                </c:pt>
                <c:pt idx="48">
                  <c:v>31886</c:v>
                </c:pt>
                <c:pt idx="49">
                  <c:v>31886</c:v>
                </c:pt>
                <c:pt idx="50">
                  <c:v>31890</c:v>
                </c:pt>
                <c:pt idx="51">
                  <c:v>31892</c:v>
                </c:pt>
                <c:pt idx="52">
                  <c:v>31893</c:v>
                </c:pt>
                <c:pt idx="53">
                  <c:v>31904</c:v>
                </c:pt>
                <c:pt idx="54">
                  <c:v>31904</c:v>
                </c:pt>
                <c:pt idx="55">
                  <c:v>31906</c:v>
                </c:pt>
                <c:pt idx="56">
                  <c:v>31911</c:v>
                </c:pt>
                <c:pt idx="57">
                  <c:v>31912</c:v>
                </c:pt>
                <c:pt idx="58">
                  <c:v>31912</c:v>
                </c:pt>
                <c:pt idx="59">
                  <c:v>31913</c:v>
                </c:pt>
                <c:pt idx="60">
                  <c:v>31913</c:v>
                </c:pt>
                <c:pt idx="61">
                  <c:v>31917</c:v>
                </c:pt>
                <c:pt idx="62">
                  <c:v>31920</c:v>
                </c:pt>
                <c:pt idx="63">
                  <c:v>31920</c:v>
                </c:pt>
                <c:pt idx="64">
                  <c:v>31922</c:v>
                </c:pt>
                <c:pt idx="65">
                  <c:v>31923</c:v>
                </c:pt>
                <c:pt idx="66">
                  <c:v>31926</c:v>
                </c:pt>
                <c:pt idx="67">
                  <c:v>31930</c:v>
                </c:pt>
                <c:pt idx="68">
                  <c:v>31930</c:v>
                </c:pt>
                <c:pt idx="69">
                  <c:v>31950</c:v>
                </c:pt>
                <c:pt idx="70">
                  <c:v>31956</c:v>
                </c:pt>
                <c:pt idx="71">
                  <c:v>31956</c:v>
                </c:pt>
                <c:pt idx="72">
                  <c:v>31958</c:v>
                </c:pt>
                <c:pt idx="73">
                  <c:v>31960</c:v>
                </c:pt>
                <c:pt idx="74">
                  <c:v>31962</c:v>
                </c:pt>
                <c:pt idx="75">
                  <c:v>31964</c:v>
                </c:pt>
                <c:pt idx="76">
                  <c:v>31964</c:v>
                </c:pt>
                <c:pt idx="77">
                  <c:v>31964</c:v>
                </c:pt>
                <c:pt idx="78">
                  <c:v>31967</c:v>
                </c:pt>
                <c:pt idx="79">
                  <c:v>31971</c:v>
                </c:pt>
                <c:pt idx="80">
                  <c:v>31972</c:v>
                </c:pt>
                <c:pt idx="81">
                  <c:v>31972</c:v>
                </c:pt>
                <c:pt idx="82">
                  <c:v>31973</c:v>
                </c:pt>
                <c:pt idx="83">
                  <c:v>31974</c:v>
                </c:pt>
                <c:pt idx="84">
                  <c:v>31977</c:v>
                </c:pt>
                <c:pt idx="85">
                  <c:v>31979</c:v>
                </c:pt>
                <c:pt idx="86">
                  <c:v>31980</c:v>
                </c:pt>
                <c:pt idx="87">
                  <c:v>31980</c:v>
                </c:pt>
                <c:pt idx="88">
                  <c:v>31980</c:v>
                </c:pt>
                <c:pt idx="89">
                  <c:v>31981</c:v>
                </c:pt>
                <c:pt idx="90">
                  <c:v>31981</c:v>
                </c:pt>
                <c:pt idx="91">
                  <c:v>31981</c:v>
                </c:pt>
                <c:pt idx="92">
                  <c:v>31983</c:v>
                </c:pt>
                <c:pt idx="93">
                  <c:v>31984</c:v>
                </c:pt>
                <c:pt idx="94">
                  <c:v>31986</c:v>
                </c:pt>
                <c:pt idx="95">
                  <c:v>31986</c:v>
                </c:pt>
                <c:pt idx="96">
                  <c:v>31988</c:v>
                </c:pt>
                <c:pt idx="97">
                  <c:v>31990</c:v>
                </c:pt>
                <c:pt idx="98">
                  <c:v>31996</c:v>
                </c:pt>
                <c:pt idx="99">
                  <c:v>31996</c:v>
                </c:pt>
                <c:pt idx="100">
                  <c:v>31997</c:v>
                </c:pt>
                <c:pt idx="101">
                  <c:v>31997</c:v>
                </c:pt>
                <c:pt idx="102">
                  <c:v>32004</c:v>
                </c:pt>
                <c:pt idx="103">
                  <c:v>32004</c:v>
                </c:pt>
                <c:pt idx="104">
                  <c:v>32008</c:v>
                </c:pt>
                <c:pt idx="105">
                  <c:v>32014</c:v>
                </c:pt>
                <c:pt idx="106">
                  <c:v>32022</c:v>
                </c:pt>
                <c:pt idx="107">
                  <c:v>32022</c:v>
                </c:pt>
                <c:pt idx="108">
                  <c:v>32026</c:v>
                </c:pt>
                <c:pt idx="109">
                  <c:v>32027</c:v>
                </c:pt>
                <c:pt idx="110">
                  <c:v>32027</c:v>
                </c:pt>
                <c:pt idx="111">
                  <c:v>32030</c:v>
                </c:pt>
                <c:pt idx="112">
                  <c:v>32033</c:v>
                </c:pt>
                <c:pt idx="113">
                  <c:v>32034</c:v>
                </c:pt>
                <c:pt idx="114">
                  <c:v>32038</c:v>
                </c:pt>
                <c:pt idx="115">
                  <c:v>32041</c:v>
                </c:pt>
                <c:pt idx="116">
                  <c:v>32042</c:v>
                </c:pt>
                <c:pt idx="117">
                  <c:v>32044</c:v>
                </c:pt>
                <c:pt idx="118">
                  <c:v>32045</c:v>
                </c:pt>
                <c:pt idx="119">
                  <c:v>32048</c:v>
                </c:pt>
                <c:pt idx="120">
                  <c:v>32050</c:v>
                </c:pt>
                <c:pt idx="121">
                  <c:v>32055</c:v>
                </c:pt>
                <c:pt idx="122">
                  <c:v>32055</c:v>
                </c:pt>
                <c:pt idx="123">
                  <c:v>32055</c:v>
                </c:pt>
                <c:pt idx="124">
                  <c:v>32056</c:v>
                </c:pt>
                <c:pt idx="125">
                  <c:v>32057</c:v>
                </c:pt>
                <c:pt idx="126">
                  <c:v>32057</c:v>
                </c:pt>
                <c:pt idx="127">
                  <c:v>32058</c:v>
                </c:pt>
                <c:pt idx="128">
                  <c:v>32064</c:v>
                </c:pt>
                <c:pt idx="129">
                  <c:v>32064</c:v>
                </c:pt>
                <c:pt idx="130">
                  <c:v>32067</c:v>
                </c:pt>
                <c:pt idx="131">
                  <c:v>32069</c:v>
                </c:pt>
                <c:pt idx="132">
                  <c:v>32070</c:v>
                </c:pt>
                <c:pt idx="133">
                  <c:v>32073</c:v>
                </c:pt>
                <c:pt idx="134">
                  <c:v>32075</c:v>
                </c:pt>
                <c:pt idx="135">
                  <c:v>32075</c:v>
                </c:pt>
                <c:pt idx="136">
                  <c:v>32076</c:v>
                </c:pt>
                <c:pt idx="137">
                  <c:v>32077</c:v>
                </c:pt>
                <c:pt idx="138">
                  <c:v>32081</c:v>
                </c:pt>
                <c:pt idx="139">
                  <c:v>32081</c:v>
                </c:pt>
                <c:pt idx="140">
                  <c:v>32087</c:v>
                </c:pt>
                <c:pt idx="141">
                  <c:v>32088</c:v>
                </c:pt>
                <c:pt idx="142">
                  <c:v>32088</c:v>
                </c:pt>
                <c:pt idx="143">
                  <c:v>32089</c:v>
                </c:pt>
                <c:pt idx="144">
                  <c:v>32089</c:v>
                </c:pt>
                <c:pt idx="145">
                  <c:v>32089</c:v>
                </c:pt>
                <c:pt idx="146">
                  <c:v>32092</c:v>
                </c:pt>
                <c:pt idx="147">
                  <c:v>32093</c:v>
                </c:pt>
                <c:pt idx="148">
                  <c:v>32095</c:v>
                </c:pt>
                <c:pt idx="149">
                  <c:v>32097</c:v>
                </c:pt>
                <c:pt idx="150">
                  <c:v>32098</c:v>
                </c:pt>
                <c:pt idx="151">
                  <c:v>32102</c:v>
                </c:pt>
                <c:pt idx="152">
                  <c:v>32109</c:v>
                </c:pt>
                <c:pt idx="153">
                  <c:v>32109</c:v>
                </c:pt>
                <c:pt idx="154">
                  <c:v>32109</c:v>
                </c:pt>
                <c:pt idx="155">
                  <c:v>32112</c:v>
                </c:pt>
                <c:pt idx="156">
                  <c:v>32114</c:v>
                </c:pt>
                <c:pt idx="157">
                  <c:v>32114</c:v>
                </c:pt>
                <c:pt idx="158">
                  <c:v>32115</c:v>
                </c:pt>
                <c:pt idx="159">
                  <c:v>32119</c:v>
                </c:pt>
                <c:pt idx="160">
                  <c:v>32125</c:v>
                </c:pt>
                <c:pt idx="161">
                  <c:v>32126</c:v>
                </c:pt>
                <c:pt idx="162">
                  <c:v>32126</c:v>
                </c:pt>
                <c:pt idx="163">
                  <c:v>32128</c:v>
                </c:pt>
                <c:pt idx="164">
                  <c:v>32149</c:v>
                </c:pt>
                <c:pt idx="165">
                  <c:v>32149</c:v>
                </c:pt>
                <c:pt idx="166">
                  <c:v>32153</c:v>
                </c:pt>
                <c:pt idx="167">
                  <c:v>32153</c:v>
                </c:pt>
                <c:pt idx="168">
                  <c:v>32157</c:v>
                </c:pt>
                <c:pt idx="169">
                  <c:v>32157</c:v>
                </c:pt>
                <c:pt idx="170">
                  <c:v>32160</c:v>
                </c:pt>
                <c:pt idx="171">
                  <c:v>32160</c:v>
                </c:pt>
                <c:pt idx="172">
                  <c:v>32165</c:v>
                </c:pt>
                <c:pt idx="173">
                  <c:v>32165</c:v>
                </c:pt>
                <c:pt idx="174">
                  <c:v>32166</c:v>
                </c:pt>
                <c:pt idx="175">
                  <c:v>32168</c:v>
                </c:pt>
                <c:pt idx="176">
                  <c:v>32173</c:v>
                </c:pt>
                <c:pt idx="177">
                  <c:v>32176</c:v>
                </c:pt>
                <c:pt idx="178">
                  <c:v>32180</c:v>
                </c:pt>
                <c:pt idx="179">
                  <c:v>32184</c:v>
                </c:pt>
                <c:pt idx="180">
                  <c:v>32188</c:v>
                </c:pt>
                <c:pt idx="181">
                  <c:v>32190</c:v>
                </c:pt>
                <c:pt idx="182">
                  <c:v>32195</c:v>
                </c:pt>
                <c:pt idx="183">
                  <c:v>32199</c:v>
                </c:pt>
                <c:pt idx="184">
                  <c:v>32199</c:v>
                </c:pt>
                <c:pt idx="185">
                  <c:v>32200</c:v>
                </c:pt>
                <c:pt idx="186">
                  <c:v>32202</c:v>
                </c:pt>
                <c:pt idx="187">
                  <c:v>32203</c:v>
                </c:pt>
                <c:pt idx="188">
                  <c:v>32205</c:v>
                </c:pt>
                <c:pt idx="189">
                  <c:v>32205</c:v>
                </c:pt>
                <c:pt idx="190">
                  <c:v>32215</c:v>
                </c:pt>
                <c:pt idx="191">
                  <c:v>32216</c:v>
                </c:pt>
                <c:pt idx="192">
                  <c:v>32218</c:v>
                </c:pt>
                <c:pt idx="193">
                  <c:v>32223</c:v>
                </c:pt>
                <c:pt idx="194">
                  <c:v>32223</c:v>
                </c:pt>
                <c:pt idx="195">
                  <c:v>32226</c:v>
                </c:pt>
                <c:pt idx="196">
                  <c:v>32231</c:v>
                </c:pt>
                <c:pt idx="197">
                  <c:v>32237</c:v>
                </c:pt>
                <c:pt idx="198">
                  <c:v>32238</c:v>
                </c:pt>
                <c:pt idx="199">
                  <c:v>32238</c:v>
                </c:pt>
                <c:pt idx="200">
                  <c:v>32241</c:v>
                </c:pt>
                <c:pt idx="201">
                  <c:v>32246</c:v>
                </c:pt>
                <c:pt idx="202">
                  <c:v>32255</c:v>
                </c:pt>
                <c:pt idx="203">
                  <c:v>32256</c:v>
                </c:pt>
                <c:pt idx="204">
                  <c:v>32256</c:v>
                </c:pt>
                <c:pt idx="205">
                  <c:v>32257</c:v>
                </c:pt>
                <c:pt idx="206">
                  <c:v>32259</c:v>
                </c:pt>
                <c:pt idx="207">
                  <c:v>32259</c:v>
                </c:pt>
                <c:pt idx="208">
                  <c:v>32261</c:v>
                </c:pt>
                <c:pt idx="209">
                  <c:v>32265</c:v>
                </c:pt>
                <c:pt idx="210">
                  <c:v>32265</c:v>
                </c:pt>
                <c:pt idx="211">
                  <c:v>32265</c:v>
                </c:pt>
                <c:pt idx="212">
                  <c:v>32271</c:v>
                </c:pt>
                <c:pt idx="213">
                  <c:v>32271</c:v>
                </c:pt>
                <c:pt idx="214">
                  <c:v>32271</c:v>
                </c:pt>
                <c:pt idx="215">
                  <c:v>32272</c:v>
                </c:pt>
                <c:pt idx="216">
                  <c:v>32272</c:v>
                </c:pt>
                <c:pt idx="217">
                  <c:v>32272</c:v>
                </c:pt>
                <c:pt idx="218">
                  <c:v>32274</c:v>
                </c:pt>
                <c:pt idx="219">
                  <c:v>32274</c:v>
                </c:pt>
                <c:pt idx="220">
                  <c:v>32275</c:v>
                </c:pt>
                <c:pt idx="221">
                  <c:v>32275</c:v>
                </c:pt>
                <c:pt idx="222">
                  <c:v>32277</c:v>
                </c:pt>
                <c:pt idx="223">
                  <c:v>32277</c:v>
                </c:pt>
                <c:pt idx="224">
                  <c:v>32278</c:v>
                </c:pt>
                <c:pt idx="225">
                  <c:v>32282</c:v>
                </c:pt>
                <c:pt idx="226">
                  <c:v>32282</c:v>
                </c:pt>
                <c:pt idx="227">
                  <c:v>32283</c:v>
                </c:pt>
                <c:pt idx="228">
                  <c:v>32284</c:v>
                </c:pt>
                <c:pt idx="229">
                  <c:v>32284</c:v>
                </c:pt>
                <c:pt idx="230">
                  <c:v>32284</c:v>
                </c:pt>
                <c:pt idx="231">
                  <c:v>32288</c:v>
                </c:pt>
                <c:pt idx="232">
                  <c:v>32288</c:v>
                </c:pt>
                <c:pt idx="233">
                  <c:v>32289</c:v>
                </c:pt>
                <c:pt idx="234">
                  <c:v>32289</c:v>
                </c:pt>
                <c:pt idx="235">
                  <c:v>32290</c:v>
                </c:pt>
                <c:pt idx="236">
                  <c:v>32292</c:v>
                </c:pt>
                <c:pt idx="237">
                  <c:v>32292</c:v>
                </c:pt>
                <c:pt idx="238">
                  <c:v>32292</c:v>
                </c:pt>
                <c:pt idx="239">
                  <c:v>32293</c:v>
                </c:pt>
                <c:pt idx="240">
                  <c:v>32294</c:v>
                </c:pt>
                <c:pt idx="241">
                  <c:v>32294</c:v>
                </c:pt>
                <c:pt idx="242">
                  <c:v>32295</c:v>
                </c:pt>
                <c:pt idx="243">
                  <c:v>32295</c:v>
                </c:pt>
                <c:pt idx="244">
                  <c:v>32298</c:v>
                </c:pt>
                <c:pt idx="245">
                  <c:v>32299</c:v>
                </c:pt>
                <c:pt idx="246">
                  <c:v>32301</c:v>
                </c:pt>
                <c:pt idx="247">
                  <c:v>32301</c:v>
                </c:pt>
                <c:pt idx="248">
                  <c:v>32302</c:v>
                </c:pt>
                <c:pt idx="249">
                  <c:v>32303</c:v>
                </c:pt>
                <c:pt idx="250">
                  <c:v>32304</c:v>
                </c:pt>
                <c:pt idx="251">
                  <c:v>32304</c:v>
                </c:pt>
                <c:pt idx="252">
                  <c:v>32304</c:v>
                </c:pt>
                <c:pt idx="253">
                  <c:v>32304</c:v>
                </c:pt>
                <c:pt idx="254">
                  <c:v>32305</c:v>
                </c:pt>
                <c:pt idx="255">
                  <c:v>32305</c:v>
                </c:pt>
                <c:pt idx="256">
                  <c:v>32311</c:v>
                </c:pt>
                <c:pt idx="257">
                  <c:v>32313</c:v>
                </c:pt>
                <c:pt idx="258">
                  <c:v>32316</c:v>
                </c:pt>
                <c:pt idx="259">
                  <c:v>32319</c:v>
                </c:pt>
                <c:pt idx="260">
                  <c:v>32319</c:v>
                </c:pt>
                <c:pt idx="261">
                  <c:v>32319</c:v>
                </c:pt>
                <c:pt idx="262">
                  <c:v>32334</c:v>
                </c:pt>
                <c:pt idx="263">
                  <c:v>32337</c:v>
                </c:pt>
                <c:pt idx="264">
                  <c:v>32344</c:v>
                </c:pt>
                <c:pt idx="265">
                  <c:v>32346</c:v>
                </c:pt>
                <c:pt idx="266">
                  <c:v>32346</c:v>
                </c:pt>
                <c:pt idx="267">
                  <c:v>32346</c:v>
                </c:pt>
                <c:pt idx="268">
                  <c:v>32354</c:v>
                </c:pt>
                <c:pt idx="269">
                  <c:v>32357</c:v>
                </c:pt>
                <c:pt idx="270">
                  <c:v>32358</c:v>
                </c:pt>
                <c:pt idx="271">
                  <c:v>32360</c:v>
                </c:pt>
                <c:pt idx="272">
                  <c:v>32363</c:v>
                </c:pt>
                <c:pt idx="273">
                  <c:v>32368</c:v>
                </c:pt>
                <c:pt idx="274">
                  <c:v>32373</c:v>
                </c:pt>
                <c:pt idx="275">
                  <c:v>32373</c:v>
                </c:pt>
                <c:pt idx="276">
                  <c:v>32387</c:v>
                </c:pt>
                <c:pt idx="277">
                  <c:v>32398</c:v>
                </c:pt>
                <c:pt idx="278">
                  <c:v>32399</c:v>
                </c:pt>
                <c:pt idx="279">
                  <c:v>32399</c:v>
                </c:pt>
                <c:pt idx="280">
                  <c:v>32407</c:v>
                </c:pt>
                <c:pt idx="281">
                  <c:v>32408</c:v>
                </c:pt>
                <c:pt idx="282">
                  <c:v>32409</c:v>
                </c:pt>
                <c:pt idx="283">
                  <c:v>32413</c:v>
                </c:pt>
                <c:pt idx="284">
                  <c:v>32413</c:v>
                </c:pt>
                <c:pt idx="285">
                  <c:v>32415</c:v>
                </c:pt>
                <c:pt idx="286">
                  <c:v>32422</c:v>
                </c:pt>
                <c:pt idx="287">
                  <c:v>32424</c:v>
                </c:pt>
                <c:pt idx="288">
                  <c:v>32427</c:v>
                </c:pt>
                <c:pt idx="289">
                  <c:v>32429</c:v>
                </c:pt>
                <c:pt idx="290">
                  <c:v>32432</c:v>
                </c:pt>
                <c:pt idx="291">
                  <c:v>32432</c:v>
                </c:pt>
                <c:pt idx="292">
                  <c:v>32435</c:v>
                </c:pt>
                <c:pt idx="293">
                  <c:v>32436</c:v>
                </c:pt>
                <c:pt idx="294">
                  <c:v>32436</c:v>
                </c:pt>
                <c:pt idx="295">
                  <c:v>32439</c:v>
                </c:pt>
                <c:pt idx="296">
                  <c:v>32442</c:v>
                </c:pt>
                <c:pt idx="297">
                  <c:v>32442</c:v>
                </c:pt>
                <c:pt idx="298">
                  <c:v>32445</c:v>
                </c:pt>
                <c:pt idx="299">
                  <c:v>32445</c:v>
                </c:pt>
                <c:pt idx="300">
                  <c:v>32448</c:v>
                </c:pt>
                <c:pt idx="301">
                  <c:v>32448</c:v>
                </c:pt>
                <c:pt idx="302">
                  <c:v>32449</c:v>
                </c:pt>
                <c:pt idx="303">
                  <c:v>32449</c:v>
                </c:pt>
                <c:pt idx="304">
                  <c:v>32449</c:v>
                </c:pt>
                <c:pt idx="305">
                  <c:v>32454</c:v>
                </c:pt>
                <c:pt idx="306">
                  <c:v>32454</c:v>
                </c:pt>
                <c:pt idx="307">
                  <c:v>32457</c:v>
                </c:pt>
                <c:pt idx="308">
                  <c:v>32457</c:v>
                </c:pt>
                <c:pt idx="309">
                  <c:v>32460</c:v>
                </c:pt>
                <c:pt idx="310">
                  <c:v>32463</c:v>
                </c:pt>
                <c:pt idx="311">
                  <c:v>32463</c:v>
                </c:pt>
                <c:pt idx="312">
                  <c:v>32466</c:v>
                </c:pt>
                <c:pt idx="313">
                  <c:v>32467</c:v>
                </c:pt>
                <c:pt idx="314">
                  <c:v>32471</c:v>
                </c:pt>
                <c:pt idx="315">
                  <c:v>32471</c:v>
                </c:pt>
                <c:pt idx="316">
                  <c:v>32472</c:v>
                </c:pt>
                <c:pt idx="317">
                  <c:v>32472</c:v>
                </c:pt>
                <c:pt idx="318">
                  <c:v>32473</c:v>
                </c:pt>
                <c:pt idx="319">
                  <c:v>32473</c:v>
                </c:pt>
                <c:pt idx="320">
                  <c:v>32474</c:v>
                </c:pt>
                <c:pt idx="321">
                  <c:v>32474</c:v>
                </c:pt>
                <c:pt idx="322">
                  <c:v>32475</c:v>
                </c:pt>
                <c:pt idx="323">
                  <c:v>32475</c:v>
                </c:pt>
                <c:pt idx="324">
                  <c:v>32475</c:v>
                </c:pt>
                <c:pt idx="325">
                  <c:v>32476</c:v>
                </c:pt>
                <c:pt idx="326">
                  <c:v>32481</c:v>
                </c:pt>
                <c:pt idx="327">
                  <c:v>32487</c:v>
                </c:pt>
                <c:pt idx="328">
                  <c:v>32487</c:v>
                </c:pt>
                <c:pt idx="329">
                  <c:v>32487</c:v>
                </c:pt>
                <c:pt idx="330">
                  <c:v>32488</c:v>
                </c:pt>
                <c:pt idx="331">
                  <c:v>32488</c:v>
                </c:pt>
                <c:pt idx="332">
                  <c:v>32488</c:v>
                </c:pt>
                <c:pt idx="333">
                  <c:v>32489</c:v>
                </c:pt>
                <c:pt idx="334">
                  <c:v>32490</c:v>
                </c:pt>
                <c:pt idx="335">
                  <c:v>32490</c:v>
                </c:pt>
                <c:pt idx="336">
                  <c:v>32490</c:v>
                </c:pt>
                <c:pt idx="337">
                  <c:v>32490</c:v>
                </c:pt>
                <c:pt idx="338">
                  <c:v>32492</c:v>
                </c:pt>
                <c:pt idx="339">
                  <c:v>32494</c:v>
                </c:pt>
                <c:pt idx="340">
                  <c:v>32494</c:v>
                </c:pt>
                <c:pt idx="341">
                  <c:v>32496</c:v>
                </c:pt>
                <c:pt idx="342">
                  <c:v>32497</c:v>
                </c:pt>
                <c:pt idx="343">
                  <c:v>32498</c:v>
                </c:pt>
                <c:pt idx="344">
                  <c:v>32498</c:v>
                </c:pt>
                <c:pt idx="345">
                  <c:v>32498</c:v>
                </c:pt>
                <c:pt idx="346">
                  <c:v>32498</c:v>
                </c:pt>
                <c:pt idx="347">
                  <c:v>32508</c:v>
                </c:pt>
                <c:pt idx="348">
                  <c:v>32508</c:v>
                </c:pt>
                <c:pt idx="349">
                  <c:v>32514</c:v>
                </c:pt>
                <c:pt idx="350">
                  <c:v>32515</c:v>
                </c:pt>
                <c:pt idx="351">
                  <c:v>32517</c:v>
                </c:pt>
                <c:pt idx="352">
                  <c:v>32520</c:v>
                </c:pt>
                <c:pt idx="353">
                  <c:v>32520</c:v>
                </c:pt>
                <c:pt idx="354">
                  <c:v>32521</c:v>
                </c:pt>
                <c:pt idx="355">
                  <c:v>32521</c:v>
                </c:pt>
                <c:pt idx="356">
                  <c:v>32522</c:v>
                </c:pt>
                <c:pt idx="357">
                  <c:v>32524</c:v>
                </c:pt>
                <c:pt idx="358">
                  <c:v>32527</c:v>
                </c:pt>
                <c:pt idx="359">
                  <c:v>32528</c:v>
                </c:pt>
                <c:pt idx="360">
                  <c:v>32528</c:v>
                </c:pt>
                <c:pt idx="361">
                  <c:v>32529</c:v>
                </c:pt>
                <c:pt idx="362">
                  <c:v>32529</c:v>
                </c:pt>
                <c:pt idx="363">
                  <c:v>32529</c:v>
                </c:pt>
                <c:pt idx="364">
                  <c:v>32530</c:v>
                </c:pt>
                <c:pt idx="365">
                  <c:v>32530</c:v>
                </c:pt>
                <c:pt idx="366">
                  <c:v>32531</c:v>
                </c:pt>
                <c:pt idx="367">
                  <c:v>32532</c:v>
                </c:pt>
                <c:pt idx="368">
                  <c:v>32532</c:v>
                </c:pt>
                <c:pt idx="369">
                  <c:v>32535</c:v>
                </c:pt>
                <c:pt idx="370">
                  <c:v>32536</c:v>
                </c:pt>
                <c:pt idx="371">
                  <c:v>32538</c:v>
                </c:pt>
                <c:pt idx="372">
                  <c:v>32539</c:v>
                </c:pt>
                <c:pt idx="373">
                  <c:v>32539</c:v>
                </c:pt>
                <c:pt idx="374">
                  <c:v>32541</c:v>
                </c:pt>
                <c:pt idx="375">
                  <c:v>32541</c:v>
                </c:pt>
                <c:pt idx="376">
                  <c:v>32541</c:v>
                </c:pt>
                <c:pt idx="377">
                  <c:v>32542</c:v>
                </c:pt>
                <c:pt idx="378">
                  <c:v>32542</c:v>
                </c:pt>
                <c:pt idx="379">
                  <c:v>32543</c:v>
                </c:pt>
                <c:pt idx="380">
                  <c:v>32544</c:v>
                </c:pt>
                <c:pt idx="381">
                  <c:v>32545</c:v>
                </c:pt>
                <c:pt idx="382">
                  <c:v>32545</c:v>
                </c:pt>
                <c:pt idx="383">
                  <c:v>32547</c:v>
                </c:pt>
                <c:pt idx="384">
                  <c:v>32556</c:v>
                </c:pt>
                <c:pt idx="385">
                  <c:v>32556</c:v>
                </c:pt>
                <c:pt idx="386">
                  <c:v>32557</c:v>
                </c:pt>
                <c:pt idx="387">
                  <c:v>32566</c:v>
                </c:pt>
                <c:pt idx="388">
                  <c:v>32566</c:v>
                </c:pt>
                <c:pt idx="389">
                  <c:v>32566</c:v>
                </c:pt>
                <c:pt idx="390">
                  <c:v>32568</c:v>
                </c:pt>
                <c:pt idx="391">
                  <c:v>32571</c:v>
                </c:pt>
                <c:pt idx="392">
                  <c:v>32571</c:v>
                </c:pt>
                <c:pt idx="393">
                  <c:v>32572</c:v>
                </c:pt>
                <c:pt idx="394">
                  <c:v>32572</c:v>
                </c:pt>
                <c:pt idx="395">
                  <c:v>32572</c:v>
                </c:pt>
                <c:pt idx="396">
                  <c:v>32573</c:v>
                </c:pt>
                <c:pt idx="397">
                  <c:v>32574</c:v>
                </c:pt>
                <c:pt idx="398">
                  <c:v>32574</c:v>
                </c:pt>
                <c:pt idx="399">
                  <c:v>32575</c:v>
                </c:pt>
                <c:pt idx="400">
                  <c:v>32575</c:v>
                </c:pt>
                <c:pt idx="401">
                  <c:v>32576</c:v>
                </c:pt>
                <c:pt idx="402">
                  <c:v>32578</c:v>
                </c:pt>
                <c:pt idx="403">
                  <c:v>32580</c:v>
                </c:pt>
                <c:pt idx="404">
                  <c:v>32580</c:v>
                </c:pt>
                <c:pt idx="405">
                  <c:v>32580</c:v>
                </c:pt>
                <c:pt idx="406">
                  <c:v>32581</c:v>
                </c:pt>
                <c:pt idx="407">
                  <c:v>32583</c:v>
                </c:pt>
                <c:pt idx="408">
                  <c:v>32585</c:v>
                </c:pt>
                <c:pt idx="409">
                  <c:v>32587</c:v>
                </c:pt>
                <c:pt idx="410">
                  <c:v>32590</c:v>
                </c:pt>
                <c:pt idx="411">
                  <c:v>32598</c:v>
                </c:pt>
                <c:pt idx="412">
                  <c:v>32604</c:v>
                </c:pt>
                <c:pt idx="413">
                  <c:v>32608</c:v>
                </c:pt>
                <c:pt idx="414">
                  <c:v>32609</c:v>
                </c:pt>
                <c:pt idx="415">
                  <c:v>32610</c:v>
                </c:pt>
                <c:pt idx="416">
                  <c:v>32611</c:v>
                </c:pt>
                <c:pt idx="417">
                  <c:v>32613</c:v>
                </c:pt>
                <c:pt idx="418">
                  <c:v>32615</c:v>
                </c:pt>
                <c:pt idx="419">
                  <c:v>32616</c:v>
                </c:pt>
                <c:pt idx="420">
                  <c:v>32619</c:v>
                </c:pt>
                <c:pt idx="421">
                  <c:v>32621</c:v>
                </c:pt>
                <c:pt idx="422">
                  <c:v>32624</c:v>
                </c:pt>
                <c:pt idx="423">
                  <c:v>32629</c:v>
                </c:pt>
                <c:pt idx="424">
                  <c:v>32629</c:v>
                </c:pt>
                <c:pt idx="425">
                  <c:v>32629</c:v>
                </c:pt>
                <c:pt idx="426">
                  <c:v>32630</c:v>
                </c:pt>
                <c:pt idx="427">
                  <c:v>32630</c:v>
                </c:pt>
                <c:pt idx="428">
                  <c:v>32631</c:v>
                </c:pt>
                <c:pt idx="429">
                  <c:v>32631</c:v>
                </c:pt>
                <c:pt idx="430">
                  <c:v>32635</c:v>
                </c:pt>
                <c:pt idx="431">
                  <c:v>32642</c:v>
                </c:pt>
                <c:pt idx="432">
                  <c:v>32652</c:v>
                </c:pt>
                <c:pt idx="433">
                  <c:v>32655</c:v>
                </c:pt>
                <c:pt idx="434">
                  <c:v>32657</c:v>
                </c:pt>
                <c:pt idx="435">
                  <c:v>32658</c:v>
                </c:pt>
                <c:pt idx="436">
                  <c:v>32658</c:v>
                </c:pt>
                <c:pt idx="437">
                  <c:v>32658</c:v>
                </c:pt>
                <c:pt idx="438">
                  <c:v>32660</c:v>
                </c:pt>
                <c:pt idx="439">
                  <c:v>32661</c:v>
                </c:pt>
                <c:pt idx="440">
                  <c:v>32662</c:v>
                </c:pt>
                <c:pt idx="441">
                  <c:v>32670</c:v>
                </c:pt>
                <c:pt idx="442">
                  <c:v>32673</c:v>
                </c:pt>
                <c:pt idx="443">
                  <c:v>32678</c:v>
                </c:pt>
                <c:pt idx="444">
                  <c:v>32678</c:v>
                </c:pt>
                <c:pt idx="445">
                  <c:v>32679</c:v>
                </c:pt>
                <c:pt idx="446">
                  <c:v>32680</c:v>
                </c:pt>
                <c:pt idx="447">
                  <c:v>32680</c:v>
                </c:pt>
                <c:pt idx="448">
                  <c:v>32680</c:v>
                </c:pt>
                <c:pt idx="449">
                  <c:v>32681</c:v>
                </c:pt>
                <c:pt idx="450">
                  <c:v>32683</c:v>
                </c:pt>
                <c:pt idx="451">
                  <c:v>32684</c:v>
                </c:pt>
                <c:pt idx="452">
                  <c:v>32685</c:v>
                </c:pt>
                <c:pt idx="453">
                  <c:v>32686</c:v>
                </c:pt>
                <c:pt idx="454">
                  <c:v>32687</c:v>
                </c:pt>
                <c:pt idx="455">
                  <c:v>32688</c:v>
                </c:pt>
                <c:pt idx="456">
                  <c:v>32689</c:v>
                </c:pt>
                <c:pt idx="457">
                  <c:v>32691</c:v>
                </c:pt>
                <c:pt idx="458">
                  <c:v>32692</c:v>
                </c:pt>
                <c:pt idx="459">
                  <c:v>32696</c:v>
                </c:pt>
                <c:pt idx="460">
                  <c:v>32700</c:v>
                </c:pt>
                <c:pt idx="461">
                  <c:v>32702</c:v>
                </c:pt>
                <c:pt idx="462">
                  <c:v>32702</c:v>
                </c:pt>
                <c:pt idx="463">
                  <c:v>32705</c:v>
                </c:pt>
                <c:pt idx="464">
                  <c:v>32707</c:v>
                </c:pt>
                <c:pt idx="465">
                  <c:v>32709</c:v>
                </c:pt>
                <c:pt idx="466">
                  <c:v>32713</c:v>
                </c:pt>
                <c:pt idx="467">
                  <c:v>32713</c:v>
                </c:pt>
                <c:pt idx="468">
                  <c:v>32715</c:v>
                </c:pt>
                <c:pt idx="469">
                  <c:v>32715</c:v>
                </c:pt>
                <c:pt idx="470">
                  <c:v>32717</c:v>
                </c:pt>
                <c:pt idx="471">
                  <c:v>32717</c:v>
                </c:pt>
                <c:pt idx="472">
                  <c:v>32719</c:v>
                </c:pt>
                <c:pt idx="473">
                  <c:v>32719</c:v>
                </c:pt>
                <c:pt idx="474">
                  <c:v>32721</c:v>
                </c:pt>
                <c:pt idx="475">
                  <c:v>32722</c:v>
                </c:pt>
                <c:pt idx="476">
                  <c:v>32726</c:v>
                </c:pt>
                <c:pt idx="477">
                  <c:v>32726</c:v>
                </c:pt>
                <c:pt idx="478">
                  <c:v>32728</c:v>
                </c:pt>
                <c:pt idx="479">
                  <c:v>32728</c:v>
                </c:pt>
                <c:pt idx="480">
                  <c:v>32732</c:v>
                </c:pt>
                <c:pt idx="481">
                  <c:v>32733</c:v>
                </c:pt>
                <c:pt idx="482">
                  <c:v>32733</c:v>
                </c:pt>
                <c:pt idx="483">
                  <c:v>32734</c:v>
                </c:pt>
                <c:pt idx="484">
                  <c:v>32734</c:v>
                </c:pt>
                <c:pt idx="485">
                  <c:v>32734</c:v>
                </c:pt>
                <c:pt idx="486">
                  <c:v>32735</c:v>
                </c:pt>
                <c:pt idx="487">
                  <c:v>32736</c:v>
                </c:pt>
                <c:pt idx="488">
                  <c:v>32739</c:v>
                </c:pt>
                <c:pt idx="489">
                  <c:v>32743</c:v>
                </c:pt>
                <c:pt idx="490">
                  <c:v>32744</c:v>
                </c:pt>
                <c:pt idx="491">
                  <c:v>32746</c:v>
                </c:pt>
                <c:pt idx="492">
                  <c:v>32747</c:v>
                </c:pt>
                <c:pt idx="493">
                  <c:v>32749</c:v>
                </c:pt>
                <c:pt idx="494">
                  <c:v>32749</c:v>
                </c:pt>
                <c:pt idx="495">
                  <c:v>32754</c:v>
                </c:pt>
                <c:pt idx="496">
                  <c:v>32757</c:v>
                </c:pt>
                <c:pt idx="497">
                  <c:v>32760</c:v>
                </c:pt>
                <c:pt idx="498">
                  <c:v>32760</c:v>
                </c:pt>
                <c:pt idx="499">
                  <c:v>32760</c:v>
                </c:pt>
                <c:pt idx="500">
                  <c:v>32760</c:v>
                </c:pt>
                <c:pt idx="501">
                  <c:v>32760</c:v>
                </c:pt>
                <c:pt idx="502">
                  <c:v>32762</c:v>
                </c:pt>
                <c:pt idx="503">
                  <c:v>32763</c:v>
                </c:pt>
                <c:pt idx="504">
                  <c:v>32763</c:v>
                </c:pt>
                <c:pt idx="505">
                  <c:v>32764</c:v>
                </c:pt>
                <c:pt idx="506">
                  <c:v>32764</c:v>
                </c:pt>
                <c:pt idx="507">
                  <c:v>32765</c:v>
                </c:pt>
                <c:pt idx="508">
                  <c:v>32766</c:v>
                </c:pt>
                <c:pt idx="509">
                  <c:v>32767</c:v>
                </c:pt>
                <c:pt idx="510">
                  <c:v>32767</c:v>
                </c:pt>
                <c:pt idx="511">
                  <c:v>32775</c:v>
                </c:pt>
                <c:pt idx="512">
                  <c:v>32776</c:v>
                </c:pt>
                <c:pt idx="513">
                  <c:v>32776</c:v>
                </c:pt>
                <c:pt idx="514">
                  <c:v>32779</c:v>
                </c:pt>
                <c:pt idx="515">
                  <c:v>32780</c:v>
                </c:pt>
                <c:pt idx="516">
                  <c:v>32781</c:v>
                </c:pt>
                <c:pt idx="517">
                  <c:v>32783</c:v>
                </c:pt>
                <c:pt idx="518">
                  <c:v>32785</c:v>
                </c:pt>
                <c:pt idx="519">
                  <c:v>32785</c:v>
                </c:pt>
                <c:pt idx="520">
                  <c:v>32786</c:v>
                </c:pt>
                <c:pt idx="521">
                  <c:v>32786</c:v>
                </c:pt>
                <c:pt idx="522">
                  <c:v>32787</c:v>
                </c:pt>
                <c:pt idx="523">
                  <c:v>32787</c:v>
                </c:pt>
                <c:pt idx="524">
                  <c:v>32787</c:v>
                </c:pt>
                <c:pt idx="525">
                  <c:v>32788</c:v>
                </c:pt>
                <c:pt idx="526">
                  <c:v>32788</c:v>
                </c:pt>
                <c:pt idx="527">
                  <c:v>32788</c:v>
                </c:pt>
                <c:pt idx="528">
                  <c:v>32794</c:v>
                </c:pt>
                <c:pt idx="529">
                  <c:v>32794</c:v>
                </c:pt>
                <c:pt idx="530">
                  <c:v>32795</c:v>
                </c:pt>
                <c:pt idx="531">
                  <c:v>32796</c:v>
                </c:pt>
                <c:pt idx="532">
                  <c:v>32796</c:v>
                </c:pt>
                <c:pt idx="533">
                  <c:v>32797</c:v>
                </c:pt>
                <c:pt idx="534">
                  <c:v>32797</c:v>
                </c:pt>
                <c:pt idx="535">
                  <c:v>32797</c:v>
                </c:pt>
                <c:pt idx="536">
                  <c:v>32797</c:v>
                </c:pt>
                <c:pt idx="537">
                  <c:v>32798</c:v>
                </c:pt>
                <c:pt idx="538">
                  <c:v>32798</c:v>
                </c:pt>
                <c:pt idx="539">
                  <c:v>32798</c:v>
                </c:pt>
                <c:pt idx="540">
                  <c:v>32799</c:v>
                </c:pt>
                <c:pt idx="541">
                  <c:v>32799</c:v>
                </c:pt>
                <c:pt idx="542">
                  <c:v>32801</c:v>
                </c:pt>
                <c:pt idx="543">
                  <c:v>32801</c:v>
                </c:pt>
                <c:pt idx="544">
                  <c:v>32804</c:v>
                </c:pt>
                <c:pt idx="545">
                  <c:v>32804</c:v>
                </c:pt>
                <c:pt idx="546">
                  <c:v>32806</c:v>
                </c:pt>
                <c:pt idx="547">
                  <c:v>32808</c:v>
                </c:pt>
                <c:pt idx="548">
                  <c:v>32808</c:v>
                </c:pt>
                <c:pt idx="549">
                  <c:v>32809</c:v>
                </c:pt>
                <c:pt idx="550">
                  <c:v>32809</c:v>
                </c:pt>
                <c:pt idx="551">
                  <c:v>32811</c:v>
                </c:pt>
                <c:pt idx="552">
                  <c:v>32811</c:v>
                </c:pt>
                <c:pt idx="553">
                  <c:v>32811</c:v>
                </c:pt>
                <c:pt idx="554">
                  <c:v>32811</c:v>
                </c:pt>
                <c:pt idx="555">
                  <c:v>32812</c:v>
                </c:pt>
                <c:pt idx="556">
                  <c:v>32814</c:v>
                </c:pt>
                <c:pt idx="557">
                  <c:v>32814</c:v>
                </c:pt>
                <c:pt idx="558">
                  <c:v>32817</c:v>
                </c:pt>
                <c:pt idx="559">
                  <c:v>32819</c:v>
                </c:pt>
                <c:pt idx="560">
                  <c:v>32819</c:v>
                </c:pt>
                <c:pt idx="561">
                  <c:v>32820</c:v>
                </c:pt>
                <c:pt idx="562">
                  <c:v>32821</c:v>
                </c:pt>
                <c:pt idx="563">
                  <c:v>32823</c:v>
                </c:pt>
                <c:pt idx="564">
                  <c:v>32823</c:v>
                </c:pt>
                <c:pt idx="565">
                  <c:v>32829</c:v>
                </c:pt>
                <c:pt idx="566">
                  <c:v>32839</c:v>
                </c:pt>
                <c:pt idx="567">
                  <c:v>32840</c:v>
                </c:pt>
                <c:pt idx="568">
                  <c:v>32841</c:v>
                </c:pt>
                <c:pt idx="569">
                  <c:v>32842</c:v>
                </c:pt>
                <c:pt idx="570">
                  <c:v>32842</c:v>
                </c:pt>
                <c:pt idx="571">
                  <c:v>32842</c:v>
                </c:pt>
                <c:pt idx="572">
                  <c:v>32848</c:v>
                </c:pt>
                <c:pt idx="573">
                  <c:v>32855</c:v>
                </c:pt>
                <c:pt idx="574">
                  <c:v>32856</c:v>
                </c:pt>
                <c:pt idx="575">
                  <c:v>32859</c:v>
                </c:pt>
                <c:pt idx="576">
                  <c:v>32860</c:v>
                </c:pt>
                <c:pt idx="577">
                  <c:v>32860</c:v>
                </c:pt>
                <c:pt idx="578">
                  <c:v>32868</c:v>
                </c:pt>
                <c:pt idx="579">
                  <c:v>32876</c:v>
                </c:pt>
                <c:pt idx="580">
                  <c:v>32876</c:v>
                </c:pt>
                <c:pt idx="581">
                  <c:v>32882</c:v>
                </c:pt>
                <c:pt idx="582">
                  <c:v>32883</c:v>
                </c:pt>
                <c:pt idx="583">
                  <c:v>32884</c:v>
                </c:pt>
                <c:pt idx="584">
                  <c:v>32884</c:v>
                </c:pt>
                <c:pt idx="585">
                  <c:v>32890</c:v>
                </c:pt>
                <c:pt idx="586">
                  <c:v>32899</c:v>
                </c:pt>
                <c:pt idx="587">
                  <c:v>32899</c:v>
                </c:pt>
                <c:pt idx="588">
                  <c:v>32900</c:v>
                </c:pt>
                <c:pt idx="589">
                  <c:v>32901</c:v>
                </c:pt>
                <c:pt idx="590">
                  <c:v>32902</c:v>
                </c:pt>
                <c:pt idx="591">
                  <c:v>32903</c:v>
                </c:pt>
                <c:pt idx="592">
                  <c:v>32908</c:v>
                </c:pt>
                <c:pt idx="593">
                  <c:v>32912</c:v>
                </c:pt>
                <c:pt idx="594">
                  <c:v>32913</c:v>
                </c:pt>
                <c:pt idx="595">
                  <c:v>32914</c:v>
                </c:pt>
                <c:pt idx="596">
                  <c:v>32915</c:v>
                </c:pt>
                <c:pt idx="597">
                  <c:v>32916</c:v>
                </c:pt>
                <c:pt idx="598">
                  <c:v>32916</c:v>
                </c:pt>
                <c:pt idx="599">
                  <c:v>32916</c:v>
                </c:pt>
                <c:pt idx="600">
                  <c:v>32917</c:v>
                </c:pt>
                <c:pt idx="601">
                  <c:v>32917</c:v>
                </c:pt>
                <c:pt idx="602">
                  <c:v>32917</c:v>
                </c:pt>
                <c:pt idx="603">
                  <c:v>32917</c:v>
                </c:pt>
                <c:pt idx="604">
                  <c:v>32919</c:v>
                </c:pt>
                <c:pt idx="605">
                  <c:v>32919</c:v>
                </c:pt>
                <c:pt idx="606">
                  <c:v>32922</c:v>
                </c:pt>
                <c:pt idx="607">
                  <c:v>32924</c:v>
                </c:pt>
                <c:pt idx="608">
                  <c:v>32924</c:v>
                </c:pt>
                <c:pt idx="609">
                  <c:v>32927</c:v>
                </c:pt>
                <c:pt idx="610">
                  <c:v>32928</c:v>
                </c:pt>
                <c:pt idx="611">
                  <c:v>32929</c:v>
                </c:pt>
                <c:pt idx="612">
                  <c:v>32929</c:v>
                </c:pt>
                <c:pt idx="613">
                  <c:v>32929</c:v>
                </c:pt>
                <c:pt idx="614">
                  <c:v>32932</c:v>
                </c:pt>
                <c:pt idx="615">
                  <c:v>32934</c:v>
                </c:pt>
                <c:pt idx="616">
                  <c:v>32934</c:v>
                </c:pt>
                <c:pt idx="617">
                  <c:v>32935</c:v>
                </c:pt>
                <c:pt idx="618">
                  <c:v>32935</c:v>
                </c:pt>
                <c:pt idx="619">
                  <c:v>32936</c:v>
                </c:pt>
                <c:pt idx="620">
                  <c:v>32936</c:v>
                </c:pt>
                <c:pt idx="621">
                  <c:v>32936</c:v>
                </c:pt>
                <c:pt idx="622">
                  <c:v>32937</c:v>
                </c:pt>
                <c:pt idx="623">
                  <c:v>32937</c:v>
                </c:pt>
                <c:pt idx="624">
                  <c:v>32937</c:v>
                </c:pt>
                <c:pt idx="625">
                  <c:v>32938</c:v>
                </c:pt>
                <c:pt idx="626">
                  <c:v>32938</c:v>
                </c:pt>
                <c:pt idx="627">
                  <c:v>32938</c:v>
                </c:pt>
                <c:pt idx="628">
                  <c:v>32938</c:v>
                </c:pt>
                <c:pt idx="629">
                  <c:v>32940</c:v>
                </c:pt>
                <c:pt idx="630">
                  <c:v>32940</c:v>
                </c:pt>
                <c:pt idx="631">
                  <c:v>32940</c:v>
                </c:pt>
                <c:pt idx="632">
                  <c:v>32941</c:v>
                </c:pt>
                <c:pt idx="633">
                  <c:v>32945</c:v>
                </c:pt>
                <c:pt idx="634">
                  <c:v>32945</c:v>
                </c:pt>
                <c:pt idx="635">
                  <c:v>32945</c:v>
                </c:pt>
                <c:pt idx="636">
                  <c:v>32946</c:v>
                </c:pt>
                <c:pt idx="637">
                  <c:v>32947</c:v>
                </c:pt>
                <c:pt idx="638">
                  <c:v>32947</c:v>
                </c:pt>
                <c:pt idx="639">
                  <c:v>32948</c:v>
                </c:pt>
                <c:pt idx="640">
                  <c:v>32954</c:v>
                </c:pt>
                <c:pt idx="641">
                  <c:v>32958</c:v>
                </c:pt>
                <c:pt idx="642">
                  <c:v>32958</c:v>
                </c:pt>
                <c:pt idx="643">
                  <c:v>32958</c:v>
                </c:pt>
                <c:pt idx="644">
                  <c:v>32959</c:v>
                </c:pt>
                <c:pt idx="645">
                  <c:v>32965</c:v>
                </c:pt>
                <c:pt idx="646">
                  <c:v>32967</c:v>
                </c:pt>
                <c:pt idx="647">
                  <c:v>32970</c:v>
                </c:pt>
                <c:pt idx="648">
                  <c:v>32970</c:v>
                </c:pt>
                <c:pt idx="649">
                  <c:v>32971</c:v>
                </c:pt>
                <c:pt idx="650">
                  <c:v>32972</c:v>
                </c:pt>
                <c:pt idx="651">
                  <c:v>32977</c:v>
                </c:pt>
                <c:pt idx="652">
                  <c:v>32982</c:v>
                </c:pt>
                <c:pt idx="653">
                  <c:v>32985</c:v>
                </c:pt>
                <c:pt idx="654">
                  <c:v>32992</c:v>
                </c:pt>
                <c:pt idx="655">
                  <c:v>32995</c:v>
                </c:pt>
                <c:pt idx="656">
                  <c:v>32995</c:v>
                </c:pt>
                <c:pt idx="657">
                  <c:v>32997</c:v>
                </c:pt>
                <c:pt idx="658">
                  <c:v>32997</c:v>
                </c:pt>
                <c:pt idx="659">
                  <c:v>33000</c:v>
                </c:pt>
                <c:pt idx="660">
                  <c:v>33005</c:v>
                </c:pt>
                <c:pt idx="661">
                  <c:v>33006</c:v>
                </c:pt>
                <c:pt idx="662">
                  <c:v>33012</c:v>
                </c:pt>
                <c:pt idx="663">
                  <c:v>33012</c:v>
                </c:pt>
                <c:pt idx="664">
                  <c:v>33015</c:v>
                </c:pt>
                <c:pt idx="665">
                  <c:v>33015</c:v>
                </c:pt>
                <c:pt idx="666">
                  <c:v>33015</c:v>
                </c:pt>
                <c:pt idx="667">
                  <c:v>33018</c:v>
                </c:pt>
                <c:pt idx="668">
                  <c:v>33022</c:v>
                </c:pt>
                <c:pt idx="669">
                  <c:v>33024</c:v>
                </c:pt>
                <c:pt idx="670">
                  <c:v>33024</c:v>
                </c:pt>
                <c:pt idx="671">
                  <c:v>33027</c:v>
                </c:pt>
                <c:pt idx="672">
                  <c:v>33033</c:v>
                </c:pt>
                <c:pt idx="673">
                  <c:v>33036</c:v>
                </c:pt>
                <c:pt idx="674">
                  <c:v>33037</c:v>
                </c:pt>
                <c:pt idx="675">
                  <c:v>33039</c:v>
                </c:pt>
                <c:pt idx="676">
                  <c:v>33039</c:v>
                </c:pt>
                <c:pt idx="677">
                  <c:v>33040</c:v>
                </c:pt>
                <c:pt idx="678">
                  <c:v>33043</c:v>
                </c:pt>
                <c:pt idx="679">
                  <c:v>33043</c:v>
                </c:pt>
                <c:pt idx="680">
                  <c:v>33045</c:v>
                </c:pt>
                <c:pt idx="681">
                  <c:v>33051</c:v>
                </c:pt>
                <c:pt idx="682">
                  <c:v>33051</c:v>
                </c:pt>
                <c:pt idx="683">
                  <c:v>33054</c:v>
                </c:pt>
                <c:pt idx="684">
                  <c:v>33055</c:v>
                </c:pt>
                <c:pt idx="685">
                  <c:v>33056</c:v>
                </c:pt>
                <c:pt idx="686">
                  <c:v>33057</c:v>
                </c:pt>
                <c:pt idx="687">
                  <c:v>33057</c:v>
                </c:pt>
                <c:pt idx="688">
                  <c:v>33065</c:v>
                </c:pt>
                <c:pt idx="689">
                  <c:v>33065</c:v>
                </c:pt>
                <c:pt idx="690">
                  <c:v>33065</c:v>
                </c:pt>
                <c:pt idx="691">
                  <c:v>33067</c:v>
                </c:pt>
                <c:pt idx="692">
                  <c:v>33069</c:v>
                </c:pt>
                <c:pt idx="693">
                  <c:v>33070</c:v>
                </c:pt>
                <c:pt idx="694">
                  <c:v>33070</c:v>
                </c:pt>
                <c:pt idx="695">
                  <c:v>33072</c:v>
                </c:pt>
                <c:pt idx="696">
                  <c:v>33075</c:v>
                </c:pt>
                <c:pt idx="697">
                  <c:v>33078</c:v>
                </c:pt>
                <c:pt idx="698">
                  <c:v>33078</c:v>
                </c:pt>
                <c:pt idx="699">
                  <c:v>33079</c:v>
                </c:pt>
                <c:pt idx="700">
                  <c:v>33083</c:v>
                </c:pt>
                <c:pt idx="701">
                  <c:v>33087</c:v>
                </c:pt>
                <c:pt idx="702">
                  <c:v>33087</c:v>
                </c:pt>
                <c:pt idx="703">
                  <c:v>33087</c:v>
                </c:pt>
                <c:pt idx="704">
                  <c:v>33089</c:v>
                </c:pt>
                <c:pt idx="705">
                  <c:v>33089</c:v>
                </c:pt>
                <c:pt idx="706">
                  <c:v>33089</c:v>
                </c:pt>
                <c:pt idx="707">
                  <c:v>33089</c:v>
                </c:pt>
                <c:pt idx="708">
                  <c:v>33093</c:v>
                </c:pt>
                <c:pt idx="709">
                  <c:v>33093</c:v>
                </c:pt>
                <c:pt idx="710">
                  <c:v>33094</c:v>
                </c:pt>
                <c:pt idx="711">
                  <c:v>33102</c:v>
                </c:pt>
                <c:pt idx="712">
                  <c:v>33103</c:v>
                </c:pt>
                <c:pt idx="713">
                  <c:v>33104</c:v>
                </c:pt>
                <c:pt idx="714">
                  <c:v>33105</c:v>
                </c:pt>
                <c:pt idx="715">
                  <c:v>33108</c:v>
                </c:pt>
                <c:pt idx="716">
                  <c:v>33111</c:v>
                </c:pt>
                <c:pt idx="717">
                  <c:v>33111</c:v>
                </c:pt>
                <c:pt idx="718">
                  <c:v>33111</c:v>
                </c:pt>
                <c:pt idx="719">
                  <c:v>33112</c:v>
                </c:pt>
                <c:pt idx="720">
                  <c:v>33113</c:v>
                </c:pt>
                <c:pt idx="721">
                  <c:v>33114</c:v>
                </c:pt>
                <c:pt idx="722">
                  <c:v>33114</c:v>
                </c:pt>
                <c:pt idx="723">
                  <c:v>33114</c:v>
                </c:pt>
                <c:pt idx="724">
                  <c:v>33115</c:v>
                </c:pt>
                <c:pt idx="725">
                  <c:v>33115</c:v>
                </c:pt>
                <c:pt idx="726">
                  <c:v>33118</c:v>
                </c:pt>
                <c:pt idx="727">
                  <c:v>33118</c:v>
                </c:pt>
                <c:pt idx="728">
                  <c:v>33118</c:v>
                </c:pt>
                <c:pt idx="729">
                  <c:v>33119</c:v>
                </c:pt>
                <c:pt idx="730">
                  <c:v>33122</c:v>
                </c:pt>
                <c:pt idx="731">
                  <c:v>33126</c:v>
                </c:pt>
                <c:pt idx="732">
                  <c:v>33126</c:v>
                </c:pt>
                <c:pt idx="733">
                  <c:v>33138</c:v>
                </c:pt>
                <c:pt idx="734">
                  <c:v>33138</c:v>
                </c:pt>
                <c:pt idx="735">
                  <c:v>33139</c:v>
                </c:pt>
                <c:pt idx="736">
                  <c:v>33141</c:v>
                </c:pt>
                <c:pt idx="737">
                  <c:v>33147</c:v>
                </c:pt>
                <c:pt idx="738">
                  <c:v>33150</c:v>
                </c:pt>
                <c:pt idx="739">
                  <c:v>33151</c:v>
                </c:pt>
                <c:pt idx="740">
                  <c:v>33153</c:v>
                </c:pt>
                <c:pt idx="741">
                  <c:v>33153</c:v>
                </c:pt>
                <c:pt idx="742">
                  <c:v>33153</c:v>
                </c:pt>
                <c:pt idx="743">
                  <c:v>33154</c:v>
                </c:pt>
                <c:pt idx="744">
                  <c:v>33154</c:v>
                </c:pt>
                <c:pt idx="745">
                  <c:v>33154</c:v>
                </c:pt>
                <c:pt idx="746">
                  <c:v>33156</c:v>
                </c:pt>
                <c:pt idx="747">
                  <c:v>33156</c:v>
                </c:pt>
                <c:pt idx="748">
                  <c:v>33156</c:v>
                </c:pt>
                <c:pt idx="749">
                  <c:v>33159</c:v>
                </c:pt>
                <c:pt idx="750">
                  <c:v>33159</c:v>
                </c:pt>
                <c:pt idx="751">
                  <c:v>33159</c:v>
                </c:pt>
                <c:pt idx="752">
                  <c:v>33160</c:v>
                </c:pt>
                <c:pt idx="753">
                  <c:v>33160</c:v>
                </c:pt>
                <c:pt idx="754">
                  <c:v>33162</c:v>
                </c:pt>
                <c:pt idx="755">
                  <c:v>33162</c:v>
                </c:pt>
                <c:pt idx="756">
                  <c:v>33166</c:v>
                </c:pt>
                <c:pt idx="757">
                  <c:v>33168</c:v>
                </c:pt>
                <c:pt idx="758">
                  <c:v>33168</c:v>
                </c:pt>
                <c:pt idx="759">
                  <c:v>33168</c:v>
                </c:pt>
                <c:pt idx="760">
                  <c:v>33168</c:v>
                </c:pt>
                <c:pt idx="761">
                  <c:v>33169</c:v>
                </c:pt>
                <c:pt idx="762">
                  <c:v>33169</c:v>
                </c:pt>
                <c:pt idx="763">
                  <c:v>33169</c:v>
                </c:pt>
                <c:pt idx="764">
                  <c:v>33170</c:v>
                </c:pt>
                <c:pt idx="765">
                  <c:v>33171</c:v>
                </c:pt>
                <c:pt idx="766">
                  <c:v>33171</c:v>
                </c:pt>
                <c:pt idx="767">
                  <c:v>33172</c:v>
                </c:pt>
                <c:pt idx="768">
                  <c:v>33173</c:v>
                </c:pt>
                <c:pt idx="769">
                  <c:v>33174</c:v>
                </c:pt>
                <c:pt idx="770">
                  <c:v>33177</c:v>
                </c:pt>
                <c:pt idx="771">
                  <c:v>33177</c:v>
                </c:pt>
                <c:pt idx="772">
                  <c:v>33178</c:v>
                </c:pt>
                <c:pt idx="773">
                  <c:v>33178</c:v>
                </c:pt>
                <c:pt idx="774">
                  <c:v>33186</c:v>
                </c:pt>
                <c:pt idx="775">
                  <c:v>33187</c:v>
                </c:pt>
                <c:pt idx="776">
                  <c:v>33189</c:v>
                </c:pt>
                <c:pt idx="777">
                  <c:v>33189</c:v>
                </c:pt>
                <c:pt idx="778">
                  <c:v>33192</c:v>
                </c:pt>
                <c:pt idx="779">
                  <c:v>33192</c:v>
                </c:pt>
                <c:pt idx="780">
                  <c:v>33193</c:v>
                </c:pt>
                <c:pt idx="781">
                  <c:v>33193</c:v>
                </c:pt>
                <c:pt idx="782">
                  <c:v>33194</c:v>
                </c:pt>
                <c:pt idx="783">
                  <c:v>33195</c:v>
                </c:pt>
                <c:pt idx="784">
                  <c:v>33196</c:v>
                </c:pt>
                <c:pt idx="785">
                  <c:v>33199</c:v>
                </c:pt>
                <c:pt idx="786">
                  <c:v>33199</c:v>
                </c:pt>
                <c:pt idx="787">
                  <c:v>33202</c:v>
                </c:pt>
                <c:pt idx="788">
                  <c:v>33203</c:v>
                </c:pt>
                <c:pt idx="789">
                  <c:v>33204</c:v>
                </c:pt>
                <c:pt idx="790">
                  <c:v>33204</c:v>
                </c:pt>
                <c:pt idx="791">
                  <c:v>33204</c:v>
                </c:pt>
                <c:pt idx="792">
                  <c:v>33205</c:v>
                </c:pt>
                <c:pt idx="793">
                  <c:v>33205</c:v>
                </c:pt>
                <c:pt idx="794">
                  <c:v>33206</c:v>
                </c:pt>
                <c:pt idx="795">
                  <c:v>33206</c:v>
                </c:pt>
                <c:pt idx="796">
                  <c:v>33208</c:v>
                </c:pt>
                <c:pt idx="797">
                  <c:v>33209</c:v>
                </c:pt>
                <c:pt idx="798">
                  <c:v>33210</c:v>
                </c:pt>
                <c:pt idx="799">
                  <c:v>33210</c:v>
                </c:pt>
                <c:pt idx="800">
                  <c:v>33211</c:v>
                </c:pt>
                <c:pt idx="801">
                  <c:v>33214</c:v>
                </c:pt>
                <c:pt idx="802">
                  <c:v>33220</c:v>
                </c:pt>
                <c:pt idx="803">
                  <c:v>33229</c:v>
                </c:pt>
                <c:pt idx="804">
                  <c:v>33230</c:v>
                </c:pt>
                <c:pt idx="805">
                  <c:v>33235</c:v>
                </c:pt>
                <c:pt idx="806">
                  <c:v>33238</c:v>
                </c:pt>
                <c:pt idx="807">
                  <c:v>33241</c:v>
                </c:pt>
                <c:pt idx="808">
                  <c:v>33247</c:v>
                </c:pt>
                <c:pt idx="809">
                  <c:v>33251</c:v>
                </c:pt>
                <c:pt idx="810">
                  <c:v>33258</c:v>
                </c:pt>
                <c:pt idx="811">
                  <c:v>33261</c:v>
                </c:pt>
                <c:pt idx="812">
                  <c:v>33265</c:v>
                </c:pt>
                <c:pt idx="813">
                  <c:v>33275</c:v>
                </c:pt>
                <c:pt idx="814">
                  <c:v>33276</c:v>
                </c:pt>
                <c:pt idx="815">
                  <c:v>33281</c:v>
                </c:pt>
                <c:pt idx="816">
                  <c:v>33283</c:v>
                </c:pt>
                <c:pt idx="817">
                  <c:v>33284</c:v>
                </c:pt>
                <c:pt idx="818">
                  <c:v>33295</c:v>
                </c:pt>
                <c:pt idx="819">
                  <c:v>33309</c:v>
                </c:pt>
                <c:pt idx="820">
                  <c:v>33310</c:v>
                </c:pt>
                <c:pt idx="821">
                  <c:v>33317</c:v>
                </c:pt>
                <c:pt idx="822">
                  <c:v>33321</c:v>
                </c:pt>
                <c:pt idx="823">
                  <c:v>33325</c:v>
                </c:pt>
                <c:pt idx="824">
                  <c:v>33326</c:v>
                </c:pt>
                <c:pt idx="825">
                  <c:v>33328</c:v>
                </c:pt>
                <c:pt idx="826">
                  <c:v>33330</c:v>
                </c:pt>
                <c:pt idx="827">
                  <c:v>33331</c:v>
                </c:pt>
                <c:pt idx="828">
                  <c:v>33337</c:v>
                </c:pt>
                <c:pt idx="829">
                  <c:v>33345</c:v>
                </c:pt>
                <c:pt idx="830">
                  <c:v>33350</c:v>
                </c:pt>
                <c:pt idx="831">
                  <c:v>33354</c:v>
                </c:pt>
                <c:pt idx="832">
                  <c:v>33354</c:v>
                </c:pt>
                <c:pt idx="833">
                  <c:v>33356</c:v>
                </c:pt>
                <c:pt idx="834">
                  <c:v>33361</c:v>
                </c:pt>
                <c:pt idx="835">
                  <c:v>33364</c:v>
                </c:pt>
                <c:pt idx="836">
                  <c:v>33364</c:v>
                </c:pt>
                <c:pt idx="837">
                  <c:v>33373</c:v>
                </c:pt>
                <c:pt idx="838">
                  <c:v>33376</c:v>
                </c:pt>
                <c:pt idx="839">
                  <c:v>33376</c:v>
                </c:pt>
                <c:pt idx="840">
                  <c:v>33378</c:v>
                </c:pt>
                <c:pt idx="841">
                  <c:v>33378</c:v>
                </c:pt>
                <c:pt idx="842">
                  <c:v>33385</c:v>
                </c:pt>
                <c:pt idx="843">
                  <c:v>33392</c:v>
                </c:pt>
                <c:pt idx="844">
                  <c:v>33412</c:v>
                </c:pt>
                <c:pt idx="845">
                  <c:v>33415</c:v>
                </c:pt>
                <c:pt idx="846">
                  <c:v>33419</c:v>
                </c:pt>
                <c:pt idx="847">
                  <c:v>33419</c:v>
                </c:pt>
                <c:pt idx="848">
                  <c:v>33430</c:v>
                </c:pt>
                <c:pt idx="849">
                  <c:v>33433</c:v>
                </c:pt>
                <c:pt idx="850">
                  <c:v>33436</c:v>
                </c:pt>
                <c:pt idx="851">
                  <c:v>33437</c:v>
                </c:pt>
                <c:pt idx="852">
                  <c:v>33451</c:v>
                </c:pt>
                <c:pt idx="853">
                  <c:v>33456</c:v>
                </c:pt>
                <c:pt idx="854">
                  <c:v>33456</c:v>
                </c:pt>
                <c:pt idx="855">
                  <c:v>33456</c:v>
                </c:pt>
                <c:pt idx="856">
                  <c:v>33474</c:v>
                </c:pt>
                <c:pt idx="857">
                  <c:v>33474</c:v>
                </c:pt>
                <c:pt idx="858">
                  <c:v>33475</c:v>
                </c:pt>
                <c:pt idx="859">
                  <c:v>33476</c:v>
                </c:pt>
              </c:numCache>
            </c:numRef>
          </c:xVal>
          <c:yVal>
            <c:numRef>
              <c:f>Sheet4!$T$2:$T$861</c:f>
              <c:numCache>
                <c:formatCode>General</c:formatCode>
                <c:ptCount val="860"/>
                <c:pt idx="0">
                  <c:v>0.235540904</c:v>
                </c:pt>
                <c:pt idx="1">
                  <c:v>0.16261680466666667</c:v>
                </c:pt>
                <c:pt idx="2">
                  <c:v>0</c:v>
                </c:pt>
                <c:pt idx="3">
                  <c:v>0</c:v>
                </c:pt>
                <c:pt idx="4">
                  <c:v>0.14535876850000001</c:v>
                </c:pt>
                <c:pt idx="5">
                  <c:v>0</c:v>
                </c:pt>
                <c:pt idx="6">
                  <c:v>0</c:v>
                </c:pt>
                <c:pt idx="7">
                  <c:v>0.14437454899999999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0.14042783149999999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0.46410944799999998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0.151073702</c:v>
                </c:pt>
                <c:pt idx="41">
                  <c:v>0</c:v>
                </c:pt>
                <c:pt idx="42">
                  <c:v>0.11716288150000001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0.79660655400000002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0.91723319299999995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0.13146242350000001</c:v>
                </c:pt>
                <c:pt idx="74">
                  <c:v>0.21385481350000002</c:v>
                </c:pt>
                <c:pt idx="75">
                  <c:v>0</c:v>
                </c:pt>
                <c:pt idx="76">
                  <c:v>0.13978333600000001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0.116678949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0.33072290719999997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0.21380793179999999</c:v>
                </c:pt>
                <c:pt idx="90">
                  <c:v>0</c:v>
                </c:pt>
                <c:pt idx="91">
                  <c:v>0.18174423000000001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0.20223264799999999</c:v>
                </c:pt>
                <c:pt idx="110">
                  <c:v>2.4490074286666665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0.125771781</c:v>
                </c:pt>
                <c:pt idx="116">
                  <c:v>0</c:v>
                </c:pt>
                <c:pt idx="117">
                  <c:v>0</c:v>
                </c:pt>
                <c:pt idx="118">
                  <c:v>0.153524932</c:v>
                </c:pt>
                <c:pt idx="119">
                  <c:v>0</c:v>
                </c:pt>
                <c:pt idx="120">
                  <c:v>0.10904499500000001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0.1128932455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0.109829764</c:v>
                </c:pt>
                <c:pt idx="135">
                  <c:v>0.59552837266666669</c:v>
                </c:pt>
                <c:pt idx="136">
                  <c:v>0</c:v>
                </c:pt>
                <c:pt idx="137">
                  <c:v>0</c:v>
                </c:pt>
                <c:pt idx="138">
                  <c:v>0.1949938185</c:v>
                </c:pt>
                <c:pt idx="139">
                  <c:v>0.15633150150000003</c:v>
                </c:pt>
                <c:pt idx="140">
                  <c:v>0</c:v>
                </c:pt>
                <c:pt idx="141">
                  <c:v>0.36157024799999998</c:v>
                </c:pt>
                <c:pt idx="142">
                  <c:v>0.41132629866666665</c:v>
                </c:pt>
                <c:pt idx="143">
                  <c:v>0.17025551350000001</c:v>
                </c:pt>
                <c:pt idx="144">
                  <c:v>0</c:v>
                </c:pt>
                <c:pt idx="145">
                  <c:v>0</c:v>
                </c:pt>
                <c:pt idx="146">
                  <c:v>0.12972926200000001</c:v>
                </c:pt>
                <c:pt idx="147">
                  <c:v>0</c:v>
                </c:pt>
                <c:pt idx="148">
                  <c:v>0.21301839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0.64663708616666671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0.1897726864</c:v>
                </c:pt>
                <c:pt idx="174">
                  <c:v>0</c:v>
                </c:pt>
                <c:pt idx="175">
                  <c:v>0</c:v>
                </c:pt>
                <c:pt idx="176">
                  <c:v>0.14124293800000001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0.92364032766666671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0.237286308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0.25885778999999998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0.12149463200000001</c:v>
                </c:pt>
                <c:pt idx="207">
                  <c:v>0.1238417185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0.30549074399999998</c:v>
                </c:pt>
                <c:pt idx="215">
                  <c:v>0</c:v>
                </c:pt>
                <c:pt idx="216">
                  <c:v>0.33472180899999998</c:v>
                </c:pt>
                <c:pt idx="217">
                  <c:v>0</c:v>
                </c:pt>
                <c:pt idx="218">
                  <c:v>0.25852916599999998</c:v>
                </c:pt>
                <c:pt idx="219">
                  <c:v>0.31558910974999999</c:v>
                </c:pt>
                <c:pt idx="220">
                  <c:v>0</c:v>
                </c:pt>
                <c:pt idx="221">
                  <c:v>0</c:v>
                </c:pt>
                <c:pt idx="222">
                  <c:v>0.21436898999999998</c:v>
                </c:pt>
                <c:pt idx="223">
                  <c:v>1.1852037086666667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0.15385742599999999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0.21117742033333334</c:v>
                </c:pt>
                <c:pt idx="246">
                  <c:v>0.1420936515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0.26777080800000003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1.2231231736000001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0.25719620900000001</c:v>
                </c:pt>
                <c:pt idx="273">
                  <c:v>0</c:v>
                </c:pt>
                <c:pt idx="274">
                  <c:v>0</c:v>
                </c:pt>
                <c:pt idx="275">
                  <c:v>0.14419224749999998</c:v>
                </c:pt>
                <c:pt idx="276">
                  <c:v>0</c:v>
                </c:pt>
                <c:pt idx="277">
                  <c:v>0.6045433965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0.11157117</c:v>
                </c:pt>
                <c:pt idx="288">
                  <c:v>0.146282201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0.18851918200000001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0.14973634999999999</c:v>
                </c:pt>
                <c:pt idx="313">
                  <c:v>0</c:v>
                </c:pt>
                <c:pt idx="314">
                  <c:v>0</c:v>
                </c:pt>
                <c:pt idx="315">
                  <c:v>0.77295039899999995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0.109091811</c:v>
                </c:pt>
                <c:pt idx="328">
                  <c:v>0</c:v>
                </c:pt>
                <c:pt idx="329">
                  <c:v>0.1259008485</c:v>
                </c:pt>
                <c:pt idx="330">
                  <c:v>0.116266779</c:v>
                </c:pt>
                <c:pt idx="331">
                  <c:v>0.25041529299999998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0.88265192299999995</c:v>
                </c:pt>
                <c:pt idx="339">
                  <c:v>0</c:v>
                </c:pt>
                <c:pt idx="340">
                  <c:v>0</c:v>
                </c:pt>
                <c:pt idx="341">
                  <c:v>2.49438863</c:v>
                </c:pt>
                <c:pt idx="342">
                  <c:v>0</c:v>
                </c:pt>
                <c:pt idx="343">
                  <c:v>1.2488257760000001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0.22212530599999999</c:v>
                </c:pt>
                <c:pt idx="349">
                  <c:v>0</c:v>
                </c:pt>
                <c:pt idx="350">
                  <c:v>1.0938140110000001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0.32046869350000001</c:v>
                </c:pt>
                <c:pt idx="357">
                  <c:v>0</c:v>
                </c:pt>
                <c:pt idx="358">
                  <c:v>0</c:v>
                </c:pt>
                <c:pt idx="359">
                  <c:v>0.24049785500000001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0.29955118199999997</c:v>
                </c:pt>
                <c:pt idx="366">
                  <c:v>0</c:v>
                </c:pt>
                <c:pt idx="367">
                  <c:v>0.38678005599999998</c:v>
                </c:pt>
                <c:pt idx="368">
                  <c:v>0.19700769800000001</c:v>
                </c:pt>
                <c:pt idx="369">
                  <c:v>0.13265079699999999</c:v>
                </c:pt>
                <c:pt idx="370">
                  <c:v>0.15523474066666668</c:v>
                </c:pt>
                <c:pt idx="371">
                  <c:v>0.143383859</c:v>
                </c:pt>
                <c:pt idx="372">
                  <c:v>0</c:v>
                </c:pt>
                <c:pt idx="373">
                  <c:v>0.20330746499999999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0.14338973299999999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0.19493771100000001</c:v>
                </c:pt>
                <c:pt idx="385">
                  <c:v>2.0237330130000002</c:v>
                </c:pt>
                <c:pt idx="386">
                  <c:v>0</c:v>
                </c:pt>
                <c:pt idx="387">
                  <c:v>0.35335084699999997</c:v>
                </c:pt>
                <c:pt idx="388">
                  <c:v>0</c:v>
                </c:pt>
                <c:pt idx="389">
                  <c:v>3.0958521685</c:v>
                </c:pt>
                <c:pt idx="390">
                  <c:v>0</c:v>
                </c:pt>
                <c:pt idx="391">
                  <c:v>0.18547682533333332</c:v>
                </c:pt>
                <c:pt idx="392">
                  <c:v>0.15081488700000001</c:v>
                </c:pt>
                <c:pt idx="393">
                  <c:v>0.24719332599999999</c:v>
                </c:pt>
                <c:pt idx="394">
                  <c:v>0</c:v>
                </c:pt>
                <c:pt idx="395">
                  <c:v>0.17135023999999999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</c:v>
                </c:pt>
                <c:pt idx="401">
                  <c:v>0.121624909</c:v>
                </c:pt>
                <c:pt idx="402">
                  <c:v>0.14197591300000001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0.19946485</c:v>
                </c:pt>
                <c:pt idx="407">
                  <c:v>0</c:v>
                </c:pt>
                <c:pt idx="408">
                  <c:v>0</c:v>
                </c:pt>
                <c:pt idx="409">
                  <c:v>0.11648072900000001</c:v>
                </c:pt>
                <c:pt idx="410">
                  <c:v>0.19817992100000001</c:v>
                </c:pt>
                <c:pt idx="411">
                  <c:v>0</c:v>
                </c:pt>
                <c:pt idx="412">
                  <c:v>0</c:v>
                </c:pt>
                <c:pt idx="413">
                  <c:v>19.3597920325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0.195112434</c:v>
                </c:pt>
                <c:pt idx="422">
                  <c:v>0</c:v>
                </c:pt>
                <c:pt idx="423">
                  <c:v>0</c:v>
                </c:pt>
                <c:pt idx="424">
                  <c:v>0.17102798699999999</c:v>
                </c:pt>
                <c:pt idx="425">
                  <c:v>0</c:v>
                </c:pt>
                <c:pt idx="426">
                  <c:v>0.35203064699999997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0.28500178100000001</c:v>
                </c:pt>
                <c:pt idx="433">
                  <c:v>0.184869861</c:v>
                </c:pt>
                <c:pt idx="434">
                  <c:v>0</c:v>
                </c:pt>
                <c:pt idx="435">
                  <c:v>9.2912690053333336</c:v>
                </c:pt>
                <c:pt idx="436">
                  <c:v>0</c:v>
                </c:pt>
                <c:pt idx="437">
                  <c:v>0.195112434</c:v>
                </c:pt>
                <c:pt idx="438">
                  <c:v>0.111303808</c:v>
                </c:pt>
                <c:pt idx="439">
                  <c:v>0.22265764199999999</c:v>
                </c:pt>
                <c:pt idx="440">
                  <c:v>0</c:v>
                </c:pt>
                <c:pt idx="441">
                  <c:v>7.1195324818333336</c:v>
                </c:pt>
                <c:pt idx="442">
                  <c:v>0</c:v>
                </c:pt>
                <c:pt idx="443">
                  <c:v>0.303841796</c:v>
                </c:pt>
                <c:pt idx="444">
                  <c:v>0</c:v>
                </c:pt>
                <c:pt idx="445">
                  <c:v>0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0.303841796</c:v>
                </c:pt>
                <c:pt idx="452">
                  <c:v>0</c:v>
                </c:pt>
                <c:pt idx="453">
                  <c:v>0.303841796</c:v>
                </c:pt>
                <c:pt idx="454">
                  <c:v>0.303841796</c:v>
                </c:pt>
                <c:pt idx="455">
                  <c:v>0.303841796</c:v>
                </c:pt>
                <c:pt idx="456">
                  <c:v>0.303841796</c:v>
                </c:pt>
                <c:pt idx="457">
                  <c:v>0.303841796</c:v>
                </c:pt>
                <c:pt idx="458">
                  <c:v>0</c:v>
                </c:pt>
                <c:pt idx="459">
                  <c:v>0</c:v>
                </c:pt>
                <c:pt idx="460">
                  <c:v>0.15567988299999999</c:v>
                </c:pt>
                <c:pt idx="461">
                  <c:v>0.21405984</c:v>
                </c:pt>
                <c:pt idx="462">
                  <c:v>0</c:v>
                </c:pt>
                <c:pt idx="463">
                  <c:v>0.22265764199999999</c:v>
                </c:pt>
                <c:pt idx="464">
                  <c:v>3.8087407748333333</c:v>
                </c:pt>
                <c:pt idx="465">
                  <c:v>0</c:v>
                </c:pt>
                <c:pt idx="466">
                  <c:v>0</c:v>
                </c:pt>
                <c:pt idx="467">
                  <c:v>0.117497307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0.1880369895</c:v>
                </c:pt>
                <c:pt idx="485">
                  <c:v>0</c:v>
                </c:pt>
                <c:pt idx="486">
                  <c:v>0.65463046459999996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0.21462367700000001</c:v>
                </c:pt>
                <c:pt idx="492">
                  <c:v>3.053155989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0.11729133899999999</c:v>
                </c:pt>
                <c:pt idx="497">
                  <c:v>0.25544778333333334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0.118446802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</c:v>
                </c:pt>
                <c:pt idx="513">
                  <c:v>0.12224244200000001</c:v>
                </c:pt>
                <c:pt idx="514">
                  <c:v>0.18559283733333334</c:v>
                </c:pt>
                <c:pt idx="515">
                  <c:v>0</c:v>
                </c:pt>
                <c:pt idx="516">
                  <c:v>0</c:v>
                </c:pt>
                <c:pt idx="517">
                  <c:v>0.32680922499999998</c:v>
                </c:pt>
                <c:pt idx="518">
                  <c:v>0</c:v>
                </c:pt>
                <c:pt idx="519">
                  <c:v>0</c:v>
                </c:pt>
                <c:pt idx="520">
                  <c:v>0.41055813140000003</c:v>
                </c:pt>
                <c:pt idx="521">
                  <c:v>0</c:v>
                </c:pt>
                <c:pt idx="522">
                  <c:v>0</c:v>
                </c:pt>
                <c:pt idx="523">
                  <c:v>0.26757479899999997</c:v>
                </c:pt>
                <c:pt idx="524">
                  <c:v>0.12194527099999999</c:v>
                </c:pt>
                <c:pt idx="525">
                  <c:v>0</c:v>
                </c:pt>
                <c:pt idx="526">
                  <c:v>0</c:v>
                </c:pt>
                <c:pt idx="527">
                  <c:v>0</c:v>
                </c:pt>
                <c:pt idx="528">
                  <c:v>0.50790880066666666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0.184869861</c:v>
                </c:pt>
                <c:pt idx="537">
                  <c:v>0.16476665500000001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0.181192245</c:v>
                </c:pt>
                <c:pt idx="560">
                  <c:v>2.7913131638333333</c:v>
                </c:pt>
                <c:pt idx="561">
                  <c:v>0</c:v>
                </c:pt>
                <c:pt idx="562">
                  <c:v>0.128746524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0.122393029</c:v>
                </c:pt>
                <c:pt idx="567">
                  <c:v>0</c:v>
                </c:pt>
                <c:pt idx="568">
                  <c:v>0</c:v>
                </c:pt>
                <c:pt idx="569">
                  <c:v>0.24817152233333334</c:v>
                </c:pt>
                <c:pt idx="570">
                  <c:v>0.22174430919999999</c:v>
                </c:pt>
                <c:pt idx="571">
                  <c:v>0</c:v>
                </c:pt>
                <c:pt idx="572">
                  <c:v>0</c:v>
                </c:pt>
                <c:pt idx="573">
                  <c:v>0.28026720519999998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0.12863495999999999</c:v>
                </c:pt>
                <c:pt idx="578">
                  <c:v>0.19027174699999999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0.112759129</c:v>
                </c:pt>
                <c:pt idx="588">
                  <c:v>0.13377633766666666</c:v>
                </c:pt>
                <c:pt idx="589">
                  <c:v>0.20481464199999999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1.44076841</c:v>
                </c:pt>
                <c:pt idx="598">
                  <c:v>0.14863410399999999</c:v>
                </c:pt>
                <c:pt idx="599">
                  <c:v>0</c:v>
                </c:pt>
                <c:pt idx="600">
                  <c:v>0</c:v>
                </c:pt>
                <c:pt idx="601">
                  <c:v>6.5995220838333335</c:v>
                </c:pt>
                <c:pt idx="602">
                  <c:v>0</c:v>
                </c:pt>
                <c:pt idx="603">
                  <c:v>0.19538222166666666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0.11527931199999999</c:v>
                </c:pt>
                <c:pt idx="608">
                  <c:v>0</c:v>
                </c:pt>
                <c:pt idx="609">
                  <c:v>0.12968922599999999</c:v>
                </c:pt>
                <c:pt idx="610">
                  <c:v>0</c:v>
                </c:pt>
                <c:pt idx="611">
                  <c:v>2.8937322989999998</c:v>
                </c:pt>
                <c:pt idx="612">
                  <c:v>0</c:v>
                </c:pt>
                <c:pt idx="613">
                  <c:v>0.1127580175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0.13594484433333334</c:v>
                </c:pt>
                <c:pt idx="619">
                  <c:v>0.12729063099999999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0.12637343400000001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0.71625301733333324</c:v>
                </c:pt>
                <c:pt idx="632">
                  <c:v>0</c:v>
                </c:pt>
                <c:pt idx="633">
                  <c:v>1.0834189169999999</c:v>
                </c:pt>
                <c:pt idx="634">
                  <c:v>0</c:v>
                </c:pt>
                <c:pt idx="635">
                  <c:v>0.25803719679999998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0.112331941</c:v>
                </c:pt>
                <c:pt idx="642">
                  <c:v>0.33231431766666664</c:v>
                </c:pt>
                <c:pt idx="643">
                  <c:v>0.58230022299999995</c:v>
                </c:pt>
                <c:pt idx="644">
                  <c:v>0</c:v>
                </c:pt>
                <c:pt idx="645">
                  <c:v>0.11743752166666667</c:v>
                </c:pt>
                <c:pt idx="646">
                  <c:v>0.26114184466666668</c:v>
                </c:pt>
                <c:pt idx="647">
                  <c:v>1.5785966890000001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0.11527931199999999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0.115842314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0.18060173199999999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0.15340345499999999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0.13112585733333332</c:v>
                </c:pt>
                <c:pt idx="695">
                  <c:v>0</c:v>
                </c:pt>
                <c:pt idx="696">
                  <c:v>0</c:v>
                </c:pt>
                <c:pt idx="697">
                  <c:v>0.34776143240000001</c:v>
                </c:pt>
                <c:pt idx="698">
                  <c:v>0.122951413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3.19819589</c:v>
                </c:pt>
                <c:pt idx="707">
                  <c:v>0</c:v>
                </c:pt>
                <c:pt idx="708">
                  <c:v>0</c:v>
                </c:pt>
                <c:pt idx="709">
                  <c:v>0.13690455300000001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0.13163033599999999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0.16117999049999998</c:v>
                </c:pt>
                <c:pt idx="722">
                  <c:v>0</c:v>
                </c:pt>
                <c:pt idx="723">
                  <c:v>0.19162274974999999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0.190936311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0.114928375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5.0556902069999996</c:v>
                </c:pt>
                <c:pt idx="740">
                  <c:v>2.4731835163333331</c:v>
                </c:pt>
                <c:pt idx="741">
                  <c:v>0</c:v>
                </c:pt>
                <c:pt idx="742">
                  <c:v>0.48169217399999997</c:v>
                </c:pt>
                <c:pt idx="743">
                  <c:v>0.43253315999999997</c:v>
                </c:pt>
                <c:pt idx="744">
                  <c:v>0.157667105</c:v>
                </c:pt>
                <c:pt idx="745">
                  <c:v>0</c:v>
                </c:pt>
                <c:pt idx="746">
                  <c:v>0.16418339300000001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0.45983601439999999</c:v>
                </c:pt>
                <c:pt idx="751">
                  <c:v>0.28970520300000002</c:v>
                </c:pt>
                <c:pt idx="752">
                  <c:v>0.17347558299999999</c:v>
                </c:pt>
                <c:pt idx="753">
                  <c:v>0</c:v>
                </c:pt>
                <c:pt idx="754">
                  <c:v>0.131352106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1.2267623946666666</c:v>
                </c:pt>
                <c:pt idx="759">
                  <c:v>0</c:v>
                </c:pt>
                <c:pt idx="760">
                  <c:v>0.29614729499999998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0.24631553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0.213482224</c:v>
                </c:pt>
                <c:pt idx="772">
                  <c:v>0</c:v>
                </c:pt>
                <c:pt idx="773">
                  <c:v>0</c:v>
                </c:pt>
                <c:pt idx="774">
                  <c:v>0.263236413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0.11736170899999999</c:v>
                </c:pt>
                <c:pt idx="793">
                  <c:v>0.18258706150000001</c:v>
                </c:pt>
                <c:pt idx="794">
                  <c:v>0</c:v>
                </c:pt>
                <c:pt idx="795">
                  <c:v>0</c:v>
                </c:pt>
                <c:pt idx="796">
                  <c:v>0.17548852200000001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0.14721884399999999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0.14725654699999999</c:v>
                </c:pt>
                <c:pt idx="809">
                  <c:v>0</c:v>
                </c:pt>
                <c:pt idx="810">
                  <c:v>0.17577902680000002</c:v>
                </c:pt>
                <c:pt idx="811">
                  <c:v>0</c:v>
                </c:pt>
                <c:pt idx="812">
                  <c:v>0</c:v>
                </c:pt>
                <c:pt idx="813">
                  <c:v>0.116665171</c:v>
                </c:pt>
                <c:pt idx="814">
                  <c:v>0.24513277066666667</c:v>
                </c:pt>
                <c:pt idx="815">
                  <c:v>0</c:v>
                </c:pt>
                <c:pt idx="816">
                  <c:v>0</c:v>
                </c:pt>
                <c:pt idx="817">
                  <c:v>0.12863083</c:v>
                </c:pt>
                <c:pt idx="818">
                  <c:v>0</c:v>
                </c:pt>
                <c:pt idx="819">
                  <c:v>0.12053387766666666</c:v>
                </c:pt>
                <c:pt idx="820">
                  <c:v>0.14468761199999999</c:v>
                </c:pt>
                <c:pt idx="821">
                  <c:v>0.98092643099999999</c:v>
                </c:pt>
                <c:pt idx="822">
                  <c:v>0</c:v>
                </c:pt>
                <c:pt idx="823">
                  <c:v>2.7060856575000001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3.926279971</c:v>
                </c:pt>
                <c:pt idx="834">
                  <c:v>13.18535382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0.14865816500000001</c:v>
                </c:pt>
                <c:pt idx="844">
                  <c:v>0.18562376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0.14865816500000001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0.29445653599999999</c:v>
                </c:pt>
                <c:pt idx="857">
                  <c:v>0.28997948016666664</c:v>
                </c:pt>
                <c:pt idx="858">
                  <c:v>0.115819594</c:v>
                </c:pt>
                <c:pt idx="859">
                  <c:v>0.15844243983333334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C9A-6342-935E-440D9C6D59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33632975"/>
        <c:axId val="1428541935"/>
      </c:scatterChart>
      <c:valAx>
        <c:axId val="1433632975"/>
        <c:scaling>
          <c:orientation val="minMax"/>
          <c:max val="33550"/>
          <c:min val="315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Chromosome</a:t>
                </a:r>
                <a:r>
                  <a:rPr lang="en-US" baseline="0" dirty="0"/>
                  <a:t> V Position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28541935"/>
        <c:crosses val="autoZero"/>
        <c:crossBetween val="midCat"/>
      </c:valAx>
      <c:valAx>
        <c:axId val="1428541935"/>
        <c:scaling>
          <c:orientation val="minMax"/>
          <c:max val="5"/>
          <c:min val="0.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50" dirty="0"/>
                  <a:t>Average Variant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3363297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Sheet4!$W$1</c:f>
              <c:strCache>
                <c:ptCount val="1"/>
                <c:pt idx="0">
                  <c:v>WT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numRef>
              <c:f>Sheet4!$V$2:$V$861</c:f>
              <c:numCache>
                <c:formatCode>General</c:formatCode>
                <c:ptCount val="860"/>
                <c:pt idx="0">
                  <c:v>31650</c:v>
                </c:pt>
                <c:pt idx="1">
                  <c:v>31658</c:v>
                </c:pt>
                <c:pt idx="2">
                  <c:v>31661</c:v>
                </c:pt>
                <c:pt idx="3">
                  <c:v>31711</c:v>
                </c:pt>
                <c:pt idx="4">
                  <c:v>31723</c:v>
                </c:pt>
                <c:pt idx="5">
                  <c:v>31784</c:v>
                </c:pt>
                <c:pt idx="6">
                  <c:v>31788</c:v>
                </c:pt>
                <c:pt idx="7">
                  <c:v>31790</c:v>
                </c:pt>
                <c:pt idx="8">
                  <c:v>31794</c:v>
                </c:pt>
                <c:pt idx="9">
                  <c:v>31797</c:v>
                </c:pt>
                <c:pt idx="10">
                  <c:v>31798</c:v>
                </c:pt>
                <c:pt idx="11">
                  <c:v>31804</c:v>
                </c:pt>
                <c:pt idx="12">
                  <c:v>31805</c:v>
                </c:pt>
                <c:pt idx="13">
                  <c:v>31806</c:v>
                </c:pt>
                <c:pt idx="14">
                  <c:v>31807</c:v>
                </c:pt>
                <c:pt idx="15">
                  <c:v>31807</c:v>
                </c:pt>
                <c:pt idx="16">
                  <c:v>31816</c:v>
                </c:pt>
                <c:pt idx="17">
                  <c:v>31817</c:v>
                </c:pt>
                <c:pt idx="18">
                  <c:v>31822</c:v>
                </c:pt>
                <c:pt idx="19">
                  <c:v>31829</c:v>
                </c:pt>
                <c:pt idx="20">
                  <c:v>31830</c:v>
                </c:pt>
                <c:pt idx="21">
                  <c:v>31834</c:v>
                </c:pt>
                <c:pt idx="22">
                  <c:v>31839</c:v>
                </c:pt>
                <c:pt idx="23">
                  <c:v>31839</c:v>
                </c:pt>
                <c:pt idx="24">
                  <c:v>31844</c:v>
                </c:pt>
                <c:pt idx="25">
                  <c:v>31844</c:v>
                </c:pt>
                <c:pt idx="26">
                  <c:v>31845</c:v>
                </c:pt>
                <c:pt idx="27">
                  <c:v>31846</c:v>
                </c:pt>
                <c:pt idx="28">
                  <c:v>31854</c:v>
                </c:pt>
                <c:pt idx="29">
                  <c:v>31854</c:v>
                </c:pt>
                <c:pt idx="30">
                  <c:v>31857</c:v>
                </c:pt>
                <c:pt idx="31">
                  <c:v>31860</c:v>
                </c:pt>
                <c:pt idx="32">
                  <c:v>31861</c:v>
                </c:pt>
                <c:pt idx="33">
                  <c:v>31863</c:v>
                </c:pt>
                <c:pt idx="34">
                  <c:v>31867</c:v>
                </c:pt>
                <c:pt idx="35">
                  <c:v>31869</c:v>
                </c:pt>
                <c:pt idx="36">
                  <c:v>31869</c:v>
                </c:pt>
                <c:pt idx="37">
                  <c:v>31871</c:v>
                </c:pt>
                <c:pt idx="38">
                  <c:v>31874</c:v>
                </c:pt>
                <c:pt idx="39">
                  <c:v>31874</c:v>
                </c:pt>
                <c:pt idx="40">
                  <c:v>31879</c:v>
                </c:pt>
                <c:pt idx="41">
                  <c:v>31880</c:v>
                </c:pt>
                <c:pt idx="42">
                  <c:v>31881</c:v>
                </c:pt>
                <c:pt idx="43">
                  <c:v>31882</c:v>
                </c:pt>
                <c:pt idx="44">
                  <c:v>31883</c:v>
                </c:pt>
                <c:pt idx="45">
                  <c:v>31884</c:v>
                </c:pt>
                <c:pt idx="46">
                  <c:v>31884</c:v>
                </c:pt>
                <c:pt idx="47">
                  <c:v>31885</c:v>
                </c:pt>
                <c:pt idx="48">
                  <c:v>31886</c:v>
                </c:pt>
                <c:pt idx="49">
                  <c:v>31886</c:v>
                </c:pt>
                <c:pt idx="50">
                  <c:v>31890</c:v>
                </c:pt>
                <c:pt idx="51">
                  <c:v>31892</c:v>
                </c:pt>
                <c:pt idx="52">
                  <c:v>31893</c:v>
                </c:pt>
                <c:pt idx="53">
                  <c:v>31904</c:v>
                </c:pt>
                <c:pt idx="54">
                  <c:v>31904</c:v>
                </c:pt>
                <c:pt idx="55">
                  <c:v>31906</c:v>
                </c:pt>
                <c:pt idx="56">
                  <c:v>31911</c:v>
                </c:pt>
                <c:pt idx="57">
                  <c:v>31912</c:v>
                </c:pt>
                <c:pt idx="58">
                  <c:v>31912</c:v>
                </c:pt>
                <c:pt idx="59">
                  <c:v>31913</c:v>
                </c:pt>
                <c:pt idx="60">
                  <c:v>31913</c:v>
                </c:pt>
                <c:pt idx="61">
                  <c:v>31917</c:v>
                </c:pt>
                <c:pt idx="62">
                  <c:v>31920</c:v>
                </c:pt>
                <c:pt idx="63">
                  <c:v>31920</c:v>
                </c:pt>
                <c:pt idx="64">
                  <c:v>31922</c:v>
                </c:pt>
                <c:pt idx="65">
                  <c:v>31923</c:v>
                </c:pt>
                <c:pt idx="66">
                  <c:v>31926</c:v>
                </c:pt>
                <c:pt idx="67">
                  <c:v>31930</c:v>
                </c:pt>
                <c:pt idx="68">
                  <c:v>31930</c:v>
                </c:pt>
                <c:pt idx="69">
                  <c:v>31950</c:v>
                </c:pt>
                <c:pt idx="70">
                  <c:v>31956</c:v>
                </c:pt>
                <c:pt idx="71">
                  <c:v>31956</c:v>
                </c:pt>
                <c:pt idx="72">
                  <c:v>31958</c:v>
                </c:pt>
                <c:pt idx="73">
                  <c:v>31960</c:v>
                </c:pt>
                <c:pt idx="74">
                  <c:v>31962</c:v>
                </c:pt>
                <c:pt idx="75">
                  <c:v>31964</c:v>
                </c:pt>
                <c:pt idx="76">
                  <c:v>31964</c:v>
                </c:pt>
                <c:pt idx="77">
                  <c:v>31964</c:v>
                </c:pt>
                <c:pt idx="78">
                  <c:v>31967</c:v>
                </c:pt>
                <c:pt idx="79">
                  <c:v>31971</c:v>
                </c:pt>
                <c:pt idx="80">
                  <c:v>31972</c:v>
                </c:pt>
                <c:pt idx="81">
                  <c:v>31972</c:v>
                </c:pt>
                <c:pt idx="82">
                  <c:v>31973</c:v>
                </c:pt>
                <c:pt idx="83">
                  <c:v>31974</c:v>
                </c:pt>
                <c:pt idx="84">
                  <c:v>31977</c:v>
                </c:pt>
                <c:pt idx="85">
                  <c:v>31979</c:v>
                </c:pt>
                <c:pt idx="86">
                  <c:v>31980</c:v>
                </c:pt>
                <c:pt idx="87">
                  <c:v>31980</c:v>
                </c:pt>
                <c:pt idx="88">
                  <c:v>31980</c:v>
                </c:pt>
                <c:pt idx="89">
                  <c:v>31981</c:v>
                </c:pt>
                <c:pt idx="90">
                  <c:v>31981</c:v>
                </c:pt>
                <c:pt idx="91">
                  <c:v>31981</c:v>
                </c:pt>
                <c:pt idx="92">
                  <c:v>31983</c:v>
                </c:pt>
                <c:pt idx="93">
                  <c:v>31984</c:v>
                </c:pt>
                <c:pt idx="94">
                  <c:v>31986</c:v>
                </c:pt>
                <c:pt idx="95">
                  <c:v>31986</c:v>
                </c:pt>
                <c:pt idx="96">
                  <c:v>31988</c:v>
                </c:pt>
                <c:pt idx="97">
                  <c:v>31990</c:v>
                </c:pt>
                <c:pt idx="98">
                  <c:v>31996</c:v>
                </c:pt>
                <c:pt idx="99">
                  <c:v>31996</c:v>
                </c:pt>
                <c:pt idx="100">
                  <c:v>31997</c:v>
                </c:pt>
                <c:pt idx="101">
                  <c:v>31997</c:v>
                </c:pt>
                <c:pt idx="102">
                  <c:v>32004</c:v>
                </c:pt>
                <c:pt idx="103">
                  <c:v>32004</c:v>
                </c:pt>
                <c:pt idx="104">
                  <c:v>32008</c:v>
                </c:pt>
                <c:pt idx="105">
                  <c:v>32014</c:v>
                </c:pt>
                <c:pt idx="106">
                  <c:v>32022</c:v>
                </c:pt>
                <c:pt idx="107">
                  <c:v>32022</c:v>
                </c:pt>
                <c:pt idx="108">
                  <c:v>32026</c:v>
                </c:pt>
                <c:pt idx="109">
                  <c:v>32027</c:v>
                </c:pt>
                <c:pt idx="110">
                  <c:v>32027</c:v>
                </c:pt>
                <c:pt idx="111">
                  <c:v>32030</c:v>
                </c:pt>
                <c:pt idx="112">
                  <c:v>32033</c:v>
                </c:pt>
                <c:pt idx="113">
                  <c:v>32034</c:v>
                </c:pt>
                <c:pt idx="114">
                  <c:v>32038</c:v>
                </c:pt>
                <c:pt idx="115">
                  <c:v>32041</c:v>
                </c:pt>
                <c:pt idx="116">
                  <c:v>32042</c:v>
                </c:pt>
                <c:pt idx="117">
                  <c:v>32044</c:v>
                </c:pt>
                <c:pt idx="118">
                  <c:v>32045</c:v>
                </c:pt>
                <c:pt idx="119">
                  <c:v>32048</c:v>
                </c:pt>
                <c:pt idx="120">
                  <c:v>32050</c:v>
                </c:pt>
                <c:pt idx="121">
                  <c:v>32055</c:v>
                </c:pt>
                <c:pt idx="122">
                  <c:v>32055</c:v>
                </c:pt>
                <c:pt idx="123">
                  <c:v>32055</c:v>
                </c:pt>
                <c:pt idx="124">
                  <c:v>32056</c:v>
                </c:pt>
                <c:pt idx="125">
                  <c:v>32057</c:v>
                </c:pt>
                <c:pt idx="126">
                  <c:v>32057</c:v>
                </c:pt>
                <c:pt idx="127">
                  <c:v>32058</c:v>
                </c:pt>
                <c:pt idx="128">
                  <c:v>32064</c:v>
                </c:pt>
                <c:pt idx="129">
                  <c:v>32064</c:v>
                </c:pt>
                <c:pt idx="130">
                  <c:v>32067</c:v>
                </c:pt>
                <c:pt idx="131">
                  <c:v>32069</c:v>
                </c:pt>
                <c:pt idx="132">
                  <c:v>32070</c:v>
                </c:pt>
                <c:pt idx="133">
                  <c:v>32073</c:v>
                </c:pt>
                <c:pt idx="134">
                  <c:v>32075</c:v>
                </c:pt>
                <c:pt idx="135">
                  <c:v>32075</c:v>
                </c:pt>
                <c:pt idx="136">
                  <c:v>32076</c:v>
                </c:pt>
                <c:pt idx="137">
                  <c:v>32077</c:v>
                </c:pt>
                <c:pt idx="138">
                  <c:v>32081</c:v>
                </c:pt>
                <c:pt idx="139">
                  <c:v>32081</c:v>
                </c:pt>
                <c:pt idx="140">
                  <c:v>32087</c:v>
                </c:pt>
                <c:pt idx="141">
                  <c:v>32088</c:v>
                </c:pt>
                <c:pt idx="142">
                  <c:v>32088</c:v>
                </c:pt>
                <c:pt idx="143">
                  <c:v>32089</c:v>
                </c:pt>
                <c:pt idx="144">
                  <c:v>32089</c:v>
                </c:pt>
                <c:pt idx="145">
                  <c:v>32089</c:v>
                </c:pt>
                <c:pt idx="146">
                  <c:v>32092</c:v>
                </c:pt>
                <c:pt idx="147">
                  <c:v>32093</c:v>
                </c:pt>
                <c:pt idx="148">
                  <c:v>32095</c:v>
                </c:pt>
                <c:pt idx="149">
                  <c:v>32097</c:v>
                </c:pt>
                <c:pt idx="150">
                  <c:v>32098</c:v>
                </c:pt>
                <c:pt idx="151">
                  <c:v>32102</c:v>
                </c:pt>
                <c:pt idx="152">
                  <c:v>32109</c:v>
                </c:pt>
                <c:pt idx="153">
                  <c:v>32109</c:v>
                </c:pt>
                <c:pt idx="154">
                  <c:v>32109</c:v>
                </c:pt>
                <c:pt idx="155">
                  <c:v>32112</c:v>
                </c:pt>
                <c:pt idx="156">
                  <c:v>32114</c:v>
                </c:pt>
                <c:pt idx="157">
                  <c:v>32114</c:v>
                </c:pt>
                <c:pt idx="158">
                  <c:v>32115</c:v>
                </c:pt>
                <c:pt idx="159">
                  <c:v>32119</c:v>
                </c:pt>
                <c:pt idx="160">
                  <c:v>32125</c:v>
                </c:pt>
                <c:pt idx="161">
                  <c:v>32126</c:v>
                </c:pt>
                <c:pt idx="162">
                  <c:v>32126</c:v>
                </c:pt>
                <c:pt idx="163">
                  <c:v>32128</c:v>
                </c:pt>
                <c:pt idx="164">
                  <c:v>32149</c:v>
                </c:pt>
                <c:pt idx="165">
                  <c:v>32149</c:v>
                </c:pt>
                <c:pt idx="166">
                  <c:v>32153</c:v>
                </c:pt>
                <c:pt idx="167">
                  <c:v>32153</c:v>
                </c:pt>
                <c:pt idx="168">
                  <c:v>32157</c:v>
                </c:pt>
                <c:pt idx="169">
                  <c:v>32157</c:v>
                </c:pt>
                <c:pt idx="170">
                  <c:v>32160</c:v>
                </c:pt>
                <c:pt idx="171">
                  <c:v>32160</c:v>
                </c:pt>
                <c:pt idx="172">
                  <c:v>32165</c:v>
                </c:pt>
                <c:pt idx="173">
                  <c:v>32165</c:v>
                </c:pt>
                <c:pt idx="174">
                  <c:v>32166</c:v>
                </c:pt>
                <c:pt idx="175">
                  <c:v>32168</c:v>
                </c:pt>
                <c:pt idx="176">
                  <c:v>32173</c:v>
                </c:pt>
                <c:pt idx="177">
                  <c:v>32176</c:v>
                </c:pt>
                <c:pt idx="178">
                  <c:v>32180</c:v>
                </c:pt>
                <c:pt idx="179">
                  <c:v>32184</c:v>
                </c:pt>
                <c:pt idx="180">
                  <c:v>32188</c:v>
                </c:pt>
                <c:pt idx="181">
                  <c:v>32190</c:v>
                </c:pt>
                <c:pt idx="182">
                  <c:v>32195</c:v>
                </c:pt>
                <c:pt idx="183">
                  <c:v>32199</c:v>
                </c:pt>
                <c:pt idx="184">
                  <c:v>32199</c:v>
                </c:pt>
                <c:pt idx="185">
                  <c:v>32200</c:v>
                </c:pt>
                <c:pt idx="186">
                  <c:v>32202</c:v>
                </c:pt>
                <c:pt idx="187">
                  <c:v>32203</c:v>
                </c:pt>
                <c:pt idx="188">
                  <c:v>32205</c:v>
                </c:pt>
                <c:pt idx="189">
                  <c:v>32205</c:v>
                </c:pt>
                <c:pt idx="190">
                  <c:v>32215</c:v>
                </c:pt>
                <c:pt idx="191">
                  <c:v>32216</c:v>
                </c:pt>
                <c:pt idx="192">
                  <c:v>32218</c:v>
                </c:pt>
                <c:pt idx="193">
                  <c:v>32223</c:v>
                </c:pt>
                <c:pt idx="194">
                  <c:v>32223</c:v>
                </c:pt>
                <c:pt idx="195">
                  <c:v>32226</c:v>
                </c:pt>
                <c:pt idx="196">
                  <c:v>32231</c:v>
                </c:pt>
                <c:pt idx="197">
                  <c:v>32237</c:v>
                </c:pt>
                <c:pt idx="198">
                  <c:v>32238</c:v>
                </c:pt>
                <c:pt idx="199">
                  <c:v>32238</c:v>
                </c:pt>
                <c:pt idx="200">
                  <c:v>32241</c:v>
                </c:pt>
                <c:pt idx="201">
                  <c:v>32246</c:v>
                </c:pt>
                <c:pt idx="202">
                  <c:v>32255</c:v>
                </c:pt>
                <c:pt idx="203">
                  <c:v>32256</c:v>
                </c:pt>
                <c:pt idx="204">
                  <c:v>32256</c:v>
                </c:pt>
                <c:pt idx="205">
                  <c:v>32257</c:v>
                </c:pt>
                <c:pt idx="206">
                  <c:v>32259</c:v>
                </c:pt>
                <c:pt idx="207">
                  <c:v>32259</c:v>
                </c:pt>
                <c:pt idx="208">
                  <c:v>32261</c:v>
                </c:pt>
                <c:pt idx="209">
                  <c:v>32265</c:v>
                </c:pt>
                <c:pt idx="210">
                  <c:v>32265</c:v>
                </c:pt>
                <c:pt idx="211">
                  <c:v>32265</c:v>
                </c:pt>
                <c:pt idx="212">
                  <c:v>32271</c:v>
                </c:pt>
                <c:pt idx="213">
                  <c:v>32271</c:v>
                </c:pt>
                <c:pt idx="214">
                  <c:v>32271</c:v>
                </c:pt>
                <c:pt idx="215">
                  <c:v>32272</c:v>
                </c:pt>
                <c:pt idx="216">
                  <c:v>32272</c:v>
                </c:pt>
                <c:pt idx="217">
                  <c:v>32272</c:v>
                </c:pt>
                <c:pt idx="218">
                  <c:v>32274</c:v>
                </c:pt>
                <c:pt idx="219">
                  <c:v>32274</c:v>
                </c:pt>
                <c:pt idx="220">
                  <c:v>32275</c:v>
                </c:pt>
                <c:pt idx="221">
                  <c:v>32275</c:v>
                </c:pt>
                <c:pt idx="222">
                  <c:v>32277</c:v>
                </c:pt>
                <c:pt idx="223">
                  <c:v>32277</c:v>
                </c:pt>
                <c:pt idx="224">
                  <c:v>32278</c:v>
                </c:pt>
                <c:pt idx="225">
                  <c:v>32282</c:v>
                </c:pt>
                <c:pt idx="226">
                  <c:v>32282</c:v>
                </c:pt>
                <c:pt idx="227">
                  <c:v>32283</c:v>
                </c:pt>
                <c:pt idx="228">
                  <c:v>32284</c:v>
                </c:pt>
                <c:pt idx="229">
                  <c:v>32284</c:v>
                </c:pt>
                <c:pt idx="230">
                  <c:v>32284</c:v>
                </c:pt>
                <c:pt idx="231">
                  <c:v>32288</c:v>
                </c:pt>
                <c:pt idx="232">
                  <c:v>32288</c:v>
                </c:pt>
                <c:pt idx="233">
                  <c:v>32289</c:v>
                </c:pt>
                <c:pt idx="234">
                  <c:v>32289</c:v>
                </c:pt>
                <c:pt idx="235">
                  <c:v>32290</c:v>
                </c:pt>
                <c:pt idx="236">
                  <c:v>32292</c:v>
                </c:pt>
                <c:pt idx="237">
                  <c:v>32292</c:v>
                </c:pt>
                <c:pt idx="238">
                  <c:v>32292</c:v>
                </c:pt>
                <c:pt idx="239">
                  <c:v>32293</c:v>
                </c:pt>
                <c:pt idx="240">
                  <c:v>32294</c:v>
                </c:pt>
                <c:pt idx="241">
                  <c:v>32294</c:v>
                </c:pt>
                <c:pt idx="242">
                  <c:v>32295</c:v>
                </c:pt>
                <c:pt idx="243">
                  <c:v>32295</c:v>
                </c:pt>
                <c:pt idx="244">
                  <c:v>32298</c:v>
                </c:pt>
                <c:pt idx="245">
                  <c:v>32299</c:v>
                </c:pt>
                <c:pt idx="246">
                  <c:v>32301</c:v>
                </c:pt>
                <c:pt idx="247">
                  <c:v>32301</c:v>
                </c:pt>
                <c:pt idx="248">
                  <c:v>32302</c:v>
                </c:pt>
                <c:pt idx="249">
                  <c:v>32303</c:v>
                </c:pt>
                <c:pt idx="250">
                  <c:v>32304</c:v>
                </c:pt>
                <c:pt idx="251">
                  <c:v>32304</c:v>
                </c:pt>
                <c:pt idx="252">
                  <c:v>32304</c:v>
                </c:pt>
                <c:pt idx="253">
                  <c:v>32304</c:v>
                </c:pt>
                <c:pt idx="254">
                  <c:v>32305</c:v>
                </c:pt>
                <c:pt idx="255">
                  <c:v>32305</c:v>
                </c:pt>
                <c:pt idx="256">
                  <c:v>32311</c:v>
                </c:pt>
                <c:pt idx="257">
                  <c:v>32313</c:v>
                </c:pt>
                <c:pt idx="258">
                  <c:v>32316</c:v>
                </c:pt>
                <c:pt idx="259">
                  <c:v>32319</c:v>
                </c:pt>
                <c:pt idx="260">
                  <c:v>32319</c:v>
                </c:pt>
                <c:pt idx="261">
                  <c:v>32319</c:v>
                </c:pt>
                <c:pt idx="262">
                  <c:v>32334</c:v>
                </c:pt>
                <c:pt idx="263">
                  <c:v>32337</c:v>
                </c:pt>
                <c:pt idx="264">
                  <c:v>32344</c:v>
                </c:pt>
                <c:pt idx="265">
                  <c:v>32346</c:v>
                </c:pt>
                <c:pt idx="266">
                  <c:v>32346</c:v>
                </c:pt>
                <c:pt idx="267">
                  <c:v>32346</c:v>
                </c:pt>
                <c:pt idx="268">
                  <c:v>32354</c:v>
                </c:pt>
                <c:pt idx="269">
                  <c:v>32357</c:v>
                </c:pt>
                <c:pt idx="270">
                  <c:v>32358</c:v>
                </c:pt>
                <c:pt idx="271">
                  <c:v>32360</c:v>
                </c:pt>
                <c:pt idx="272">
                  <c:v>32363</c:v>
                </c:pt>
                <c:pt idx="273">
                  <c:v>32368</c:v>
                </c:pt>
                <c:pt idx="274">
                  <c:v>32373</c:v>
                </c:pt>
                <c:pt idx="275">
                  <c:v>32373</c:v>
                </c:pt>
                <c:pt idx="276">
                  <c:v>32387</c:v>
                </c:pt>
                <c:pt idx="277">
                  <c:v>32398</c:v>
                </c:pt>
                <c:pt idx="278">
                  <c:v>32399</c:v>
                </c:pt>
                <c:pt idx="279">
                  <c:v>32399</c:v>
                </c:pt>
                <c:pt idx="280">
                  <c:v>32407</c:v>
                </c:pt>
                <c:pt idx="281">
                  <c:v>32408</c:v>
                </c:pt>
                <c:pt idx="282">
                  <c:v>32409</c:v>
                </c:pt>
                <c:pt idx="283">
                  <c:v>32413</c:v>
                </c:pt>
                <c:pt idx="284">
                  <c:v>32413</c:v>
                </c:pt>
                <c:pt idx="285">
                  <c:v>32415</c:v>
                </c:pt>
                <c:pt idx="286">
                  <c:v>32422</c:v>
                </c:pt>
                <c:pt idx="287">
                  <c:v>32424</c:v>
                </c:pt>
                <c:pt idx="288">
                  <c:v>32427</c:v>
                </c:pt>
                <c:pt idx="289">
                  <c:v>32429</c:v>
                </c:pt>
                <c:pt idx="290">
                  <c:v>32432</c:v>
                </c:pt>
                <c:pt idx="291">
                  <c:v>32432</c:v>
                </c:pt>
                <c:pt idx="292">
                  <c:v>32435</c:v>
                </c:pt>
                <c:pt idx="293">
                  <c:v>32436</c:v>
                </c:pt>
                <c:pt idx="294">
                  <c:v>32436</c:v>
                </c:pt>
                <c:pt idx="295">
                  <c:v>32439</c:v>
                </c:pt>
                <c:pt idx="296">
                  <c:v>32442</c:v>
                </c:pt>
                <c:pt idx="297">
                  <c:v>32442</c:v>
                </c:pt>
                <c:pt idx="298">
                  <c:v>32445</c:v>
                </c:pt>
                <c:pt idx="299">
                  <c:v>32445</c:v>
                </c:pt>
                <c:pt idx="300">
                  <c:v>32448</c:v>
                </c:pt>
                <c:pt idx="301">
                  <c:v>32448</c:v>
                </c:pt>
                <c:pt idx="302">
                  <c:v>32449</c:v>
                </c:pt>
                <c:pt idx="303">
                  <c:v>32449</c:v>
                </c:pt>
                <c:pt idx="304">
                  <c:v>32449</c:v>
                </c:pt>
                <c:pt idx="305">
                  <c:v>32454</c:v>
                </c:pt>
                <c:pt idx="306">
                  <c:v>32454</c:v>
                </c:pt>
                <c:pt idx="307">
                  <c:v>32457</c:v>
                </c:pt>
                <c:pt idx="308">
                  <c:v>32457</c:v>
                </c:pt>
                <c:pt idx="309">
                  <c:v>32460</c:v>
                </c:pt>
                <c:pt idx="310">
                  <c:v>32463</c:v>
                </c:pt>
                <c:pt idx="311">
                  <c:v>32463</c:v>
                </c:pt>
                <c:pt idx="312">
                  <c:v>32466</c:v>
                </c:pt>
                <c:pt idx="313">
                  <c:v>32467</c:v>
                </c:pt>
                <c:pt idx="314">
                  <c:v>32471</c:v>
                </c:pt>
                <c:pt idx="315">
                  <c:v>32471</c:v>
                </c:pt>
                <c:pt idx="316">
                  <c:v>32472</c:v>
                </c:pt>
                <c:pt idx="317">
                  <c:v>32472</c:v>
                </c:pt>
                <c:pt idx="318">
                  <c:v>32473</c:v>
                </c:pt>
                <c:pt idx="319">
                  <c:v>32473</c:v>
                </c:pt>
                <c:pt idx="320">
                  <c:v>32474</c:v>
                </c:pt>
                <c:pt idx="321">
                  <c:v>32474</c:v>
                </c:pt>
                <c:pt idx="322">
                  <c:v>32475</c:v>
                </c:pt>
                <c:pt idx="323">
                  <c:v>32475</c:v>
                </c:pt>
                <c:pt idx="324">
                  <c:v>32475</c:v>
                </c:pt>
                <c:pt idx="325">
                  <c:v>32476</c:v>
                </c:pt>
                <c:pt idx="326">
                  <c:v>32481</c:v>
                </c:pt>
                <c:pt idx="327">
                  <c:v>32487</c:v>
                </c:pt>
                <c:pt idx="328">
                  <c:v>32487</c:v>
                </c:pt>
                <c:pt idx="329">
                  <c:v>32487</c:v>
                </c:pt>
                <c:pt idx="330">
                  <c:v>32488</c:v>
                </c:pt>
                <c:pt idx="331">
                  <c:v>32488</c:v>
                </c:pt>
                <c:pt idx="332">
                  <c:v>32488</c:v>
                </c:pt>
                <c:pt idx="333">
                  <c:v>32489</c:v>
                </c:pt>
                <c:pt idx="334">
                  <c:v>32490</c:v>
                </c:pt>
                <c:pt idx="335">
                  <c:v>32490</c:v>
                </c:pt>
                <c:pt idx="336">
                  <c:v>32490</c:v>
                </c:pt>
                <c:pt idx="337">
                  <c:v>32490</c:v>
                </c:pt>
                <c:pt idx="338">
                  <c:v>32492</c:v>
                </c:pt>
                <c:pt idx="339">
                  <c:v>32494</c:v>
                </c:pt>
                <c:pt idx="340">
                  <c:v>32494</c:v>
                </c:pt>
                <c:pt idx="341">
                  <c:v>32496</c:v>
                </c:pt>
                <c:pt idx="342">
                  <c:v>32497</c:v>
                </c:pt>
                <c:pt idx="343">
                  <c:v>32498</c:v>
                </c:pt>
                <c:pt idx="344">
                  <c:v>32498</c:v>
                </c:pt>
                <c:pt idx="345">
                  <c:v>32498</c:v>
                </c:pt>
                <c:pt idx="346">
                  <c:v>32498</c:v>
                </c:pt>
                <c:pt idx="347">
                  <c:v>32508</c:v>
                </c:pt>
                <c:pt idx="348">
                  <c:v>32508</c:v>
                </c:pt>
                <c:pt idx="349">
                  <c:v>32514</c:v>
                </c:pt>
                <c:pt idx="350">
                  <c:v>32515</c:v>
                </c:pt>
                <c:pt idx="351">
                  <c:v>32517</c:v>
                </c:pt>
                <c:pt idx="352">
                  <c:v>32520</c:v>
                </c:pt>
                <c:pt idx="353">
                  <c:v>32520</c:v>
                </c:pt>
                <c:pt idx="354">
                  <c:v>32521</c:v>
                </c:pt>
                <c:pt idx="355">
                  <c:v>32521</c:v>
                </c:pt>
                <c:pt idx="356">
                  <c:v>32522</c:v>
                </c:pt>
                <c:pt idx="357">
                  <c:v>32524</c:v>
                </c:pt>
                <c:pt idx="358">
                  <c:v>32527</c:v>
                </c:pt>
                <c:pt idx="359">
                  <c:v>32528</c:v>
                </c:pt>
                <c:pt idx="360">
                  <c:v>32528</c:v>
                </c:pt>
                <c:pt idx="361">
                  <c:v>32529</c:v>
                </c:pt>
                <c:pt idx="362">
                  <c:v>32529</c:v>
                </c:pt>
                <c:pt idx="363">
                  <c:v>32529</c:v>
                </c:pt>
                <c:pt idx="364">
                  <c:v>32530</c:v>
                </c:pt>
                <c:pt idx="365">
                  <c:v>32530</c:v>
                </c:pt>
                <c:pt idx="366">
                  <c:v>32531</c:v>
                </c:pt>
                <c:pt idx="367">
                  <c:v>32532</c:v>
                </c:pt>
                <c:pt idx="368">
                  <c:v>32532</c:v>
                </c:pt>
                <c:pt idx="369">
                  <c:v>32535</c:v>
                </c:pt>
                <c:pt idx="370">
                  <c:v>32536</c:v>
                </c:pt>
                <c:pt idx="371">
                  <c:v>32538</c:v>
                </c:pt>
                <c:pt idx="372">
                  <c:v>32539</c:v>
                </c:pt>
                <c:pt idx="373">
                  <c:v>32539</c:v>
                </c:pt>
                <c:pt idx="374">
                  <c:v>32541</c:v>
                </c:pt>
                <c:pt idx="375">
                  <c:v>32541</c:v>
                </c:pt>
                <c:pt idx="376">
                  <c:v>32541</c:v>
                </c:pt>
                <c:pt idx="377">
                  <c:v>32542</c:v>
                </c:pt>
                <c:pt idx="378">
                  <c:v>32542</c:v>
                </c:pt>
                <c:pt idx="379">
                  <c:v>32543</c:v>
                </c:pt>
                <c:pt idx="380">
                  <c:v>32544</c:v>
                </c:pt>
                <c:pt idx="381">
                  <c:v>32545</c:v>
                </c:pt>
                <c:pt idx="382">
                  <c:v>32545</c:v>
                </c:pt>
                <c:pt idx="383">
                  <c:v>32547</c:v>
                </c:pt>
                <c:pt idx="384">
                  <c:v>32556</c:v>
                </c:pt>
                <c:pt idx="385">
                  <c:v>32556</c:v>
                </c:pt>
                <c:pt idx="386">
                  <c:v>32557</c:v>
                </c:pt>
                <c:pt idx="387">
                  <c:v>32566</c:v>
                </c:pt>
                <c:pt idx="388">
                  <c:v>32566</c:v>
                </c:pt>
                <c:pt idx="389">
                  <c:v>32566</c:v>
                </c:pt>
                <c:pt idx="390">
                  <c:v>32568</c:v>
                </c:pt>
                <c:pt idx="391">
                  <c:v>32571</c:v>
                </c:pt>
                <c:pt idx="392">
                  <c:v>32571</c:v>
                </c:pt>
                <c:pt idx="393">
                  <c:v>32572</c:v>
                </c:pt>
                <c:pt idx="394">
                  <c:v>32572</c:v>
                </c:pt>
                <c:pt idx="395">
                  <c:v>32572</c:v>
                </c:pt>
                <c:pt idx="396">
                  <c:v>32573</c:v>
                </c:pt>
                <c:pt idx="397">
                  <c:v>32574</c:v>
                </c:pt>
                <c:pt idx="398">
                  <c:v>32574</c:v>
                </c:pt>
                <c:pt idx="399">
                  <c:v>32575</c:v>
                </c:pt>
                <c:pt idx="400">
                  <c:v>32575</c:v>
                </c:pt>
                <c:pt idx="401">
                  <c:v>32576</c:v>
                </c:pt>
                <c:pt idx="402">
                  <c:v>32578</c:v>
                </c:pt>
                <c:pt idx="403">
                  <c:v>32580</c:v>
                </c:pt>
                <c:pt idx="404">
                  <c:v>32580</c:v>
                </c:pt>
                <c:pt idx="405">
                  <c:v>32580</c:v>
                </c:pt>
                <c:pt idx="406">
                  <c:v>32581</c:v>
                </c:pt>
                <c:pt idx="407">
                  <c:v>32583</c:v>
                </c:pt>
                <c:pt idx="408">
                  <c:v>32585</c:v>
                </c:pt>
                <c:pt idx="409">
                  <c:v>32587</c:v>
                </c:pt>
                <c:pt idx="410">
                  <c:v>32590</c:v>
                </c:pt>
                <c:pt idx="411">
                  <c:v>32598</c:v>
                </c:pt>
                <c:pt idx="412">
                  <c:v>32604</c:v>
                </c:pt>
                <c:pt idx="413">
                  <c:v>32608</c:v>
                </c:pt>
                <c:pt idx="414">
                  <c:v>32609</c:v>
                </c:pt>
                <c:pt idx="415">
                  <c:v>32610</c:v>
                </c:pt>
                <c:pt idx="416">
                  <c:v>32611</c:v>
                </c:pt>
                <c:pt idx="417">
                  <c:v>32613</c:v>
                </c:pt>
                <c:pt idx="418">
                  <c:v>32615</c:v>
                </c:pt>
                <c:pt idx="419">
                  <c:v>32616</c:v>
                </c:pt>
                <c:pt idx="420">
                  <c:v>32619</c:v>
                </c:pt>
                <c:pt idx="421">
                  <c:v>32621</c:v>
                </c:pt>
                <c:pt idx="422">
                  <c:v>32624</c:v>
                </c:pt>
                <c:pt idx="423">
                  <c:v>32629</c:v>
                </c:pt>
                <c:pt idx="424">
                  <c:v>32629</c:v>
                </c:pt>
                <c:pt idx="425">
                  <c:v>32629</c:v>
                </c:pt>
                <c:pt idx="426">
                  <c:v>32630</c:v>
                </c:pt>
                <c:pt idx="427">
                  <c:v>32630</c:v>
                </c:pt>
                <c:pt idx="428">
                  <c:v>32631</c:v>
                </c:pt>
                <c:pt idx="429">
                  <c:v>32631</c:v>
                </c:pt>
                <c:pt idx="430">
                  <c:v>32635</c:v>
                </c:pt>
                <c:pt idx="431">
                  <c:v>32642</c:v>
                </c:pt>
                <c:pt idx="432">
                  <c:v>32652</c:v>
                </c:pt>
                <c:pt idx="433">
                  <c:v>32655</c:v>
                </c:pt>
                <c:pt idx="434">
                  <c:v>32657</c:v>
                </c:pt>
                <c:pt idx="435">
                  <c:v>32658</c:v>
                </c:pt>
                <c:pt idx="436">
                  <c:v>32658</c:v>
                </c:pt>
                <c:pt idx="437">
                  <c:v>32658</c:v>
                </c:pt>
                <c:pt idx="438">
                  <c:v>32660</c:v>
                </c:pt>
                <c:pt idx="439">
                  <c:v>32661</c:v>
                </c:pt>
                <c:pt idx="440">
                  <c:v>32662</c:v>
                </c:pt>
                <c:pt idx="441">
                  <c:v>32670</c:v>
                </c:pt>
                <c:pt idx="442">
                  <c:v>32673</c:v>
                </c:pt>
                <c:pt idx="443">
                  <c:v>32678</c:v>
                </c:pt>
                <c:pt idx="444">
                  <c:v>32678</c:v>
                </c:pt>
                <c:pt idx="445">
                  <c:v>32679</c:v>
                </c:pt>
                <c:pt idx="446">
                  <c:v>32680</c:v>
                </c:pt>
                <c:pt idx="447">
                  <c:v>32680</c:v>
                </c:pt>
                <c:pt idx="448">
                  <c:v>32680</c:v>
                </c:pt>
                <c:pt idx="449">
                  <c:v>32681</c:v>
                </c:pt>
                <c:pt idx="450">
                  <c:v>32683</c:v>
                </c:pt>
                <c:pt idx="451">
                  <c:v>32684</c:v>
                </c:pt>
                <c:pt idx="452">
                  <c:v>32685</c:v>
                </c:pt>
                <c:pt idx="453">
                  <c:v>32686</c:v>
                </c:pt>
                <c:pt idx="454">
                  <c:v>32687</c:v>
                </c:pt>
                <c:pt idx="455">
                  <c:v>32688</c:v>
                </c:pt>
                <c:pt idx="456">
                  <c:v>32689</c:v>
                </c:pt>
                <c:pt idx="457">
                  <c:v>32691</c:v>
                </c:pt>
                <c:pt idx="458">
                  <c:v>32692</c:v>
                </c:pt>
                <c:pt idx="459">
                  <c:v>32696</c:v>
                </c:pt>
                <c:pt idx="460">
                  <c:v>32700</c:v>
                </c:pt>
                <c:pt idx="461">
                  <c:v>32702</c:v>
                </c:pt>
                <c:pt idx="462">
                  <c:v>32702</c:v>
                </c:pt>
                <c:pt idx="463">
                  <c:v>32705</c:v>
                </c:pt>
                <c:pt idx="464">
                  <c:v>32707</c:v>
                </c:pt>
                <c:pt idx="465">
                  <c:v>32709</c:v>
                </c:pt>
                <c:pt idx="466">
                  <c:v>32713</c:v>
                </c:pt>
                <c:pt idx="467">
                  <c:v>32713</c:v>
                </c:pt>
                <c:pt idx="468">
                  <c:v>32715</c:v>
                </c:pt>
                <c:pt idx="469">
                  <c:v>32715</c:v>
                </c:pt>
                <c:pt idx="470">
                  <c:v>32717</c:v>
                </c:pt>
                <c:pt idx="471">
                  <c:v>32717</c:v>
                </c:pt>
                <c:pt idx="472">
                  <c:v>32719</c:v>
                </c:pt>
                <c:pt idx="473">
                  <c:v>32719</c:v>
                </c:pt>
                <c:pt idx="474">
                  <c:v>32721</c:v>
                </c:pt>
                <c:pt idx="475">
                  <c:v>32722</c:v>
                </c:pt>
                <c:pt idx="476">
                  <c:v>32726</c:v>
                </c:pt>
                <c:pt idx="477">
                  <c:v>32726</c:v>
                </c:pt>
                <c:pt idx="478">
                  <c:v>32728</c:v>
                </c:pt>
                <c:pt idx="479">
                  <c:v>32728</c:v>
                </c:pt>
                <c:pt idx="480">
                  <c:v>32732</c:v>
                </c:pt>
                <c:pt idx="481">
                  <c:v>32733</c:v>
                </c:pt>
                <c:pt idx="482">
                  <c:v>32733</c:v>
                </c:pt>
                <c:pt idx="483">
                  <c:v>32734</c:v>
                </c:pt>
                <c:pt idx="484">
                  <c:v>32734</c:v>
                </c:pt>
                <c:pt idx="485">
                  <c:v>32734</c:v>
                </c:pt>
                <c:pt idx="486">
                  <c:v>32735</c:v>
                </c:pt>
                <c:pt idx="487">
                  <c:v>32736</c:v>
                </c:pt>
                <c:pt idx="488">
                  <c:v>32739</c:v>
                </c:pt>
                <c:pt idx="489">
                  <c:v>32743</c:v>
                </c:pt>
                <c:pt idx="490">
                  <c:v>32744</c:v>
                </c:pt>
                <c:pt idx="491">
                  <c:v>32746</c:v>
                </c:pt>
                <c:pt idx="492">
                  <c:v>32747</c:v>
                </c:pt>
                <c:pt idx="493">
                  <c:v>32749</c:v>
                </c:pt>
                <c:pt idx="494">
                  <c:v>32749</c:v>
                </c:pt>
                <c:pt idx="495">
                  <c:v>32754</c:v>
                </c:pt>
                <c:pt idx="496">
                  <c:v>32757</c:v>
                </c:pt>
                <c:pt idx="497">
                  <c:v>32760</c:v>
                </c:pt>
                <c:pt idx="498">
                  <c:v>32760</c:v>
                </c:pt>
                <c:pt idx="499">
                  <c:v>32760</c:v>
                </c:pt>
                <c:pt idx="500">
                  <c:v>32760</c:v>
                </c:pt>
                <c:pt idx="501">
                  <c:v>32760</c:v>
                </c:pt>
                <c:pt idx="502">
                  <c:v>32762</c:v>
                </c:pt>
                <c:pt idx="503">
                  <c:v>32763</c:v>
                </c:pt>
                <c:pt idx="504">
                  <c:v>32763</c:v>
                </c:pt>
                <c:pt idx="505">
                  <c:v>32764</c:v>
                </c:pt>
                <c:pt idx="506">
                  <c:v>32764</c:v>
                </c:pt>
                <c:pt idx="507">
                  <c:v>32765</c:v>
                </c:pt>
                <c:pt idx="508">
                  <c:v>32766</c:v>
                </c:pt>
                <c:pt idx="509">
                  <c:v>32767</c:v>
                </c:pt>
                <c:pt idx="510">
                  <c:v>32767</c:v>
                </c:pt>
                <c:pt idx="511">
                  <c:v>32775</c:v>
                </c:pt>
                <c:pt idx="512">
                  <c:v>32776</c:v>
                </c:pt>
                <c:pt idx="513">
                  <c:v>32776</c:v>
                </c:pt>
                <c:pt idx="514">
                  <c:v>32779</c:v>
                </c:pt>
                <c:pt idx="515">
                  <c:v>32780</c:v>
                </c:pt>
                <c:pt idx="516">
                  <c:v>32781</c:v>
                </c:pt>
                <c:pt idx="517">
                  <c:v>32783</c:v>
                </c:pt>
                <c:pt idx="518">
                  <c:v>32785</c:v>
                </c:pt>
                <c:pt idx="519">
                  <c:v>32785</c:v>
                </c:pt>
                <c:pt idx="520">
                  <c:v>32786</c:v>
                </c:pt>
                <c:pt idx="521">
                  <c:v>32786</c:v>
                </c:pt>
                <c:pt idx="522">
                  <c:v>32787</c:v>
                </c:pt>
                <c:pt idx="523">
                  <c:v>32787</c:v>
                </c:pt>
                <c:pt idx="524">
                  <c:v>32787</c:v>
                </c:pt>
                <c:pt idx="525">
                  <c:v>32788</c:v>
                </c:pt>
                <c:pt idx="526">
                  <c:v>32788</c:v>
                </c:pt>
                <c:pt idx="527">
                  <c:v>32788</c:v>
                </c:pt>
                <c:pt idx="528">
                  <c:v>32794</c:v>
                </c:pt>
                <c:pt idx="529">
                  <c:v>32794</c:v>
                </c:pt>
                <c:pt idx="530">
                  <c:v>32795</c:v>
                </c:pt>
                <c:pt idx="531">
                  <c:v>32796</c:v>
                </c:pt>
                <c:pt idx="532">
                  <c:v>32796</c:v>
                </c:pt>
                <c:pt idx="533">
                  <c:v>32797</c:v>
                </c:pt>
                <c:pt idx="534">
                  <c:v>32797</c:v>
                </c:pt>
                <c:pt idx="535">
                  <c:v>32797</c:v>
                </c:pt>
                <c:pt idx="536">
                  <c:v>32797</c:v>
                </c:pt>
                <c:pt idx="537">
                  <c:v>32798</c:v>
                </c:pt>
                <c:pt idx="538">
                  <c:v>32798</c:v>
                </c:pt>
                <c:pt idx="539">
                  <c:v>32798</c:v>
                </c:pt>
                <c:pt idx="540">
                  <c:v>32799</c:v>
                </c:pt>
                <c:pt idx="541">
                  <c:v>32799</c:v>
                </c:pt>
                <c:pt idx="542">
                  <c:v>32801</c:v>
                </c:pt>
                <c:pt idx="543">
                  <c:v>32801</c:v>
                </c:pt>
                <c:pt idx="544">
                  <c:v>32804</c:v>
                </c:pt>
                <c:pt idx="545">
                  <c:v>32804</c:v>
                </c:pt>
                <c:pt idx="546">
                  <c:v>32806</c:v>
                </c:pt>
                <c:pt idx="547">
                  <c:v>32808</c:v>
                </c:pt>
                <c:pt idx="548">
                  <c:v>32808</c:v>
                </c:pt>
                <c:pt idx="549">
                  <c:v>32809</c:v>
                </c:pt>
                <c:pt idx="550">
                  <c:v>32809</c:v>
                </c:pt>
                <c:pt idx="551">
                  <c:v>32811</c:v>
                </c:pt>
                <c:pt idx="552">
                  <c:v>32811</c:v>
                </c:pt>
                <c:pt idx="553">
                  <c:v>32811</c:v>
                </c:pt>
                <c:pt idx="554">
                  <c:v>32811</c:v>
                </c:pt>
                <c:pt idx="555">
                  <c:v>32812</c:v>
                </c:pt>
                <c:pt idx="556">
                  <c:v>32814</c:v>
                </c:pt>
                <c:pt idx="557">
                  <c:v>32814</c:v>
                </c:pt>
                <c:pt idx="558">
                  <c:v>32817</c:v>
                </c:pt>
                <c:pt idx="559">
                  <c:v>32819</c:v>
                </c:pt>
                <c:pt idx="560">
                  <c:v>32819</c:v>
                </c:pt>
                <c:pt idx="561">
                  <c:v>32820</c:v>
                </c:pt>
                <c:pt idx="562">
                  <c:v>32821</c:v>
                </c:pt>
                <c:pt idx="563">
                  <c:v>32823</c:v>
                </c:pt>
                <c:pt idx="564">
                  <c:v>32823</c:v>
                </c:pt>
                <c:pt idx="565">
                  <c:v>32829</c:v>
                </c:pt>
                <c:pt idx="566">
                  <c:v>32839</c:v>
                </c:pt>
                <c:pt idx="567">
                  <c:v>32840</c:v>
                </c:pt>
                <c:pt idx="568">
                  <c:v>32841</c:v>
                </c:pt>
                <c:pt idx="569">
                  <c:v>32842</c:v>
                </c:pt>
                <c:pt idx="570">
                  <c:v>32842</c:v>
                </c:pt>
                <c:pt idx="571">
                  <c:v>32842</c:v>
                </c:pt>
                <c:pt idx="572">
                  <c:v>32848</c:v>
                </c:pt>
                <c:pt idx="573">
                  <c:v>32855</c:v>
                </c:pt>
                <c:pt idx="574">
                  <c:v>32856</c:v>
                </c:pt>
                <c:pt idx="575">
                  <c:v>32859</c:v>
                </c:pt>
                <c:pt idx="576">
                  <c:v>32860</c:v>
                </c:pt>
                <c:pt idx="577">
                  <c:v>32860</c:v>
                </c:pt>
                <c:pt idx="578">
                  <c:v>32868</c:v>
                </c:pt>
                <c:pt idx="579">
                  <c:v>32876</c:v>
                </c:pt>
                <c:pt idx="580">
                  <c:v>32876</c:v>
                </c:pt>
                <c:pt idx="581">
                  <c:v>32882</c:v>
                </c:pt>
                <c:pt idx="582">
                  <c:v>32883</c:v>
                </c:pt>
                <c:pt idx="583">
                  <c:v>32884</c:v>
                </c:pt>
                <c:pt idx="584">
                  <c:v>32884</c:v>
                </c:pt>
                <c:pt idx="585">
                  <c:v>32890</c:v>
                </c:pt>
                <c:pt idx="586">
                  <c:v>32899</c:v>
                </c:pt>
                <c:pt idx="587">
                  <c:v>32899</c:v>
                </c:pt>
                <c:pt idx="588">
                  <c:v>32900</c:v>
                </c:pt>
                <c:pt idx="589">
                  <c:v>32901</c:v>
                </c:pt>
                <c:pt idx="590">
                  <c:v>32902</c:v>
                </c:pt>
                <c:pt idx="591">
                  <c:v>32903</c:v>
                </c:pt>
                <c:pt idx="592">
                  <c:v>32908</c:v>
                </c:pt>
                <c:pt idx="593">
                  <c:v>32912</c:v>
                </c:pt>
                <c:pt idx="594">
                  <c:v>32913</c:v>
                </c:pt>
                <c:pt idx="595">
                  <c:v>32914</c:v>
                </c:pt>
                <c:pt idx="596">
                  <c:v>32915</c:v>
                </c:pt>
                <c:pt idx="597">
                  <c:v>32916</c:v>
                </c:pt>
                <c:pt idx="598">
                  <c:v>32916</c:v>
                </c:pt>
                <c:pt idx="599">
                  <c:v>32916</c:v>
                </c:pt>
                <c:pt idx="600">
                  <c:v>32917</c:v>
                </c:pt>
                <c:pt idx="601">
                  <c:v>32917</c:v>
                </c:pt>
                <c:pt idx="602">
                  <c:v>32917</c:v>
                </c:pt>
                <c:pt idx="603">
                  <c:v>32917</c:v>
                </c:pt>
                <c:pt idx="604">
                  <c:v>32919</c:v>
                </c:pt>
                <c:pt idx="605">
                  <c:v>32919</c:v>
                </c:pt>
                <c:pt idx="606">
                  <c:v>32922</c:v>
                </c:pt>
                <c:pt idx="607">
                  <c:v>32924</c:v>
                </c:pt>
                <c:pt idx="608">
                  <c:v>32924</c:v>
                </c:pt>
                <c:pt idx="609">
                  <c:v>32927</c:v>
                </c:pt>
                <c:pt idx="610">
                  <c:v>32928</c:v>
                </c:pt>
                <c:pt idx="611">
                  <c:v>32929</c:v>
                </c:pt>
                <c:pt idx="612">
                  <c:v>32929</c:v>
                </c:pt>
                <c:pt idx="613">
                  <c:v>32929</c:v>
                </c:pt>
                <c:pt idx="614">
                  <c:v>32932</c:v>
                </c:pt>
                <c:pt idx="615">
                  <c:v>32934</c:v>
                </c:pt>
                <c:pt idx="616">
                  <c:v>32934</c:v>
                </c:pt>
                <c:pt idx="617">
                  <c:v>32935</c:v>
                </c:pt>
                <c:pt idx="618">
                  <c:v>32935</c:v>
                </c:pt>
                <c:pt idx="619">
                  <c:v>32936</c:v>
                </c:pt>
                <c:pt idx="620">
                  <c:v>32936</c:v>
                </c:pt>
                <c:pt idx="621">
                  <c:v>32936</c:v>
                </c:pt>
                <c:pt idx="622">
                  <c:v>32937</c:v>
                </c:pt>
                <c:pt idx="623">
                  <c:v>32937</c:v>
                </c:pt>
                <c:pt idx="624">
                  <c:v>32937</c:v>
                </c:pt>
                <c:pt idx="625">
                  <c:v>32938</c:v>
                </c:pt>
                <c:pt idx="626">
                  <c:v>32938</c:v>
                </c:pt>
                <c:pt idx="627">
                  <c:v>32938</c:v>
                </c:pt>
                <c:pt idx="628">
                  <c:v>32938</c:v>
                </c:pt>
                <c:pt idx="629">
                  <c:v>32940</c:v>
                </c:pt>
                <c:pt idx="630">
                  <c:v>32940</c:v>
                </c:pt>
                <c:pt idx="631">
                  <c:v>32940</c:v>
                </c:pt>
                <c:pt idx="632">
                  <c:v>32941</c:v>
                </c:pt>
                <c:pt idx="633">
                  <c:v>32945</c:v>
                </c:pt>
                <c:pt idx="634">
                  <c:v>32945</c:v>
                </c:pt>
                <c:pt idx="635">
                  <c:v>32945</c:v>
                </c:pt>
                <c:pt idx="636">
                  <c:v>32946</c:v>
                </c:pt>
                <c:pt idx="637">
                  <c:v>32947</c:v>
                </c:pt>
                <c:pt idx="638">
                  <c:v>32947</c:v>
                </c:pt>
                <c:pt idx="639">
                  <c:v>32948</c:v>
                </c:pt>
                <c:pt idx="640">
                  <c:v>32954</c:v>
                </c:pt>
                <c:pt idx="641">
                  <c:v>32958</c:v>
                </c:pt>
                <c:pt idx="642">
                  <c:v>32958</c:v>
                </c:pt>
                <c:pt idx="643">
                  <c:v>32958</c:v>
                </c:pt>
                <c:pt idx="644">
                  <c:v>32959</c:v>
                </c:pt>
                <c:pt idx="645">
                  <c:v>32965</c:v>
                </c:pt>
                <c:pt idx="646">
                  <c:v>32967</c:v>
                </c:pt>
                <c:pt idx="647">
                  <c:v>32970</c:v>
                </c:pt>
                <c:pt idx="648">
                  <c:v>32970</c:v>
                </c:pt>
                <c:pt idx="649">
                  <c:v>32971</c:v>
                </c:pt>
                <c:pt idx="650">
                  <c:v>32972</c:v>
                </c:pt>
                <c:pt idx="651">
                  <c:v>32977</c:v>
                </c:pt>
                <c:pt idx="652">
                  <c:v>32982</c:v>
                </c:pt>
                <c:pt idx="653">
                  <c:v>32985</c:v>
                </c:pt>
                <c:pt idx="654">
                  <c:v>32992</c:v>
                </c:pt>
                <c:pt idx="655">
                  <c:v>32995</c:v>
                </c:pt>
                <c:pt idx="656">
                  <c:v>32995</c:v>
                </c:pt>
                <c:pt idx="657">
                  <c:v>32997</c:v>
                </c:pt>
                <c:pt idx="658">
                  <c:v>32997</c:v>
                </c:pt>
                <c:pt idx="659">
                  <c:v>33000</c:v>
                </c:pt>
                <c:pt idx="660">
                  <c:v>33005</c:v>
                </c:pt>
                <c:pt idx="661">
                  <c:v>33006</c:v>
                </c:pt>
                <c:pt idx="662">
                  <c:v>33012</c:v>
                </c:pt>
                <c:pt idx="663">
                  <c:v>33012</c:v>
                </c:pt>
                <c:pt idx="664">
                  <c:v>33015</c:v>
                </c:pt>
                <c:pt idx="665">
                  <c:v>33015</c:v>
                </c:pt>
                <c:pt idx="666">
                  <c:v>33015</c:v>
                </c:pt>
                <c:pt idx="667">
                  <c:v>33018</c:v>
                </c:pt>
                <c:pt idx="668">
                  <c:v>33022</c:v>
                </c:pt>
                <c:pt idx="669">
                  <c:v>33024</c:v>
                </c:pt>
                <c:pt idx="670">
                  <c:v>33024</c:v>
                </c:pt>
                <c:pt idx="671">
                  <c:v>33027</c:v>
                </c:pt>
                <c:pt idx="672">
                  <c:v>33033</c:v>
                </c:pt>
                <c:pt idx="673">
                  <c:v>33036</c:v>
                </c:pt>
                <c:pt idx="674">
                  <c:v>33037</c:v>
                </c:pt>
                <c:pt idx="675">
                  <c:v>33039</c:v>
                </c:pt>
                <c:pt idx="676">
                  <c:v>33039</c:v>
                </c:pt>
                <c:pt idx="677">
                  <c:v>33040</c:v>
                </c:pt>
                <c:pt idx="678">
                  <c:v>33043</c:v>
                </c:pt>
                <c:pt idx="679">
                  <c:v>33043</c:v>
                </c:pt>
                <c:pt idx="680">
                  <c:v>33045</c:v>
                </c:pt>
                <c:pt idx="681">
                  <c:v>33051</c:v>
                </c:pt>
                <c:pt idx="682">
                  <c:v>33051</c:v>
                </c:pt>
                <c:pt idx="683">
                  <c:v>33054</c:v>
                </c:pt>
                <c:pt idx="684">
                  <c:v>33055</c:v>
                </c:pt>
                <c:pt idx="685">
                  <c:v>33056</c:v>
                </c:pt>
                <c:pt idx="686">
                  <c:v>33057</c:v>
                </c:pt>
                <c:pt idx="687">
                  <c:v>33057</c:v>
                </c:pt>
                <c:pt idx="688">
                  <c:v>33065</c:v>
                </c:pt>
                <c:pt idx="689">
                  <c:v>33065</c:v>
                </c:pt>
                <c:pt idx="690">
                  <c:v>33065</c:v>
                </c:pt>
                <c:pt idx="691">
                  <c:v>33067</c:v>
                </c:pt>
                <c:pt idx="692">
                  <c:v>33069</c:v>
                </c:pt>
                <c:pt idx="693">
                  <c:v>33070</c:v>
                </c:pt>
                <c:pt idx="694">
                  <c:v>33070</c:v>
                </c:pt>
                <c:pt idx="695">
                  <c:v>33072</c:v>
                </c:pt>
                <c:pt idx="696">
                  <c:v>33075</c:v>
                </c:pt>
                <c:pt idx="697">
                  <c:v>33078</c:v>
                </c:pt>
                <c:pt idx="698">
                  <c:v>33078</c:v>
                </c:pt>
                <c:pt idx="699">
                  <c:v>33079</c:v>
                </c:pt>
                <c:pt idx="700">
                  <c:v>33083</c:v>
                </c:pt>
                <c:pt idx="701">
                  <c:v>33087</c:v>
                </c:pt>
                <c:pt idx="702">
                  <c:v>33087</c:v>
                </c:pt>
                <c:pt idx="703">
                  <c:v>33087</c:v>
                </c:pt>
                <c:pt idx="704">
                  <c:v>33089</c:v>
                </c:pt>
                <c:pt idx="705">
                  <c:v>33089</c:v>
                </c:pt>
                <c:pt idx="706">
                  <c:v>33089</c:v>
                </c:pt>
                <c:pt idx="707">
                  <c:v>33089</c:v>
                </c:pt>
                <c:pt idx="708">
                  <c:v>33093</c:v>
                </c:pt>
                <c:pt idx="709">
                  <c:v>33093</c:v>
                </c:pt>
                <c:pt idx="710">
                  <c:v>33094</c:v>
                </c:pt>
                <c:pt idx="711">
                  <c:v>33102</c:v>
                </c:pt>
                <c:pt idx="712">
                  <c:v>33103</c:v>
                </c:pt>
                <c:pt idx="713">
                  <c:v>33104</c:v>
                </c:pt>
                <c:pt idx="714">
                  <c:v>33105</c:v>
                </c:pt>
                <c:pt idx="715">
                  <c:v>33108</c:v>
                </c:pt>
                <c:pt idx="716">
                  <c:v>33111</c:v>
                </c:pt>
                <c:pt idx="717">
                  <c:v>33111</c:v>
                </c:pt>
                <c:pt idx="718">
                  <c:v>33111</c:v>
                </c:pt>
                <c:pt idx="719">
                  <c:v>33112</c:v>
                </c:pt>
                <c:pt idx="720">
                  <c:v>33113</c:v>
                </c:pt>
                <c:pt idx="721">
                  <c:v>33114</c:v>
                </c:pt>
                <c:pt idx="722">
                  <c:v>33114</c:v>
                </c:pt>
                <c:pt idx="723">
                  <c:v>33114</c:v>
                </c:pt>
                <c:pt idx="724">
                  <c:v>33115</c:v>
                </c:pt>
                <c:pt idx="725">
                  <c:v>33115</c:v>
                </c:pt>
                <c:pt idx="726">
                  <c:v>33118</c:v>
                </c:pt>
                <c:pt idx="727">
                  <c:v>33118</c:v>
                </c:pt>
                <c:pt idx="728">
                  <c:v>33118</c:v>
                </c:pt>
                <c:pt idx="729">
                  <c:v>33119</c:v>
                </c:pt>
                <c:pt idx="730">
                  <c:v>33122</c:v>
                </c:pt>
                <c:pt idx="731">
                  <c:v>33126</c:v>
                </c:pt>
                <c:pt idx="732">
                  <c:v>33126</c:v>
                </c:pt>
                <c:pt idx="733">
                  <c:v>33138</c:v>
                </c:pt>
                <c:pt idx="734">
                  <c:v>33138</c:v>
                </c:pt>
                <c:pt idx="735">
                  <c:v>33139</c:v>
                </c:pt>
                <c:pt idx="736">
                  <c:v>33141</c:v>
                </c:pt>
                <c:pt idx="737">
                  <c:v>33147</c:v>
                </c:pt>
                <c:pt idx="738">
                  <c:v>33150</c:v>
                </c:pt>
                <c:pt idx="739">
                  <c:v>33151</c:v>
                </c:pt>
                <c:pt idx="740">
                  <c:v>33153</c:v>
                </c:pt>
                <c:pt idx="741">
                  <c:v>33153</c:v>
                </c:pt>
                <c:pt idx="742">
                  <c:v>33153</c:v>
                </c:pt>
                <c:pt idx="743">
                  <c:v>33154</c:v>
                </c:pt>
                <c:pt idx="744">
                  <c:v>33154</c:v>
                </c:pt>
                <c:pt idx="745">
                  <c:v>33154</c:v>
                </c:pt>
                <c:pt idx="746">
                  <c:v>33156</c:v>
                </c:pt>
                <c:pt idx="747">
                  <c:v>33156</c:v>
                </c:pt>
                <c:pt idx="748">
                  <c:v>33156</c:v>
                </c:pt>
                <c:pt idx="749">
                  <c:v>33159</c:v>
                </c:pt>
                <c:pt idx="750">
                  <c:v>33159</c:v>
                </c:pt>
                <c:pt idx="751">
                  <c:v>33159</c:v>
                </c:pt>
                <c:pt idx="752">
                  <c:v>33160</c:v>
                </c:pt>
                <c:pt idx="753">
                  <c:v>33160</c:v>
                </c:pt>
                <c:pt idx="754">
                  <c:v>33162</c:v>
                </c:pt>
                <c:pt idx="755">
                  <c:v>33162</c:v>
                </c:pt>
                <c:pt idx="756">
                  <c:v>33166</c:v>
                </c:pt>
                <c:pt idx="757">
                  <c:v>33168</c:v>
                </c:pt>
                <c:pt idx="758">
                  <c:v>33168</c:v>
                </c:pt>
                <c:pt idx="759">
                  <c:v>33168</c:v>
                </c:pt>
                <c:pt idx="760">
                  <c:v>33168</c:v>
                </c:pt>
                <c:pt idx="761">
                  <c:v>33169</c:v>
                </c:pt>
                <c:pt idx="762">
                  <c:v>33169</c:v>
                </c:pt>
                <c:pt idx="763">
                  <c:v>33169</c:v>
                </c:pt>
                <c:pt idx="764">
                  <c:v>33170</c:v>
                </c:pt>
                <c:pt idx="765">
                  <c:v>33171</c:v>
                </c:pt>
                <c:pt idx="766">
                  <c:v>33171</c:v>
                </c:pt>
                <c:pt idx="767">
                  <c:v>33172</c:v>
                </c:pt>
                <c:pt idx="768">
                  <c:v>33173</c:v>
                </c:pt>
                <c:pt idx="769">
                  <c:v>33174</c:v>
                </c:pt>
                <c:pt idx="770">
                  <c:v>33177</c:v>
                </c:pt>
                <c:pt idx="771">
                  <c:v>33177</c:v>
                </c:pt>
                <c:pt idx="772">
                  <c:v>33178</c:v>
                </c:pt>
                <c:pt idx="773">
                  <c:v>33178</c:v>
                </c:pt>
                <c:pt idx="774">
                  <c:v>33186</c:v>
                </c:pt>
                <c:pt idx="775">
                  <c:v>33187</c:v>
                </c:pt>
                <c:pt idx="776">
                  <c:v>33189</c:v>
                </c:pt>
                <c:pt idx="777">
                  <c:v>33189</c:v>
                </c:pt>
                <c:pt idx="778">
                  <c:v>33192</c:v>
                </c:pt>
                <c:pt idx="779">
                  <c:v>33192</c:v>
                </c:pt>
                <c:pt idx="780">
                  <c:v>33193</c:v>
                </c:pt>
                <c:pt idx="781">
                  <c:v>33193</c:v>
                </c:pt>
                <c:pt idx="782">
                  <c:v>33194</c:v>
                </c:pt>
                <c:pt idx="783">
                  <c:v>33195</c:v>
                </c:pt>
                <c:pt idx="784">
                  <c:v>33196</c:v>
                </c:pt>
                <c:pt idx="785">
                  <c:v>33199</c:v>
                </c:pt>
                <c:pt idx="786">
                  <c:v>33199</c:v>
                </c:pt>
                <c:pt idx="787">
                  <c:v>33202</c:v>
                </c:pt>
                <c:pt idx="788">
                  <c:v>33203</c:v>
                </c:pt>
                <c:pt idx="789">
                  <c:v>33204</c:v>
                </c:pt>
                <c:pt idx="790">
                  <c:v>33204</c:v>
                </c:pt>
                <c:pt idx="791">
                  <c:v>33204</c:v>
                </c:pt>
                <c:pt idx="792">
                  <c:v>33205</c:v>
                </c:pt>
                <c:pt idx="793">
                  <c:v>33205</c:v>
                </c:pt>
                <c:pt idx="794">
                  <c:v>33206</c:v>
                </c:pt>
                <c:pt idx="795">
                  <c:v>33206</c:v>
                </c:pt>
                <c:pt idx="796">
                  <c:v>33208</c:v>
                </c:pt>
                <c:pt idx="797">
                  <c:v>33209</c:v>
                </c:pt>
                <c:pt idx="798">
                  <c:v>33210</c:v>
                </c:pt>
                <c:pt idx="799">
                  <c:v>33210</c:v>
                </c:pt>
                <c:pt idx="800">
                  <c:v>33211</c:v>
                </c:pt>
                <c:pt idx="801">
                  <c:v>33214</c:v>
                </c:pt>
                <c:pt idx="802">
                  <c:v>33220</c:v>
                </c:pt>
                <c:pt idx="803">
                  <c:v>33229</c:v>
                </c:pt>
                <c:pt idx="804">
                  <c:v>33230</c:v>
                </c:pt>
                <c:pt idx="805">
                  <c:v>33235</c:v>
                </c:pt>
                <c:pt idx="806">
                  <c:v>33238</c:v>
                </c:pt>
                <c:pt idx="807">
                  <c:v>33241</c:v>
                </c:pt>
                <c:pt idx="808">
                  <c:v>33247</c:v>
                </c:pt>
                <c:pt idx="809">
                  <c:v>33251</c:v>
                </c:pt>
                <c:pt idx="810">
                  <c:v>33258</c:v>
                </c:pt>
                <c:pt idx="811">
                  <c:v>33261</c:v>
                </c:pt>
                <c:pt idx="812">
                  <c:v>33265</c:v>
                </c:pt>
                <c:pt idx="813">
                  <c:v>33275</c:v>
                </c:pt>
                <c:pt idx="814">
                  <c:v>33276</c:v>
                </c:pt>
                <c:pt idx="815">
                  <c:v>33281</c:v>
                </c:pt>
                <c:pt idx="816">
                  <c:v>33283</c:v>
                </c:pt>
                <c:pt idx="817">
                  <c:v>33284</c:v>
                </c:pt>
                <c:pt idx="818">
                  <c:v>33295</c:v>
                </c:pt>
                <c:pt idx="819">
                  <c:v>33309</c:v>
                </c:pt>
                <c:pt idx="820">
                  <c:v>33310</c:v>
                </c:pt>
                <c:pt idx="821">
                  <c:v>33317</c:v>
                </c:pt>
                <c:pt idx="822">
                  <c:v>33321</c:v>
                </c:pt>
                <c:pt idx="823">
                  <c:v>33325</c:v>
                </c:pt>
                <c:pt idx="824">
                  <c:v>33326</c:v>
                </c:pt>
                <c:pt idx="825">
                  <c:v>33328</c:v>
                </c:pt>
                <c:pt idx="826">
                  <c:v>33330</c:v>
                </c:pt>
                <c:pt idx="827">
                  <c:v>33331</c:v>
                </c:pt>
                <c:pt idx="828">
                  <c:v>33337</c:v>
                </c:pt>
                <c:pt idx="829">
                  <c:v>33345</c:v>
                </c:pt>
                <c:pt idx="830">
                  <c:v>33350</c:v>
                </c:pt>
                <c:pt idx="831">
                  <c:v>33354</c:v>
                </c:pt>
                <c:pt idx="832">
                  <c:v>33354</c:v>
                </c:pt>
                <c:pt idx="833">
                  <c:v>33356</c:v>
                </c:pt>
                <c:pt idx="834">
                  <c:v>33361</c:v>
                </c:pt>
                <c:pt idx="835">
                  <c:v>33364</c:v>
                </c:pt>
                <c:pt idx="836">
                  <c:v>33364</c:v>
                </c:pt>
                <c:pt idx="837">
                  <c:v>33373</c:v>
                </c:pt>
                <c:pt idx="838">
                  <c:v>33376</c:v>
                </c:pt>
                <c:pt idx="839">
                  <c:v>33376</c:v>
                </c:pt>
                <c:pt idx="840">
                  <c:v>33378</c:v>
                </c:pt>
                <c:pt idx="841">
                  <c:v>33378</c:v>
                </c:pt>
                <c:pt idx="842">
                  <c:v>33385</c:v>
                </c:pt>
                <c:pt idx="843">
                  <c:v>33392</c:v>
                </c:pt>
                <c:pt idx="844">
                  <c:v>33412</c:v>
                </c:pt>
                <c:pt idx="845">
                  <c:v>33415</c:v>
                </c:pt>
                <c:pt idx="846">
                  <c:v>33419</c:v>
                </c:pt>
                <c:pt idx="847">
                  <c:v>33419</c:v>
                </c:pt>
                <c:pt idx="848">
                  <c:v>33430</c:v>
                </c:pt>
                <c:pt idx="849">
                  <c:v>33433</c:v>
                </c:pt>
                <c:pt idx="850">
                  <c:v>33436</c:v>
                </c:pt>
                <c:pt idx="851">
                  <c:v>33437</c:v>
                </c:pt>
                <c:pt idx="852">
                  <c:v>33451</c:v>
                </c:pt>
                <c:pt idx="853">
                  <c:v>33456</c:v>
                </c:pt>
                <c:pt idx="854">
                  <c:v>33456</c:v>
                </c:pt>
                <c:pt idx="855">
                  <c:v>33456</c:v>
                </c:pt>
                <c:pt idx="856">
                  <c:v>33474</c:v>
                </c:pt>
                <c:pt idx="857">
                  <c:v>33474</c:v>
                </c:pt>
                <c:pt idx="858">
                  <c:v>33475</c:v>
                </c:pt>
                <c:pt idx="859">
                  <c:v>33476</c:v>
                </c:pt>
              </c:numCache>
            </c:numRef>
          </c:xVal>
          <c:yVal>
            <c:numRef>
              <c:f>Sheet4!$W$2:$W$861</c:f>
              <c:numCache>
                <c:formatCode>General</c:formatCode>
                <c:ptCount val="860"/>
                <c:pt idx="0">
                  <c:v>0.23889349774999999</c:v>
                </c:pt>
                <c:pt idx="1">
                  <c:v>0.130062075</c:v>
                </c:pt>
                <c:pt idx="2">
                  <c:v>0</c:v>
                </c:pt>
                <c:pt idx="3">
                  <c:v>0</c:v>
                </c:pt>
                <c:pt idx="4">
                  <c:v>0.14993611425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0.37898726199999999</c:v>
                </c:pt>
                <c:pt idx="11">
                  <c:v>0.12635569099999999</c:v>
                </c:pt>
                <c:pt idx="12">
                  <c:v>0.157911359</c:v>
                </c:pt>
                <c:pt idx="13">
                  <c:v>3.9872734685000002</c:v>
                </c:pt>
                <c:pt idx="14">
                  <c:v>15.5808342</c:v>
                </c:pt>
                <c:pt idx="15">
                  <c:v>0</c:v>
                </c:pt>
                <c:pt idx="16">
                  <c:v>0.17896620699999999</c:v>
                </c:pt>
                <c:pt idx="17">
                  <c:v>0.12632908700000001</c:v>
                </c:pt>
                <c:pt idx="18">
                  <c:v>0.37898726199999999</c:v>
                </c:pt>
                <c:pt idx="19">
                  <c:v>0.14378834400000001</c:v>
                </c:pt>
                <c:pt idx="20">
                  <c:v>0.1290607275</c:v>
                </c:pt>
                <c:pt idx="21">
                  <c:v>0.34226148550000002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0.41229830200000001</c:v>
                </c:pt>
                <c:pt idx="26">
                  <c:v>0.48426150099999998</c:v>
                </c:pt>
                <c:pt idx="27">
                  <c:v>0.75542965100000004</c:v>
                </c:pt>
                <c:pt idx="28">
                  <c:v>0.12632908700000001</c:v>
                </c:pt>
                <c:pt idx="29">
                  <c:v>0.16843878300000001</c:v>
                </c:pt>
                <c:pt idx="30">
                  <c:v>0.21246458900000001</c:v>
                </c:pt>
                <c:pt idx="31">
                  <c:v>0.17896620699999999</c:v>
                </c:pt>
                <c:pt idx="32">
                  <c:v>0</c:v>
                </c:pt>
                <c:pt idx="33">
                  <c:v>0.206321319</c:v>
                </c:pt>
                <c:pt idx="34">
                  <c:v>0</c:v>
                </c:pt>
                <c:pt idx="35">
                  <c:v>0</c:v>
                </c:pt>
                <c:pt idx="36">
                  <c:v>0.75993231250000004</c:v>
                </c:pt>
                <c:pt idx="37">
                  <c:v>0.12926577</c:v>
                </c:pt>
                <c:pt idx="38">
                  <c:v>0.189493631</c:v>
                </c:pt>
                <c:pt idx="39">
                  <c:v>1.100478469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0.15854816599999999</c:v>
                </c:pt>
                <c:pt idx="44">
                  <c:v>0</c:v>
                </c:pt>
                <c:pt idx="45">
                  <c:v>0</c:v>
                </c:pt>
                <c:pt idx="46">
                  <c:v>0.17235436100000001</c:v>
                </c:pt>
                <c:pt idx="47">
                  <c:v>0.200021055</c:v>
                </c:pt>
                <c:pt idx="48">
                  <c:v>0.121175401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0.44868072650000002</c:v>
                </c:pt>
                <c:pt idx="54">
                  <c:v>0</c:v>
                </c:pt>
                <c:pt idx="55">
                  <c:v>0.242513707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0.1236341215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0.12977036750000001</c:v>
                </c:pt>
                <c:pt idx="68">
                  <c:v>0.14760147600000001</c:v>
                </c:pt>
                <c:pt idx="69">
                  <c:v>0.19711986000000001</c:v>
                </c:pt>
                <c:pt idx="70">
                  <c:v>0</c:v>
                </c:pt>
                <c:pt idx="71">
                  <c:v>0.12183978099999999</c:v>
                </c:pt>
                <c:pt idx="72">
                  <c:v>0</c:v>
                </c:pt>
                <c:pt idx="73">
                  <c:v>0</c:v>
                </c:pt>
                <c:pt idx="74">
                  <c:v>0.19271219766666667</c:v>
                </c:pt>
                <c:pt idx="75">
                  <c:v>0</c:v>
                </c:pt>
                <c:pt idx="76">
                  <c:v>0.11899401799999999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0.131298211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0.19854401099999999</c:v>
                </c:pt>
                <c:pt idx="86">
                  <c:v>0.350128563</c:v>
                </c:pt>
                <c:pt idx="87">
                  <c:v>0</c:v>
                </c:pt>
                <c:pt idx="88">
                  <c:v>0</c:v>
                </c:pt>
                <c:pt idx="89">
                  <c:v>0.1404027514</c:v>
                </c:pt>
                <c:pt idx="90">
                  <c:v>0.510603064</c:v>
                </c:pt>
                <c:pt idx="91">
                  <c:v>0</c:v>
                </c:pt>
                <c:pt idx="92">
                  <c:v>0.124488707</c:v>
                </c:pt>
                <c:pt idx="93">
                  <c:v>0</c:v>
                </c:pt>
                <c:pt idx="94">
                  <c:v>15.392317330999999</c:v>
                </c:pt>
                <c:pt idx="95">
                  <c:v>0</c:v>
                </c:pt>
                <c:pt idx="96">
                  <c:v>0</c:v>
                </c:pt>
                <c:pt idx="97">
                  <c:v>0.14388467399999999</c:v>
                </c:pt>
                <c:pt idx="98">
                  <c:v>0.11500069</c:v>
                </c:pt>
                <c:pt idx="99">
                  <c:v>0.37748235699999999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0.63460802000000005</c:v>
                </c:pt>
                <c:pt idx="105">
                  <c:v>0.15318124599999999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0.27900869900000003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0.19286873633333335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0.15318124599999999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1.015939385</c:v>
                </c:pt>
                <c:pt idx="128">
                  <c:v>0.160379191</c:v>
                </c:pt>
                <c:pt idx="129">
                  <c:v>0</c:v>
                </c:pt>
                <c:pt idx="130">
                  <c:v>0.17045089099999999</c:v>
                </c:pt>
                <c:pt idx="131">
                  <c:v>0.15437061799999999</c:v>
                </c:pt>
                <c:pt idx="132">
                  <c:v>0.22977186899999999</c:v>
                </c:pt>
                <c:pt idx="133">
                  <c:v>0</c:v>
                </c:pt>
                <c:pt idx="134">
                  <c:v>0</c:v>
                </c:pt>
                <c:pt idx="135">
                  <c:v>0.51382882833333332</c:v>
                </c:pt>
                <c:pt idx="136">
                  <c:v>0.26261078900000001</c:v>
                </c:pt>
                <c:pt idx="137">
                  <c:v>0.11489222</c:v>
                </c:pt>
                <c:pt idx="138">
                  <c:v>0.75963393499999998</c:v>
                </c:pt>
                <c:pt idx="139">
                  <c:v>0.62342534299999997</c:v>
                </c:pt>
                <c:pt idx="140">
                  <c:v>0</c:v>
                </c:pt>
                <c:pt idx="141">
                  <c:v>0.31070070150000001</c:v>
                </c:pt>
                <c:pt idx="142">
                  <c:v>0.31196934649999997</c:v>
                </c:pt>
                <c:pt idx="143">
                  <c:v>0.488087359</c:v>
                </c:pt>
                <c:pt idx="144">
                  <c:v>0.180544917</c:v>
                </c:pt>
                <c:pt idx="145">
                  <c:v>1.2374074239999999</c:v>
                </c:pt>
                <c:pt idx="146">
                  <c:v>0.13193392733333334</c:v>
                </c:pt>
                <c:pt idx="147">
                  <c:v>0</c:v>
                </c:pt>
                <c:pt idx="148">
                  <c:v>0.38455911650000002</c:v>
                </c:pt>
                <c:pt idx="149">
                  <c:v>0</c:v>
                </c:pt>
                <c:pt idx="150">
                  <c:v>0.20261143600000001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0.14223972900000001</c:v>
                </c:pt>
                <c:pt idx="156">
                  <c:v>0</c:v>
                </c:pt>
                <c:pt idx="157">
                  <c:v>11.5708068648</c:v>
                </c:pt>
                <c:pt idx="158">
                  <c:v>0.144722455</c:v>
                </c:pt>
                <c:pt idx="159">
                  <c:v>0.14638247300000001</c:v>
                </c:pt>
                <c:pt idx="160">
                  <c:v>0</c:v>
                </c:pt>
                <c:pt idx="161">
                  <c:v>0</c:v>
                </c:pt>
                <c:pt idx="162">
                  <c:v>0.67011879399999996</c:v>
                </c:pt>
                <c:pt idx="163">
                  <c:v>0</c:v>
                </c:pt>
                <c:pt idx="164">
                  <c:v>10.69945532</c:v>
                </c:pt>
                <c:pt idx="165">
                  <c:v>0.33918704500000002</c:v>
                </c:pt>
                <c:pt idx="166">
                  <c:v>0.12582745200000001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0.223372931</c:v>
                </c:pt>
                <c:pt idx="171">
                  <c:v>0</c:v>
                </c:pt>
                <c:pt idx="172">
                  <c:v>0</c:v>
                </c:pt>
                <c:pt idx="173">
                  <c:v>0.15663515</c:v>
                </c:pt>
                <c:pt idx="174">
                  <c:v>0</c:v>
                </c:pt>
                <c:pt idx="175">
                  <c:v>0</c:v>
                </c:pt>
                <c:pt idx="176">
                  <c:v>0.127690624</c:v>
                </c:pt>
                <c:pt idx="177">
                  <c:v>0</c:v>
                </c:pt>
                <c:pt idx="178">
                  <c:v>0.17481713199999999</c:v>
                </c:pt>
                <c:pt idx="179">
                  <c:v>0.16101578</c:v>
                </c:pt>
                <c:pt idx="180">
                  <c:v>0.31102867200000001</c:v>
                </c:pt>
                <c:pt idx="181">
                  <c:v>0</c:v>
                </c:pt>
                <c:pt idx="182">
                  <c:v>0.140635341</c:v>
                </c:pt>
                <c:pt idx="183">
                  <c:v>0.17834720100000001</c:v>
                </c:pt>
                <c:pt idx="184">
                  <c:v>0</c:v>
                </c:pt>
                <c:pt idx="185">
                  <c:v>0.33789791899999999</c:v>
                </c:pt>
                <c:pt idx="186">
                  <c:v>0</c:v>
                </c:pt>
                <c:pt idx="187">
                  <c:v>0.18609742800000001</c:v>
                </c:pt>
                <c:pt idx="188">
                  <c:v>0</c:v>
                </c:pt>
                <c:pt idx="189">
                  <c:v>0.238602904</c:v>
                </c:pt>
                <c:pt idx="190">
                  <c:v>0</c:v>
                </c:pt>
                <c:pt idx="191">
                  <c:v>0</c:v>
                </c:pt>
                <c:pt idx="192">
                  <c:v>0.20408163300000001</c:v>
                </c:pt>
                <c:pt idx="193">
                  <c:v>0.16967706599999999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0.142646788</c:v>
                </c:pt>
                <c:pt idx="199">
                  <c:v>0</c:v>
                </c:pt>
                <c:pt idx="200">
                  <c:v>0</c:v>
                </c:pt>
                <c:pt idx="201">
                  <c:v>0.109493047</c:v>
                </c:pt>
                <c:pt idx="202">
                  <c:v>0</c:v>
                </c:pt>
                <c:pt idx="203">
                  <c:v>0</c:v>
                </c:pt>
                <c:pt idx="204">
                  <c:v>0.26621829899999999</c:v>
                </c:pt>
                <c:pt idx="205">
                  <c:v>0</c:v>
                </c:pt>
                <c:pt idx="206">
                  <c:v>0</c:v>
                </c:pt>
                <c:pt idx="207">
                  <c:v>0.1661130915</c:v>
                </c:pt>
                <c:pt idx="208">
                  <c:v>0.298237686</c:v>
                </c:pt>
                <c:pt idx="209">
                  <c:v>0</c:v>
                </c:pt>
                <c:pt idx="210">
                  <c:v>0.12605042</c:v>
                </c:pt>
                <c:pt idx="211">
                  <c:v>0.12694456000000001</c:v>
                </c:pt>
                <c:pt idx="212">
                  <c:v>0.31507971499999998</c:v>
                </c:pt>
                <c:pt idx="213">
                  <c:v>2.6638707670000001</c:v>
                </c:pt>
                <c:pt idx="214">
                  <c:v>0.25091754160000002</c:v>
                </c:pt>
                <c:pt idx="215">
                  <c:v>0.22675941799999999</c:v>
                </c:pt>
                <c:pt idx="216">
                  <c:v>0</c:v>
                </c:pt>
                <c:pt idx="217">
                  <c:v>0.17709745300000002</c:v>
                </c:pt>
                <c:pt idx="218">
                  <c:v>0.56331581600000002</c:v>
                </c:pt>
                <c:pt idx="219">
                  <c:v>0.144724557</c:v>
                </c:pt>
                <c:pt idx="220">
                  <c:v>0.112044818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0.163873886</c:v>
                </c:pt>
                <c:pt idx="225">
                  <c:v>0.137475138</c:v>
                </c:pt>
                <c:pt idx="226">
                  <c:v>0.33439499633333336</c:v>
                </c:pt>
                <c:pt idx="227">
                  <c:v>6.9000532259999998</c:v>
                </c:pt>
                <c:pt idx="228">
                  <c:v>0</c:v>
                </c:pt>
                <c:pt idx="229">
                  <c:v>0.189781901</c:v>
                </c:pt>
                <c:pt idx="230">
                  <c:v>0.13162513200000001</c:v>
                </c:pt>
                <c:pt idx="231">
                  <c:v>0.195246314</c:v>
                </c:pt>
                <c:pt idx="232">
                  <c:v>0</c:v>
                </c:pt>
                <c:pt idx="233">
                  <c:v>0</c:v>
                </c:pt>
                <c:pt idx="234">
                  <c:v>0.133970177</c:v>
                </c:pt>
                <c:pt idx="235">
                  <c:v>0</c:v>
                </c:pt>
                <c:pt idx="236">
                  <c:v>0.6024399376666667</c:v>
                </c:pt>
                <c:pt idx="237">
                  <c:v>0.158722749</c:v>
                </c:pt>
                <c:pt idx="238">
                  <c:v>0.15572148350000001</c:v>
                </c:pt>
                <c:pt idx="239">
                  <c:v>0.25443800699999997</c:v>
                </c:pt>
                <c:pt idx="240">
                  <c:v>0.20184463599999999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16.464936359999999</c:v>
                </c:pt>
                <c:pt idx="245">
                  <c:v>0.19158687433333332</c:v>
                </c:pt>
                <c:pt idx="246">
                  <c:v>0.143678161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0.112039587</c:v>
                </c:pt>
                <c:pt idx="251">
                  <c:v>0</c:v>
                </c:pt>
                <c:pt idx="252">
                  <c:v>0.124636477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0.233415807</c:v>
                </c:pt>
                <c:pt idx="257">
                  <c:v>0</c:v>
                </c:pt>
                <c:pt idx="258">
                  <c:v>0.21328015449999999</c:v>
                </c:pt>
                <c:pt idx="259">
                  <c:v>0.25388912000000002</c:v>
                </c:pt>
                <c:pt idx="260">
                  <c:v>0.228747491</c:v>
                </c:pt>
                <c:pt idx="261">
                  <c:v>0.74557025200000004</c:v>
                </c:pt>
                <c:pt idx="262">
                  <c:v>0.20795261200000001</c:v>
                </c:pt>
                <c:pt idx="263">
                  <c:v>0.35094843716666668</c:v>
                </c:pt>
                <c:pt idx="264">
                  <c:v>0.12604453600000001</c:v>
                </c:pt>
                <c:pt idx="265">
                  <c:v>0.255214569</c:v>
                </c:pt>
                <c:pt idx="266">
                  <c:v>0</c:v>
                </c:pt>
                <c:pt idx="267">
                  <c:v>0.43613822800000002</c:v>
                </c:pt>
                <c:pt idx="268">
                  <c:v>0.122320597</c:v>
                </c:pt>
                <c:pt idx="269">
                  <c:v>0</c:v>
                </c:pt>
                <c:pt idx="270">
                  <c:v>0.112612613</c:v>
                </c:pt>
                <c:pt idx="271">
                  <c:v>0</c:v>
                </c:pt>
                <c:pt idx="272">
                  <c:v>0</c:v>
                </c:pt>
                <c:pt idx="273">
                  <c:v>0.2409417865</c:v>
                </c:pt>
                <c:pt idx="274">
                  <c:v>0.14310113999999999</c:v>
                </c:pt>
                <c:pt idx="275">
                  <c:v>0.12232839399999999</c:v>
                </c:pt>
                <c:pt idx="276">
                  <c:v>0</c:v>
                </c:pt>
                <c:pt idx="277">
                  <c:v>0</c:v>
                </c:pt>
                <c:pt idx="278">
                  <c:v>0.35041489100000001</c:v>
                </c:pt>
                <c:pt idx="279">
                  <c:v>0.54251172179999996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0.322113814</c:v>
                </c:pt>
                <c:pt idx="284">
                  <c:v>0.19305019300000001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0.99160967366666664</c:v>
                </c:pt>
                <c:pt idx="292">
                  <c:v>0</c:v>
                </c:pt>
                <c:pt idx="293">
                  <c:v>0.18405290699999999</c:v>
                </c:pt>
                <c:pt idx="294">
                  <c:v>2.7136129179999999</c:v>
                </c:pt>
                <c:pt idx="295">
                  <c:v>0.24275243899999999</c:v>
                </c:pt>
                <c:pt idx="296">
                  <c:v>0.18405290699999999</c:v>
                </c:pt>
                <c:pt idx="297">
                  <c:v>0</c:v>
                </c:pt>
                <c:pt idx="298">
                  <c:v>0</c:v>
                </c:pt>
                <c:pt idx="299">
                  <c:v>0.29836903833333334</c:v>
                </c:pt>
                <c:pt idx="300">
                  <c:v>0</c:v>
                </c:pt>
                <c:pt idx="301">
                  <c:v>0</c:v>
                </c:pt>
                <c:pt idx="302">
                  <c:v>0.198500221</c:v>
                </c:pt>
                <c:pt idx="303">
                  <c:v>0</c:v>
                </c:pt>
                <c:pt idx="304">
                  <c:v>0.36261186566666664</c:v>
                </c:pt>
                <c:pt idx="305">
                  <c:v>0.94299986000000002</c:v>
                </c:pt>
                <c:pt idx="306">
                  <c:v>0</c:v>
                </c:pt>
                <c:pt idx="307">
                  <c:v>0.140793057</c:v>
                </c:pt>
                <c:pt idx="308">
                  <c:v>0</c:v>
                </c:pt>
                <c:pt idx="309">
                  <c:v>0</c:v>
                </c:pt>
                <c:pt idx="310">
                  <c:v>0.16005596733333333</c:v>
                </c:pt>
                <c:pt idx="311">
                  <c:v>0</c:v>
                </c:pt>
                <c:pt idx="312">
                  <c:v>0.14623981999999999</c:v>
                </c:pt>
                <c:pt idx="313">
                  <c:v>0</c:v>
                </c:pt>
                <c:pt idx="314">
                  <c:v>0</c:v>
                </c:pt>
                <c:pt idx="315">
                  <c:v>0.15081475466666666</c:v>
                </c:pt>
                <c:pt idx="316">
                  <c:v>0.17739601299999999</c:v>
                </c:pt>
                <c:pt idx="317">
                  <c:v>0.19231828549999999</c:v>
                </c:pt>
                <c:pt idx="318">
                  <c:v>0.112132765</c:v>
                </c:pt>
                <c:pt idx="319">
                  <c:v>0</c:v>
                </c:pt>
                <c:pt idx="320">
                  <c:v>0.114554209</c:v>
                </c:pt>
                <c:pt idx="321">
                  <c:v>0.35250811100000001</c:v>
                </c:pt>
                <c:pt idx="322">
                  <c:v>0</c:v>
                </c:pt>
                <c:pt idx="323">
                  <c:v>0.14771730599999999</c:v>
                </c:pt>
                <c:pt idx="324">
                  <c:v>0</c:v>
                </c:pt>
                <c:pt idx="325">
                  <c:v>0.163391065</c:v>
                </c:pt>
                <c:pt idx="326">
                  <c:v>0</c:v>
                </c:pt>
                <c:pt idx="327">
                  <c:v>0.210074226</c:v>
                </c:pt>
                <c:pt idx="328">
                  <c:v>1.5271719080000001</c:v>
                </c:pt>
                <c:pt idx="329">
                  <c:v>0.30309536233333334</c:v>
                </c:pt>
                <c:pt idx="330">
                  <c:v>0.30788383066666669</c:v>
                </c:pt>
                <c:pt idx="331">
                  <c:v>0.186732646</c:v>
                </c:pt>
                <c:pt idx="332">
                  <c:v>0.21941085900000001</c:v>
                </c:pt>
                <c:pt idx="333">
                  <c:v>0.16618196900000001</c:v>
                </c:pt>
                <c:pt idx="334">
                  <c:v>0.95481778449999999</c:v>
                </c:pt>
                <c:pt idx="335">
                  <c:v>0</c:v>
                </c:pt>
                <c:pt idx="336">
                  <c:v>0</c:v>
                </c:pt>
                <c:pt idx="337">
                  <c:v>0.39241833566666667</c:v>
                </c:pt>
                <c:pt idx="338">
                  <c:v>1.590932241</c:v>
                </c:pt>
                <c:pt idx="339">
                  <c:v>0</c:v>
                </c:pt>
                <c:pt idx="340">
                  <c:v>0.34111344900000001</c:v>
                </c:pt>
                <c:pt idx="341">
                  <c:v>0.16888756899999999</c:v>
                </c:pt>
                <c:pt idx="342">
                  <c:v>0</c:v>
                </c:pt>
                <c:pt idx="343">
                  <c:v>0.59777515812499993</c:v>
                </c:pt>
                <c:pt idx="344">
                  <c:v>0.22342365749999998</c:v>
                </c:pt>
                <c:pt idx="345">
                  <c:v>0.46946877599999998</c:v>
                </c:pt>
                <c:pt idx="346">
                  <c:v>0</c:v>
                </c:pt>
                <c:pt idx="347">
                  <c:v>0</c:v>
                </c:pt>
                <c:pt idx="348">
                  <c:v>0.163841452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39.468218909999997</c:v>
                </c:pt>
                <c:pt idx="353">
                  <c:v>0.17739601299999999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19.841170480500001</c:v>
                </c:pt>
                <c:pt idx="360">
                  <c:v>0.116707904</c:v>
                </c:pt>
                <c:pt idx="361">
                  <c:v>0.23444586049999999</c:v>
                </c:pt>
                <c:pt idx="362">
                  <c:v>7.6214001690000002</c:v>
                </c:pt>
                <c:pt idx="363">
                  <c:v>0</c:v>
                </c:pt>
                <c:pt idx="364">
                  <c:v>0.25208907200000003</c:v>
                </c:pt>
                <c:pt idx="365">
                  <c:v>19.940180918333333</c:v>
                </c:pt>
                <c:pt idx="366">
                  <c:v>0</c:v>
                </c:pt>
                <c:pt idx="367">
                  <c:v>0</c:v>
                </c:pt>
                <c:pt idx="368">
                  <c:v>0</c:v>
                </c:pt>
                <c:pt idx="369">
                  <c:v>0.12919139314285713</c:v>
                </c:pt>
                <c:pt idx="370">
                  <c:v>0.15310596837500001</c:v>
                </c:pt>
                <c:pt idx="371">
                  <c:v>0</c:v>
                </c:pt>
                <c:pt idx="372">
                  <c:v>0.14079630700000001</c:v>
                </c:pt>
                <c:pt idx="373">
                  <c:v>0</c:v>
                </c:pt>
                <c:pt idx="374">
                  <c:v>0</c:v>
                </c:pt>
                <c:pt idx="375">
                  <c:v>0.120023081</c:v>
                </c:pt>
                <c:pt idx="376">
                  <c:v>0.2532522445</c:v>
                </c:pt>
                <c:pt idx="377">
                  <c:v>0.35479202700000001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0.56673554966666673</c:v>
                </c:pt>
                <c:pt idx="383">
                  <c:v>0.14811079999999999</c:v>
                </c:pt>
                <c:pt idx="384">
                  <c:v>0</c:v>
                </c:pt>
                <c:pt idx="385">
                  <c:v>0</c:v>
                </c:pt>
                <c:pt idx="386">
                  <c:v>0.36624075199999995</c:v>
                </c:pt>
                <c:pt idx="387">
                  <c:v>0.1367899185</c:v>
                </c:pt>
                <c:pt idx="388">
                  <c:v>0.21128714066666668</c:v>
                </c:pt>
                <c:pt idx="389">
                  <c:v>0.1787380325</c:v>
                </c:pt>
                <c:pt idx="390">
                  <c:v>0</c:v>
                </c:pt>
                <c:pt idx="391">
                  <c:v>0</c:v>
                </c:pt>
                <c:pt idx="392">
                  <c:v>0.205390716</c:v>
                </c:pt>
                <c:pt idx="393">
                  <c:v>0.130907778</c:v>
                </c:pt>
                <c:pt idx="394">
                  <c:v>0</c:v>
                </c:pt>
                <c:pt idx="395">
                  <c:v>0.14678511</c:v>
                </c:pt>
                <c:pt idx="396">
                  <c:v>0.24522406399999999</c:v>
                </c:pt>
                <c:pt idx="397">
                  <c:v>0</c:v>
                </c:pt>
                <c:pt idx="398">
                  <c:v>0</c:v>
                </c:pt>
                <c:pt idx="399">
                  <c:v>0.13973299475000001</c:v>
                </c:pt>
                <c:pt idx="400">
                  <c:v>1.2028009700000002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0.334040536</c:v>
                </c:pt>
                <c:pt idx="408">
                  <c:v>0</c:v>
                </c:pt>
                <c:pt idx="409">
                  <c:v>0</c:v>
                </c:pt>
                <c:pt idx="410">
                  <c:v>0.20261437900000001</c:v>
                </c:pt>
                <c:pt idx="411">
                  <c:v>13.831352893333333</c:v>
                </c:pt>
                <c:pt idx="412">
                  <c:v>2.2821658820000001</c:v>
                </c:pt>
                <c:pt idx="413">
                  <c:v>0.136612022</c:v>
                </c:pt>
                <c:pt idx="414">
                  <c:v>0.361046058</c:v>
                </c:pt>
                <c:pt idx="415">
                  <c:v>0.15287535799999999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0.31594150599999998</c:v>
                </c:pt>
                <c:pt idx="424">
                  <c:v>0.76683020466666663</c:v>
                </c:pt>
                <c:pt idx="425">
                  <c:v>0.166997653</c:v>
                </c:pt>
                <c:pt idx="426">
                  <c:v>0</c:v>
                </c:pt>
                <c:pt idx="427">
                  <c:v>0.32496840599999999</c:v>
                </c:pt>
                <c:pt idx="428">
                  <c:v>0.28948738000000002</c:v>
                </c:pt>
                <c:pt idx="429">
                  <c:v>0.15547724499999999</c:v>
                </c:pt>
                <c:pt idx="430">
                  <c:v>0.185051453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0.166997653</c:v>
                </c:pt>
                <c:pt idx="436">
                  <c:v>0</c:v>
                </c:pt>
                <c:pt idx="437">
                  <c:v>0.18977249866666668</c:v>
                </c:pt>
                <c:pt idx="438">
                  <c:v>0</c:v>
                </c:pt>
                <c:pt idx="439">
                  <c:v>0.14894385299999999</c:v>
                </c:pt>
                <c:pt idx="440">
                  <c:v>0.111111111</c:v>
                </c:pt>
                <c:pt idx="441">
                  <c:v>0.30249804800000002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0.21209520800000001</c:v>
                </c:pt>
                <c:pt idx="446">
                  <c:v>0.171511103</c:v>
                </c:pt>
                <c:pt idx="447">
                  <c:v>0.23905521800000001</c:v>
                </c:pt>
                <c:pt idx="448">
                  <c:v>0</c:v>
                </c:pt>
                <c:pt idx="449">
                  <c:v>0</c:v>
                </c:pt>
                <c:pt idx="450">
                  <c:v>0.209627022</c:v>
                </c:pt>
                <c:pt idx="451">
                  <c:v>0</c:v>
                </c:pt>
                <c:pt idx="452">
                  <c:v>0.176024553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0.39784564049999999</c:v>
                </c:pt>
                <c:pt idx="459">
                  <c:v>0</c:v>
                </c:pt>
                <c:pt idx="460">
                  <c:v>0.14792282350000002</c:v>
                </c:pt>
                <c:pt idx="461">
                  <c:v>0</c:v>
                </c:pt>
                <c:pt idx="462">
                  <c:v>0.119252051</c:v>
                </c:pt>
                <c:pt idx="463">
                  <c:v>0</c:v>
                </c:pt>
                <c:pt idx="464">
                  <c:v>0.18676545999999999</c:v>
                </c:pt>
                <c:pt idx="465">
                  <c:v>0</c:v>
                </c:pt>
                <c:pt idx="466">
                  <c:v>0</c:v>
                </c:pt>
                <c:pt idx="467">
                  <c:v>0</c:v>
                </c:pt>
                <c:pt idx="468">
                  <c:v>0.12625693299999999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0.14260453333333334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0.53208278899999994</c:v>
                </c:pt>
                <c:pt idx="478">
                  <c:v>7.3471993245</c:v>
                </c:pt>
                <c:pt idx="479">
                  <c:v>0.34544214350000002</c:v>
                </c:pt>
                <c:pt idx="480">
                  <c:v>0</c:v>
                </c:pt>
                <c:pt idx="481">
                  <c:v>0</c:v>
                </c:pt>
                <c:pt idx="482">
                  <c:v>0.12690768299999999</c:v>
                </c:pt>
                <c:pt idx="483">
                  <c:v>0.32026143800000001</c:v>
                </c:pt>
                <c:pt idx="484">
                  <c:v>0.25123951150000001</c:v>
                </c:pt>
                <c:pt idx="485">
                  <c:v>0.14880281400000001</c:v>
                </c:pt>
                <c:pt idx="486">
                  <c:v>0.16317287050000001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0.11723858099999999</c:v>
                </c:pt>
                <c:pt idx="494">
                  <c:v>0.34717819025000002</c:v>
                </c:pt>
                <c:pt idx="495">
                  <c:v>0.13396319500000001</c:v>
                </c:pt>
                <c:pt idx="496">
                  <c:v>0.123793018</c:v>
                </c:pt>
                <c:pt idx="497">
                  <c:v>0.97580015600000003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0.17135642100000001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0.123074981</c:v>
                </c:pt>
                <c:pt idx="510">
                  <c:v>0.15782116600000001</c:v>
                </c:pt>
                <c:pt idx="511">
                  <c:v>0</c:v>
                </c:pt>
                <c:pt idx="512">
                  <c:v>0.132045886</c:v>
                </c:pt>
                <c:pt idx="513">
                  <c:v>0.132045886</c:v>
                </c:pt>
                <c:pt idx="514">
                  <c:v>0</c:v>
                </c:pt>
                <c:pt idx="515">
                  <c:v>0.144445146</c:v>
                </c:pt>
                <c:pt idx="516">
                  <c:v>1.1384335160000001</c:v>
                </c:pt>
                <c:pt idx="517">
                  <c:v>0</c:v>
                </c:pt>
                <c:pt idx="518">
                  <c:v>0</c:v>
                </c:pt>
                <c:pt idx="519">
                  <c:v>0</c:v>
                </c:pt>
                <c:pt idx="520">
                  <c:v>0</c:v>
                </c:pt>
                <c:pt idx="521">
                  <c:v>0.22094963300000001</c:v>
                </c:pt>
                <c:pt idx="522">
                  <c:v>0.11676344399999999</c:v>
                </c:pt>
                <c:pt idx="523">
                  <c:v>0</c:v>
                </c:pt>
                <c:pt idx="524">
                  <c:v>0</c:v>
                </c:pt>
                <c:pt idx="525">
                  <c:v>0.297619048</c:v>
                </c:pt>
                <c:pt idx="526">
                  <c:v>0.46269795800000002</c:v>
                </c:pt>
                <c:pt idx="527">
                  <c:v>2.1297281903333332</c:v>
                </c:pt>
                <c:pt idx="528">
                  <c:v>0.15660447425000001</c:v>
                </c:pt>
                <c:pt idx="529">
                  <c:v>0.211436506</c:v>
                </c:pt>
                <c:pt idx="530">
                  <c:v>0</c:v>
                </c:pt>
                <c:pt idx="531">
                  <c:v>0</c:v>
                </c:pt>
                <c:pt idx="532">
                  <c:v>0.85219880299999995</c:v>
                </c:pt>
                <c:pt idx="533">
                  <c:v>0</c:v>
                </c:pt>
                <c:pt idx="534">
                  <c:v>0.20572362275</c:v>
                </c:pt>
                <c:pt idx="535">
                  <c:v>0.5774436045000001</c:v>
                </c:pt>
                <c:pt idx="536">
                  <c:v>0.39925097849999996</c:v>
                </c:pt>
                <c:pt idx="537">
                  <c:v>0.16925275833333334</c:v>
                </c:pt>
                <c:pt idx="538">
                  <c:v>0.18938539900000001</c:v>
                </c:pt>
                <c:pt idx="539">
                  <c:v>0</c:v>
                </c:pt>
                <c:pt idx="540">
                  <c:v>0.14637002299999999</c:v>
                </c:pt>
                <c:pt idx="541">
                  <c:v>0.26683153799999998</c:v>
                </c:pt>
                <c:pt idx="542">
                  <c:v>0.13076610899999999</c:v>
                </c:pt>
                <c:pt idx="543">
                  <c:v>0</c:v>
                </c:pt>
                <c:pt idx="544">
                  <c:v>0</c:v>
                </c:pt>
                <c:pt idx="545">
                  <c:v>1.005546287</c:v>
                </c:pt>
                <c:pt idx="546">
                  <c:v>0</c:v>
                </c:pt>
                <c:pt idx="547">
                  <c:v>0</c:v>
                </c:pt>
                <c:pt idx="548">
                  <c:v>1.001037111</c:v>
                </c:pt>
                <c:pt idx="549">
                  <c:v>0.21660428799999998</c:v>
                </c:pt>
                <c:pt idx="550">
                  <c:v>0.17331022500000001</c:v>
                </c:pt>
                <c:pt idx="551">
                  <c:v>0.36601307199999999</c:v>
                </c:pt>
                <c:pt idx="552">
                  <c:v>0</c:v>
                </c:pt>
                <c:pt idx="553">
                  <c:v>0.27055056999999999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0.29349575500000002</c:v>
                </c:pt>
                <c:pt idx="560">
                  <c:v>0.19840375199999999</c:v>
                </c:pt>
                <c:pt idx="561">
                  <c:v>0.133562297</c:v>
                </c:pt>
                <c:pt idx="562">
                  <c:v>0.14101389</c:v>
                </c:pt>
                <c:pt idx="563">
                  <c:v>0.18241641250000001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0.15023819766666668</c:v>
                </c:pt>
                <c:pt idx="568">
                  <c:v>0.12939060199999999</c:v>
                </c:pt>
                <c:pt idx="569">
                  <c:v>1.6579125108888888</c:v>
                </c:pt>
                <c:pt idx="570">
                  <c:v>1.1858977956250001</c:v>
                </c:pt>
                <c:pt idx="571">
                  <c:v>0</c:v>
                </c:pt>
                <c:pt idx="572">
                  <c:v>0</c:v>
                </c:pt>
                <c:pt idx="573">
                  <c:v>0.7486525114</c:v>
                </c:pt>
                <c:pt idx="574">
                  <c:v>0.38331454300000001</c:v>
                </c:pt>
                <c:pt idx="575">
                  <c:v>0</c:v>
                </c:pt>
                <c:pt idx="576">
                  <c:v>0</c:v>
                </c:pt>
                <c:pt idx="577">
                  <c:v>0.12733138399999999</c:v>
                </c:pt>
                <c:pt idx="578">
                  <c:v>0</c:v>
                </c:pt>
                <c:pt idx="579">
                  <c:v>0.42811449949999997</c:v>
                </c:pt>
                <c:pt idx="580">
                  <c:v>0.33333333300000001</c:v>
                </c:pt>
                <c:pt idx="581">
                  <c:v>0.85435904900000004</c:v>
                </c:pt>
                <c:pt idx="582">
                  <c:v>0.18022129000000001</c:v>
                </c:pt>
                <c:pt idx="583">
                  <c:v>0.109252562</c:v>
                </c:pt>
                <c:pt idx="584">
                  <c:v>0</c:v>
                </c:pt>
                <c:pt idx="585">
                  <c:v>0.69234464750000002</c:v>
                </c:pt>
                <c:pt idx="586">
                  <c:v>0</c:v>
                </c:pt>
                <c:pt idx="587">
                  <c:v>0.336062268</c:v>
                </c:pt>
                <c:pt idx="588">
                  <c:v>0.13274032099999999</c:v>
                </c:pt>
                <c:pt idx="589">
                  <c:v>0.1913084615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0.14471352600000001</c:v>
                </c:pt>
                <c:pt idx="600">
                  <c:v>0</c:v>
                </c:pt>
                <c:pt idx="601">
                  <c:v>0.2430430385</c:v>
                </c:pt>
                <c:pt idx="602">
                  <c:v>0</c:v>
                </c:pt>
                <c:pt idx="603">
                  <c:v>0.80584955999999996</c:v>
                </c:pt>
                <c:pt idx="604">
                  <c:v>6.5035273370000004</c:v>
                </c:pt>
                <c:pt idx="605">
                  <c:v>0.130422181</c:v>
                </c:pt>
                <c:pt idx="606">
                  <c:v>0</c:v>
                </c:pt>
                <c:pt idx="607">
                  <c:v>0.60304121075000006</c:v>
                </c:pt>
                <c:pt idx="608">
                  <c:v>0</c:v>
                </c:pt>
                <c:pt idx="609">
                  <c:v>0</c:v>
                </c:pt>
                <c:pt idx="610">
                  <c:v>0.165278543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0.123238713</c:v>
                </c:pt>
                <c:pt idx="615">
                  <c:v>0.13556258500000001</c:v>
                </c:pt>
                <c:pt idx="616">
                  <c:v>0</c:v>
                </c:pt>
                <c:pt idx="617">
                  <c:v>0.110914842</c:v>
                </c:pt>
                <c:pt idx="618">
                  <c:v>0.13350163300000001</c:v>
                </c:pt>
                <c:pt idx="619">
                  <c:v>0.15484785500000001</c:v>
                </c:pt>
                <c:pt idx="620">
                  <c:v>0.455846896</c:v>
                </c:pt>
                <c:pt idx="621">
                  <c:v>0.23734177200000001</c:v>
                </c:pt>
                <c:pt idx="622">
                  <c:v>0.119130756</c:v>
                </c:pt>
                <c:pt idx="623">
                  <c:v>0</c:v>
                </c:pt>
                <c:pt idx="624">
                  <c:v>0.28344671199999999</c:v>
                </c:pt>
                <c:pt idx="625">
                  <c:v>0</c:v>
                </c:pt>
                <c:pt idx="626">
                  <c:v>0.2176708745</c:v>
                </c:pt>
                <c:pt idx="627">
                  <c:v>0.177977476</c:v>
                </c:pt>
                <c:pt idx="628">
                  <c:v>0</c:v>
                </c:pt>
                <c:pt idx="629">
                  <c:v>0</c:v>
                </c:pt>
                <c:pt idx="630">
                  <c:v>0.25276862150000001</c:v>
                </c:pt>
                <c:pt idx="631">
                  <c:v>0.16712614100000001</c:v>
                </c:pt>
                <c:pt idx="632">
                  <c:v>0.47805642599999998</c:v>
                </c:pt>
                <c:pt idx="633">
                  <c:v>0</c:v>
                </c:pt>
                <c:pt idx="634">
                  <c:v>0</c:v>
                </c:pt>
                <c:pt idx="635">
                  <c:v>0.37120616000000001</c:v>
                </c:pt>
                <c:pt idx="636">
                  <c:v>0.17004837550000002</c:v>
                </c:pt>
                <c:pt idx="637">
                  <c:v>0.12559173000000001</c:v>
                </c:pt>
                <c:pt idx="638">
                  <c:v>0.11990796300000001</c:v>
                </c:pt>
                <c:pt idx="639">
                  <c:v>0.20539785599999999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0.34245329125000001</c:v>
                </c:pt>
                <c:pt idx="644">
                  <c:v>0</c:v>
                </c:pt>
                <c:pt idx="645">
                  <c:v>0.12161077966666667</c:v>
                </c:pt>
                <c:pt idx="646">
                  <c:v>0.26108485749999999</c:v>
                </c:pt>
                <c:pt idx="647">
                  <c:v>0.31305375099999999</c:v>
                </c:pt>
                <c:pt idx="648">
                  <c:v>0.46116442199999996</c:v>
                </c:pt>
                <c:pt idx="649">
                  <c:v>0</c:v>
                </c:pt>
                <c:pt idx="650">
                  <c:v>0.147886456</c:v>
                </c:pt>
                <c:pt idx="651">
                  <c:v>0.110229277</c:v>
                </c:pt>
                <c:pt idx="652">
                  <c:v>0.73121636599999995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0.33329389099999995</c:v>
                </c:pt>
                <c:pt idx="657">
                  <c:v>0.439551411</c:v>
                </c:pt>
                <c:pt idx="658">
                  <c:v>0.24236947</c:v>
                </c:pt>
                <c:pt idx="659">
                  <c:v>0.68582698149999999</c:v>
                </c:pt>
                <c:pt idx="660">
                  <c:v>0</c:v>
                </c:pt>
                <c:pt idx="661">
                  <c:v>0.30971443766666668</c:v>
                </c:pt>
                <c:pt idx="662">
                  <c:v>0.26182379066666667</c:v>
                </c:pt>
                <c:pt idx="663">
                  <c:v>0.14619380850000002</c:v>
                </c:pt>
                <c:pt idx="664">
                  <c:v>0.15231552000000001</c:v>
                </c:pt>
                <c:pt idx="665">
                  <c:v>0.17313528750000001</c:v>
                </c:pt>
                <c:pt idx="666">
                  <c:v>0.369626226</c:v>
                </c:pt>
                <c:pt idx="667">
                  <c:v>0.56521739100000001</c:v>
                </c:pt>
                <c:pt idx="668">
                  <c:v>0</c:v>
                </c:pt>
                <c:pt idx="669">
                  <c:v>0</c:v>
                </c:pt>
                <c:pt idx="670">
                  <c:v>0.22701420950000001</c:v>
                </c:pt>
                <c:pt idx="671">
                  <c:v>0.110185695</c:v>
                </c:pt>
                <c:pt idx="672">
                  <c:v>8.7553967667499997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0.32383667650000003</c:v>
                </c:pt>
                <c:pt idx="679">
                  <c:v>0.58086396900000004</c:v>
                </c:pt>
                <c:pt idx="680">
                  <c:v>0</c:v>
                </c:pt>
                <c:pt idx="681">
                  <c:v>0.168426242</c:v>
                </c:pt>
                <c:pt idx="682">
                  <c:v>0.55240205899999995</c:v>
                </c:pt>
                <c:pt idx="683">
                  <c:v>0.26293085700000002</c:v>
                </c:pt>
                <c:pt idx="684">
                  <c:v>0.83857714800000005</c:v>
                </c:pt>
                <c:pt idx="685">
                  <c:v>0.13927538859999999</c:v>
                </c:pt>
                <c:pt idx="686">
                  <c:v>0</c:v>
                </c:pt>
                <c:pt idx="687">
                  <c:v>0.40354831699999999</c:v>
                </c:pt>
                <c:pt idx="688">
                  <c:v>0</c:v>
                </c:pt>
                <c:pt idx="689">
                  <c:v>0.32720133800000001</c:v>
                </c:pt>
                <c:pt idx="690">
                  <c:v>0</c:v>
                </c:pt>
                <c:pt idx="691">
                  <c:v>1.5863823149999998</c:v>
                </c:pt>
                <c:pt idx="692">
                  <c:v>0</c:v>
                </c:pt>
                <c:pt idx="693">
                  <c:v>0.26071115750000001</c:v>
                </c:pt>
                <c:pt idx="694">
                  <c:v>0.130371666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0.150718203</c:v>
                </c:pt>
                <c:pt idx="699">
                  <c:v>8.9552766140000006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0.26898272699999998</c:v>
                </c:pt>
                <c:pt idx="705">
                  <c:v>0.17129356200000001</c:v>
                </c:pt>
                <c:pt idx="706">
                  <c:v>0</c:v>
                </c:pt>
                <c:pt idx="707">
                  <c:v>0.14090359450000001</c:v>
                </c:pt>
                <c:pt idx="708">
                  <c:v>0</c:v>
                </c:pt>
                <c:pt idx="709">
                  <c:v>0.21361377000000001</c:v>
                </c:pt>
                <c:pt idx="710">
                  <c:v>0.48884689599999998</c:v>
                </c:pt>
                <c:pt idx="711">
                  <c:v>0</c:v>
                </c:pt>
                <c:pt idx="712">
                  <c:v>0</c:v>
                </c:pt>
                <c:pt idx="713">
                  <c:v>0.13553977150000002</c:v>
                </c:pt>
                <c:pt idx="714">
                  <c:v>0</c:v>
                </c:pt>
                <c:pt idx="715">
                  <c:v>0</c:v>
                </c:pt>
                <c:pt idx="716">
                  <c:v>0.33685248299999998</c:v>
                </c:pt>
                <c:pt idx="717">
                  <c:v>0.19004259550000002</c:v>
                </c:pt>
                <c:pt idx="718">
                  <c:v>0</c:v>
                </c:pt>
                <c:pt idx="719">
                  <c:v>0.180250784</c:v>
                </c:pt>
                <c:pt idx="720">
                  <c:v>0</c:v>
                </c:pt>
                <c:pt idx="721">
                  <c:v>0.241560889</c:v>
                </c:pt>
                <c:pt idx="722">
                  <c:v>0</c:v>
                </c:pt>
                <c:pt idx="723">
                  <c:v>0.18026192360000001</c:v>
                </c:pt>
                <c:pt idx="724">
                  <c:v>0.441553003</c:v>
                </c:pt>
                <c:pt idx="725">
                  <c:v>0.22635023800000001</c:v>
                </c:pt>
                <c:pt idx="726">
                  <c:v>0</c:v>
                </c:pt>
                <c:pt idx="727">
                  <c:v>0</c:v>
                </c:pt>
                <c:pt idx="728">
                  <c:v>0.1199460175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0.10906711299999999</c:v>
                </c:pt>
                <c:pt idx="736">
                  <c:v>0</c:v>
                </c:pt>
                <c:pt idx="737">
                  <c:v>0.17037042400000002</c:v>
                </c:pt>
                <c:pt idx="738">
                  <c:v>0.16431828500000001</c:v>
                </c:pt>
                <c:pt idx="739">
                  <c:v>0.2694429082</c:v>
                </c:pt>
                <c:pt idx="740">
                  <c:v>0</c:v>
                </c:pt>
                <c:pt idx="741">
                  <c:v>0</c:v>
                </c:pt>
                <c:pt idx="742">
                  <c:v>0.21944433599999999</c:v>
                </c:pt>
                <c:pt idx="743">
                  <c:v>3.6297384429999999</c:v>
                </c:pt>
                <c:pt idx="744">
                  <c:v>0</c:v>
                </c:pt>
                <c:pt idx="745">
                  <c:v>0</c:v>
                </c:pt>
                <c:pt idx="746">
                  <c:v>0.14107688700000001</c:v>
                </c:pt>
                <c:pt idx="747">
                  <c:v>0.24820494600000001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0.14891449200000001</c:v>
                </c:pt>
                <c:pt idx="752">
                  <c:v>0.13146542899999999</c:v>
                </c:pt>
                <c:pt idx="753">
                  <c:v>0</c:v>
                </c:pt>
                <c:pt idx="754">
                  <c:v>0</c:v>
                </c:pt>
                <c:pt idx="755">
                  <c:v>0.139854387</c:v>
                </c:pt>
                <c:pt idx="756">
                  <c:v>0</c:v>
                </c:pt>
                <c:pt idx="757">
                  <c:v>0</c:v>
                </c:pt>
                <c:pt idx="758">
                  <c:v>2.884754772</c:v>
                </c:pt>
                <c:pt idx="759">
                  <c:v>0.1214125995</c:v>
                </c:pt>
                <c:pt idx="760">
                  <c:v>0.172427306</c:v>
                </c:pt>
                <c:pt idx="761">
                  <c:v>0.262535248</c:v>
                </c:pt>
                <c:pt idx="762">
                  <c:v>0.303699312</c:v>
                </c:pt>
                <c:pt idx="763">
                  <c:v>0.30174778600000002</c:v>
                </c:pt>
                <c:pt idx="764">
                  <c:v>0</c:v>
                </c:pt>
                <c:pt idx="765">
                  <c:v>0</c:v>
                </c:pt>
                <c:pt idx="766">
                  <c:v>0.25988292733333335</c:v>
                </c:pt>
                <c:pt idx="767">
                  <c:v>0.13991769600000001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0.176969298</c:v>
                </c:pt>
                <c:pt idx="772">
                  <c:v>0</c:v>
                </c:pt>
                <c:pt idx="773">
                  <c:v>0.20989381800000001</c:v>
                </c:pt>
                <c:pt idx="774">
                  <c:v>0.27483853200000002</c:v>
                </c:pt>
                <c:pt idx="775">
                  <c:v>0.12466835</c:v>
                </c:pt>
                <c:pt idx="776">
                  <c:v>0</c:v>
                </c:pt>
                <c:pt idx="777">
                  <c:v>0</c:v>
                </c:pt>
                <c:pt idx="778">
                  <c:v>0.19781800699999999</c:v>
                </c:pt>
                <c:pt idx="779">
                  <c:v>0.26076010100000002</c:v>
                </c:pt>
                <c:pt idx="780">
                  <c:v>0.44957290599999999</c:v>
                </c:pt>
                <c:pt idx="781">
                  <c:v>0.43166115499999996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0.34516765300000002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0.58006270859999998</c:v>
                </c:pt>
                <c:pt idx="790">
                  <c:v>0</c:v>
                </c:pt>
                <c:pt idx="791">
                  <c:v>0</c:v>
                </c:pt>
                <c:pt idx="792">
                  <c:v>0.12367734</c:v>
                </c:pt>
                <c:pt idx="793">
                  <c:v>0</c:v>
                </c:pt>
                <c:pt idx="794">
                  <c:v>0</c:v>
                </c:pt>
                <c:pt idx="795">
                  <c:v>0.162309431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0.34354816599999999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0.281450537</c:v>
                </c:pt>
                <c:pt idx="804">
                  <c:v>0</c:v>
                </c:pt>
                <c:pt idx="805">
                  <c:v>0.31606431200000001</c:v>
                </c:pt>
                <c:pt idx="806">
                  <c:v>0.30117633450000003</c:v>
                </c:pt>
                <c:pt idx="807">
                  <c:v>0.206128899</c:v>
                </c:pt>
                <c:pt idx="808">
                  <c:v>0.19238697299999999</c:v>
                </c:pt>
                <c:pt idx="809">
                  <c:v>0</c:v>
                </c:pt>
                <c:pt idx="810">
                  <c:v>0.17347158400000001</c:v>
                </c:pt>
                <c:pt idx="811">
                  <c:v>0</c:v>
                </c:pt>
                <c:pt idx="812">
                  <c:v>0</c:v>
                </c:pt>
                <c:pt idx="813">
                  <c:v>0.115935308</c:v>
                </c:pt>
                <c:pt idx="814">
                  <c:v>0.16642969600000002</c:v>
                </c:pt>
                <c:pt idx="815">
                  <c:v>0.26109660600000001</c:v>
                </c:pt>
                <c:pt idx="816">
                  <c:v>0.178645046</c:v>
                </c:pt>
                <c:pt idx="817">
                  <c:v>0.13332560399999999</c:v>
                </c:pt>
                <c:pt idx="818">
                  <c:v>0</c:v>
                </c:pt>
                <c:pt idx="819">
                  <c:v>0.119882515</c:v>
                </c:pt>
                <c:pt idx="820">
                  <c:v>0.1393657854</c:v>
                </c:pt>
                <c:pt idx="821">
                  <c:v>0</c:v>
                </c:pt>
                <c:pt idx="822">
                  <c:v>1.4107268565</c:v>
                </c:pt>
                <c:pt idx="823">
                  <c:v>0.37873501749999999</c:v>
                </c:pt>
                <c:pt idx="824">
                  <c:v>0.29670922500000002</c:v>
                </c:pt>
                <c:pt idx="825">
                  <c:v>0.13786489199999999</c:v>
                </c:pt>
                <c:pt idx="826">
                  <c:v>0.122879578</c:v>
                </c:pt>
                <c:pt idx="827">
                  <c:v>0</c:v>
                </c:pt>
                <c:pt idx="828">
                  <c:v>0.12367734</c:v>
                </c:pt>
                <c:pt idx="829">
                  <c:v>0.158264031</c:v>
                </c:pt>
                <c:pt idx="830">
                  <c:v>0</c:v>
                </c:pt>
                <c:pt idx="831">
                  <c:v>0.619907333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0.302322386</c:v>
                </c:pt>
                <c:pt idx="837">
                  <c:v>0.109935413</c:v>
                </c:pt>
                <c:pt idx="838">
                  <c:v>0</c:v>
                </c:pt>
                <c:pt idx="839">
                  <c:v>0.21770529066666666</c:v>
                </c:pt>
                <c:pt idx="840">
                  <c:v>0.109095868</c:v>
                </c:pt>
                <c:pt idx="841">
                  <c:v>0.67754170199999997</c:v>
                </c:pt>
                <c:pt idx="842">
                  <c:v>0.13741926600000001</c:v>
                </c:pt>
                <c:pt idx="843">
                  <c:v>0</c:v>
                </c:pt>
                <c:pt idx="844">
                  <c:v>0.18332734000000001</c:v>
                </c:pt>
                <c:pt idx="845">
                  <c:v>0.16833151200000002</c:v>
                </c:pt>
                <c:pt idx="846">
                  <c:v>0.206128899</c:v>
                </c:pt>
                <c:pt idx="847">
                  <c:v>0.78201409899999996</c:v>
                </c:pt>
                <c:pt idx="848">
                  <c:v>0.20868355499999999</c:v>
                </c:pt>
                <c:pt idx="849">
                  <c:v>0</c:v>
                </c:pt>
                <c:pt idx="850">
                  <c:v>0.15651266599999999</c:v>
                </c:pt>
                <c:pt idx="851">
                  <c:v>0.109935413</c:v>
                </c:pt>
                <c:pt idx="852">
                  <c:v>0</c:v>
                </c:pt>
                <c:pt idx="853">
                  <c:v>0</c:v>
                </c:pt>
                <c:pt idx="854">
                  <c:v>0.26679046299999998</c:v>
                </c:pt>
                <c:pt idx="855">
                  <c:v>0</c:v>
                </c:pt>
                <c:pt idx="856">
                  <c:v>0.24972849775</c:v>
                </c:pt>
                <c:pt idx="857">
                  <c:v>0.27108597866666667</c:v>
                </c:pt>
                <c:pt idx="858">
                  <c:v>0</c:v>
                </c:pt>
                <c:pt idx="859">
                  <c:v>0.1622353242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CF4-F84D-9C3F-848063DA4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03431487"/>
        <c:axId val="1820853711"/>
      </c:scatterChart>
      <c:valAx>
        <c:axId val="1903431487"/>
        <c:scaling>
          <c:orientation val="minMax"/>
          <c:max val="33550"/>
          <c:min val="315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Chromosome V Position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0853711"/>
        <c:crosses val="autoZero"/>
        <c:crossBetween val="midCat"/>
      </c:valAx>
      <c:valAx>
        <c:axId val="1820853711"/>
        <c:scaling>
          <c:orientation val="minMax"/>
          <c:max val="5"/>
          <c:min val="0.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50" dirty="0"/>
                  <a:t>Average</a:t>
                </a:r>
                <a:r>
                  <a:rPr lang="en-US" sz="1050" baseline="0" dirty="0"/>
                  <a:t> Variant Frequency</a:t>
                </a:r>
                <a:endParaRPr lang="en-US" sz="105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3431487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1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Sheet4!$P$1</c:f>
              <c:strCache>
                <c:ptCount val="1"/>
                <c:pt idx="0">
                  <c:v>rnr1D57N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Sheet4!$O$2:$O$861</c:f>
              <c:numCache>
                <c:formatCode>General</c:formatCode>
                <c:ptCount val="860"/>
                <c:pt idx="0">
                  <c:v>31650</c:v>
                </c:pt>
                <c:pt idx="1">
                  <c:v>31658</c:v>
                </c:pt>
                <c:pt idx="2">
                  <c:v>31661</c:v>
                </c:pt>
                <c:pt idx="3">
                  <c:v>31711</c:v>
                </c:pt>
                <c:pt idx="4">
                  <c:v>31723</c:v>
                </c:pt>
                <c:pt idx="5">
                  <c:v>31784</c:v>
                </c:pt>
                <c:pt idx="6">
                  <c:v>31788</c:v>
                </c:pt>
                <c:pt idx="7">
                  <c:v>31790</c:v>
                </c:pt>
                <c:pt idx="8">
                  <c:v>31794</c:v>
                </c:pt>
                <c:pt idx="9">
                  <c:v>31797</c:v>
                </c:pt>
                <c:pt idx="10">
                  <c:v>31798</c:v>
                </c:pt>
                <c:pt idx="11">
                  <c:v>31804</c:v>
                </c:pt>
                <c:pt idx="12">
                  <c:v>31805</c:v>
                </c:pt>
                <c:pt idx="13">
                  <c:v>31806</c:v>
                </c:pt>
                <c:pt idx="14">
                  <c:v>31807</c:v>
                </c:pt>
                <c:pt idx="15">
                  <c:v>31807</c:v>
                </c:pt>
                <c:pt idx="16">
                  <c:v>31816</c:v>
                </c:pt>
                <c:pt idx="17">
                  <c:v>31817</c:v>
                </c:pt>
                <c:pt idx="18">
                  <c:v>31822</c:v>
                </c:pt>
                <c:pt idx="19">
                  <c:v>31829</c:v>
                </c:pt>
                <c:pt idx="20">
                  <c:v>31830</c:v>
                </c:pt>
                <c:pt idx="21">
                  <c:v>31834</c:v>
                </c:pt>
                <c:pt idx="22">
                  <c:v>31839</c:v>
                </c:pt>
                <c:pt idx="23">
                  <c:v>31839</c:v>
                </c:pt>
                <c:pt idx="24">
                  <c:v>31844</c:v>
                </c:pt>
                <c:pt idx="25">
                  <c:v>31844</c:v>
                </c:pt>
                <c:pt idx="26">
                  <c:v>31845</c:v>
                </c:pt>
                <c:pt idx="27">
                  <c:v>31846</c:v>
                </c:pt>
                <c:pt idx="28">
                  <c:v>31854</c:v>
                </c:pt>
                <c:pt idx="29">
                  <c:v>31854</c:v>
                </c:pt>
                <c:pt idx="30">
                  <c:v>31857</c:v>
                </c:pt>
                <c:pt idx="31">
                  <c:v>31860</c:v>
                </c:pt>
                <c:pt idx="32">
                  <c:v>31861</c:v>
                </c:pt>
                <c:pt idx="33">
                  <c:v>31863</c:v>
                </c:pt>
                <c:pt idx="34">
                  <c:v>31867</c:v>
                </c:pt>
                <c:pt idx="35">
                  <c:v>31869</c:v>
                </c:pt>
                <c:pt idx="36">
                  <c:v>31869</c:v>
                </c:pt>
                <c:pt idx="37">
                  <c:v>31871</c:v>
                </c:pt>
                <c:pt idx="38">
                  <c:v>31874</c:v>
                </c:pt>
                <c:pt idx="39">
                  <c:v>31874</c:v>
                </c:pt>
                <c:pt idx="40">
                  <c:v>31879</c:v>
                </c:pt>
                <c:pt idx="41">
                  <c:v>31880</c:v>
                </c:pt>
                <c:pt idx="42">
                  <c:v>31881</c:v>
                </c:pt>
                <c:pt idx="43">
                  <c:v>31882</c:v>
                </c:pt>
                <c:pt idx="44">
                  <c:v>31883</c:v>
                </c:pt>
                <c:pt idx="45">
                  <c:v>31884</c:v>
                </c:pt>
                <c:pt idx="46">
                  <c:v>31884</c:v>
                </c:pt>
                <c:pt idx="47">
                  <c:v>31885</c:v>
                </c:pt>
                <c:pt idx="48">
                  <c:v>31886</c:v>
                </c:pt>
                <c:pt idx="49">
                  <c:v>31886</c:v>
                </c:pt>
                <c:pt idx="50">
                  <c:v>31890</c:v>
                </c:pt>
                <c:pt idx="51">
                  <c:v>31892</c:v>
                </c:pt>
                <c:pt idx="52">
                  <c:v>31893</c:v>
                </c:pt>
                <c:pt idx="53">
                  <c:v>31904</c:v>
                </c:pt>
                <c:pt idx="54">
                  <c:v>31904</c:v>
                </c:pt>
                <c:pt idx="55">
                  <c:v>31906</c:v>
                </c:pt>
                <c:pt idx="56">
                  <c:v>31911</c:v>
                </c:pt>
                <c:pt idx="57">
                  <c:v>31912</c:v>
                </c:pt>
                <c:pt idx="58">
                  <c:v>31912</c:v>
                </c:pt>
                <c:pt idx="59">
                  <c:v>31913</c:v>
                </c:pt>
                <c:pt idx="60">
                  <c:v>31913</c:v>
                </c:pt>
                <c:pt idx="61">
                  <c:v>31917</c:v>
                </c:pt>
                <c:pt idx="62">
                  <c:v>31920</c:v>
                </c:pt>
                <c:pt idx="63">
                  <c:v>31920</c:v>
                </c:pt>
                <c:pt idx="64">
                  <c:v>31922</c:v>
                </c:pt>
                <c:pt idx="65">
                  <c:v>31923</c:v>
                </c:pt>
                <c:pt idx="66">
                  <c:v>31926</c:v>
                </c:pt>
                <c:pt idx="67">
                  <c:v>31930</c:v>
                </c:pt>
                <c:pt idx="68">
                  <c:v>31930</c:v>
                </c:pt>
                <c:pt idx="69">
                  <c:v>31950</c:v>
                </c:pt>
                <c:pt idx="70">
                  <c:v>31956</c:v>
                </c:pt>
                <c:pt idx="71">
                  <c:v>31956</c:v>
                </c:pt>
                <c:pt idx="72">
                  <c:v>31958</c:v>
                </c:pt>
                <c:pt idx="73">
                  <c:v>31960</c:v>
                </c:pt>
                <c:pt idx="74">
                  <c:v>31962</c:v>
                </c:pt>
                <c:pt idx="75">
                  <c:v>31964</c:v>
                </c:pt>
                <c:pt idx="76">
                  <c:v>31964</c:v>
                </c:pt>
                <c:pt idx="77">
                  <c:v>31964</c:v>
                </c:pt>
                <c:pt idx="78">
                  <c:v>31967</c:v>
                </c:pt>
                <c:pt idx="79">
                  <c:v>31971</c:v>
                </c:pt>
                <c:pt idx="80">
                  <c:v>31972</c:v>
                </c:pt>
                <c:pt idx="81">
                  <c:v>31972</c:v>
                </c:pt>
                <c:pt idx="82">
                  <c:v>31973</c:v>
                </c:pt>
                <c:pt idx="83">
                  <c:v>31974</c:v>
                </c:pt>
                <c:pt idx="84">
                  <c:v>31977</c:v>
                </c:pt>
                <c:pt idx="85">
                  <c:v>31979</c:v>
                </c:pt>
                <c:pt idx="86">
                  <c:v>31980</c:v>
                </c:pt>
                <c:pt idx="87">
                  <c:v>31980</c:v>
                </c:pt>
                <c:pt idx="88">
                  <c:v>31980</c:v>
                </c:pt>
                <c:pt idx="89">
                  <c:v>31981</c:v>
                </c:pt>
                <c:pt idx="90">
                  <c:v>31981</c:v>
                </c:pt>
                <c:pt idx="91">
                  <c:v>31981</c:v>
                </c:pt>
                <c:pt idx="92">
                  <c:v>31983</c:v>
                </c:pt>
                <c:pt idx="93">
                  <c:v>31984</c:v>
                </c:pt>
                <c:pt idx="94">
                  <c:v>31986</c:v>
                </c:pt>
                <c:pt idx="95">
                  <c:v>31986</c:v>
                </c:pt>
                <c:pt idx="96">
                  <c:v>31988</c:v>
                </c:pt>
                <c:pt idx="97">
                  <c:v>31990</c:v>
                </c:pt>
                <c:pt idx="98">
                  <c:v>31996</c:v>
                </c:pt>
                <c:pt idx="99">
                  <c:v>31996</c:v>
                </c:pt>
                <c:pt idx="100">
                  <c:v>31997</c:v>
                </c:pt>
                <c:pt idx="101">
                  <c:v>31997</c:v>
                </c:pt>
                <c:pt idx="102">
                  <c:v>32004</c:v>
                </c:pt>
                <c:pt idx="103">
                  <c:v>32004</c:v>
                </c:pt>
                <c:pt idx="104">
                  <c:v>32008</c:v>
                </c:pt>
                <c:pt idx="105">
                  <c:v>32014</c:v>
                </c:pt>
                <c:pt idx="106">
                  <c:v>32022</c:v>
                </c:pt>
                <c:pt idx="107">
                  <c:v>32022</c:v>
                </c:pt>
                <c:pt idx="108">
                  <c:v>32026</c:v>
                </c:pt>
                <c:pt idx="109">
                  <c:v>32027</c:v>
                </c:pt>
                <c:pt idx="110">
                  <c:v>32027</c:v>
                </c:pt>
                <c:pt idx="111">
                  <c:v>32030</c:v>
                </c:pt>
                <c:pt idx="112">
                  <c:v>32033</c:v>
                </c:pt>
                <c:pt idx="113">
                  <c:v>32034</c:v>
                </c:pt>
                <c:pt idx="114">
                  <c:v>32038</c:v>
                </c:pt>
                <c:pt idx="115">
                  <c:v>32041</c:v>
                </c:pt>
                <c:pt idx="116">
                  <c:v>32042</c:v>
                </c:pt>
                <c:pt idx="117">
                  <c:v>32044</c:v>
                </c:pt>
                <c:pt idx="118">
                  <c:v>32045</c:v>
                </c:pt>
                <c:pt idx="119">
                  <c:v>32048</c:v>
                </c:pt>
                <c:pt idx="120">
                  <c:v>32050</c:v>
                </c:pt>
                <c:pt idx="121">
                  <c:v>32055</c:v>
                </c:pt>
                <c:pt idx="122">
                  <c:v>32055</c:v>
                </c:pt>
                <c:pt idx="123">
                  <c:v>32055</c:v>
                </c:pt>
                <c:pt idx="124">
                  <c:v>32056</c:v>
                </c:pt>
                <c:pt idx="125">
                  <c:v>32057</c:v>
                </c:pt>
                <c:pt idx="126">
                  <c:v>32057</c:v>
                </c:pt>
                <c:pt idx="127">
                  <c:v>32058</c:v>
                </c:pt>
                <c:pt idx="128">
                  <c:v>32064</c:v>
                </c:pt>
                <c:pt idx="129">
                  <c:v>32064</c:v>
                </c:pt>
                <c:pt idx="130">
                  <c:v>32067</c:v>
                </c:pt>
                <c:pt idx="131">
                  <c:v>32069</c:v>
                </c:pt>
                <c:pt idx="132">
                  <c:v>32070</c:v>
                </c:pt>
                <c:pt idx="133">
                  <c:v>32073</c:v>
                </c:pt>
                <c:pt idx="134">
                  <c:v>32075</c:v>
                </c:pt>
                <c:pt idx="135">
                  <c:v>32075</c:v>
                </c:pt>
                <c:pt idx="136">
                  <c:v>32076</c:v>
                </c:pt>
                <c:pt idx="137">
                  <c:v>32077</c:v>
                </c:pt>
                <c:pt idx="138">
                  <c:v>32081</c:v>
                </c:pt>
                <c:pt idx="139">
                  <c:v>32081</c:v>
                </c:pt>
                <c:pt idx="140">
                  <c:v>32087</c:v>
                </c:pt>
                <c:pt idx="141">
                  <c:v>32088</c:v>
                </c:pt>
                <c:pt idx="142">
                  <c:v>32088</c:v>
                </c:pt>
                <c:pt idx="143">
                  <c:v>32089</c:v>
                </c:pt>
                <c:pt idx="144">
                  <c:v>32089</c:v>
                </c:pt>
                <c:pt idx="145">
                  <c:v>32089</c:v>
                </c:pt>
                <c:pt idx="146">
                  <c:v>32092</c:v>
                </c:pt>
                <c:pt idx="147">
                  <c:v>32093</c:v>
                </c:pt>
                <c:pt idx="148">
                  <c:v>32095</c:v>
                </c:pt>
                <c:pt idx="149">
                  <c:v>32097</c:v>
                </c:pt>
                <c:pt idx="150">
                  <c:v>32098</c:v>
                </c:pt>
                <c:pt idx="151">
                  <c:v>32102</c:v>
                </c:pt>
                <c:pt idx="152">
                  <c:v>32109</c:v>
                </c:pt>
                <c:pt idx="153">
                  <c:v>32109</c:v>
                </c:pt>
                <c:pt idx="154">
                  <c:v>32109</c:v>
                </c:pt>
                <c:pt idx="155">
                  <c:v>32112</c:v>
                </c:pt>
                <c:pt idx="156">
                  <c:v>32114</c:v>
                </c:pt>
                <c:pt idx="157">
                  <c:v>32114</c:v>
                </c:pt>
                <c:pt idx="158">
                  <c:v>32115</c:v>
                </c:pt>
                <c:pt idx="159">
                  <c:v>32119</c:v>
                </c:pt>
                <c:pt idx="160">
                  <c:v>32125</c:v>
                </c:pt>
                <c:pt idx="161">
                  <c:v>32126</c:v>
                </c:pt>
                <c:pt idx="162">
                  <c:v>32126</c:v>
                </c:pt>
                <c:pt idx="163">
                  <c:v>32128</c:v>
                </c:pt>
                <c:pt idx="164">
                  <c:v>32149</c:v>
                </c:pt>
                <c:pt idx="165">
                  <c:v>32149</c:v>
                </c:pt>
                <c:pt idx="166">
                  <c:v>32153</c:v>
                </c:pt>
                <c:pt idx="167">
                  <c:v>32153</c:v>
                </c:pt>
                <c:pt idx="168">
                  <c:v>32157</c:v>
                </c:pt>
                <c:pt idx="169">
                  <c:v>32157</c:v>
                </c:pt>
                <c:pt idx="170">
                  <c:v>32160</c:v>
                </c:pt>
                <c:pt idx="171">
                  <c:v>32160</c:v>
                </c:pt>
                <c:pt idx="172">
                  <c:v>32165</c:v>
                </c:pt>
                <c:pt idx="173">
                  <c:v>32165</c:v>
                </c:pt>
                <c:pt idx="174">
                  <c:v>32166</c:v>
                </c:pt>
                <c:pt idx="175">
                  <c:v>32168</c:v>
                </c:pt>
                <c:pt idx="176">
                  <c:v>32173</c:v>
                </c:pt>
                <c:pt idx="177">
                  <c:v>32176</c:v>
                </c:pt>
                <c:pt idx="178">
                  <c:v>32180</c:v>
                </c:pt>
                <c:pt idx="179">
                  <c:v>32184</c:v>
                </c:pt>
                <c:pt idx="180">
                  <c:v>32188</c:v>
                </c:pt>
                <c:pt idx="181">
                  <c:v>32190</c:v>
                </c:pt>
                <c:pt idx="182">
                  <c:v>32195</c:v>
                </c:pt>
                <c:pt idx="183">
                  <c:v>32199</c:v>
                </c:pt>
                <c:pt idx="184">
                  <c:v>32199</c:v>
                </c:pt>
                <c:pt idx="185">
                  <c:v>32200</c:v>
                </c:pt>
                <c:pt idx="186">
                  <c:v>32202</c:v>
                </c:pt>
                <c:pt idx="187">
                  <c:v>32203</c:v>
                </c:pt>
                <c:pt idx="188">
                  <c:v>32205</c:v>
                </c:pt>
                <c:pt idx="189">
                  <c:v>32205</c:v>
                </c:pt>
                <c:pt idx="190">
                  <c:v>32215</c:v>
                </c:pt>
                <c:pt idx="191">
                  <c:v>32216</c:v>
                </c:pt>
                <c:pt idx="192">
                  <c:v>32218</c:v>
                </c:pt>
                <c:pt idx="193">
                  <c:v>32223</c:v>
                </c:pt>
                <c:pt idx="194">
                  <c:v>32223</c:v>
                </c:pt>
                <c:pt idx="195">
                  <c:v>32226</c:v>
                </c:pt>
                <c:pt idx="196">
                  <c:v>32231</c:v>
                </c:pt>
                <c:pt idx="197">
                  <c:v>32237</c:v>
                </c:pt>
                <c:pt idx="198">
                  <c:v>32238</c:v>
                </c:pt>
                <c:pt idx="199">
                  <c:v>32238</c:v>
                </c:pt>
                <c:pt idx="200">
                  <c:v>32241</c:v>
                </c:pt>
                <c:pt idx="201">
                  <c:v>32246</c:v>
                </c:pt>
                <c:pt idx="202">
                  <c:v>32255</c:v>
                </c:pt>
                <c:pt idx="203">
                  <c:v>32256</c:v>
                </c:pt>
                <c:pt idx="204">
                  <c:v>32256</c:v>
                </c:pt>
                <c:pt idx="205">
                  <c:v>32257</c:v>
                </c:pt>
                <c:pt idx="206">
                  <c:v>32259</c:v>
                </c:pt>
                <c:pt idx="207">
                  <c:v>32259</c:v>
                </c:pt>
                <c:pt idx="208">
                  <c:v>32261</c:v>
                </c:pt>
                <c:pt idx="209">
                  <c:v>32265</c:v>
                </c:pt>
                <c:pt idx="210">
                  <c:v>32265</c:v>
                </c:pt>
                <c:pt idx="211">
                  <c:v>32265</c:v>
                </c:pt>
                <c:pt idx="212">
                  <c:v>32271</c:v>
                </c:pt>
                <c:pt idx="213">
                  <c:v>32271</c:v>
                </c:pt>
                <c:pt idx="214">
                  <c:v>32271</c:v>
                </c:pt>
                <c:pt idx="215">
                  <c:v>32272</c:v>
                </c:pt>
                <c:pt idx="216">
                  <c:v>32272</c:v>
                </c:pt>
                <c:pt idx="217">
                  <c:v>32272</c:v>
                </c:pt>
                <c:pt idx="218">
                  <c:v>32274</c:v>
                </c:pt>
                <c:pt idx="219">
                  <c:v>32274</c:v>
                </c:pt>
                <c:pt idx="220">
                  <c:v>32275</c:v>
                </c:pt>
                <c:pt idx="221">
                  <c:v>32275</c:v>
                </c:pt>
                <c:pt idx="222">
                  <c:v>32277</c:v>
                </c:pt>
                <c:pt idx="223">
                  <c:v>32277</c:v>
                </c:pt>
                <c:pt idx="224">
                  <c:v>32278</c:v>
                </c:pt>
                <c:pt idx="225">
                  <c:v>32282</c:v>
                </c:pt>
                <c:pt idx="226">
                  <c:v>32282</c:v>
                </c:pt>
                <c:pt idx="227">
                  <c:v>32283</c:v>
                </c:pt>
                <c:pt idx="228">
                  <c:v>32284</c:v>
                </c:pt>
                <c:pt idx="229">
                  <c:v>32284</c:v>
                </c:pt>
                <c:pt idx="230">
                  <c:v>32284</c:v>
                </c:pt>
                <c:pt idx="231">
                  <c:v>32288</c:v>
                </c:pt>
                <c:pt idx="232">
                  <c:v>32288</c:v>
                </c:pt>
                <c:pt idx="233">
                  <c:v>32289</c:v>
                </c:pt>
                <c:pt idx="234">
                  <c:v>32289</c:v>
                </c:pt>
                <c:pt idx="235">
                  <c:v>32290</c:v>
                </c:pt>
                <c:pt idx="236">
                  <c:v>32292</c:v>
                </c:pt>
                <c:pt idx="237">
                  <c:v>32292</c:v>
                </c:pt>
                <c:pt idx="238">
                  <c:v>32292</c:v>
                </c:pt>
                <c:pt idx="239">
                  <c:v>32293</c:v>
                </c:pt>
                <c:pt idx="240">
                  <c:v>32294</c:v>
                </c:pt>
                <c:pt idx="241">
                  <c:v>32294</c:v>
                </c:pt>
                <c:pt idx="242">
                  <c:v>32295</c:v>
                </c:pt>
                <c:pt idx="243">
                  <c:v>32295</c:v>
                </c:pt>
                <c:pt idx="244">
                  <c:v>32298</c:v>
                </c:pt>
                <c:pt idx="245">
                  <c:v>32299</c:v>
                </c:pt>
                <c:pt idx="246">
                  <c:v>32301</c:v>
                </c:pt>
                <c:pt idx="247">
                  <c:v>32301</c:v>
                </c:pt>
                <c:pt idx="248">
                  <c:v>32302</c:v>
                </c:pt>
                <c:pt idx="249">
                  <c:v>32303</c:v>
                </c:pt>
                <c:pt idx="250">
                  <c:v>32304</c:v>
                </c:pt>
                <c:pt idx="251">
                  <c:v>32304</c:v>
                </c:pt>
                <c:pt idx="252">
                  <c:v>32304</c:v>
                </c:pt>
                <c:pt idx="253">
                  <c:v>32304</c:v>
                </c:pt>
                <c:pt idx="254">
                  <c:v>32305</c:v>
                </c:pt>
                <c:pt idx="255">
                  <c:v>32305</c:v>
                </c:pt>
                <c:pt idx="256">
                  <c:v>32311</c:v>
                </c:pt>
                <c:pt idx="257">
                  <c:v>32313</c:v>
                </c:pt>
                <c:pt idx="258">
                  <c:v>32316</c:v>
                </c:pt>
                <c:pt idx="259">
                  <c:v>32319</c:v>
                </c:pt>
                <c:pt idx="260">
                  <c:v>32319</c:v>
                </c:pt>
                <c:pt idx="261">
                  <c:v>32319</c:v>
                </c:pt>
                <c:pt idx="262">
                  <c:v>32334</c:v>
                </c:pt>
                <c:pt idx="263">
                  <c:v>32337</c:v>
                </c:pt>
                <c:pt idx="264">
                  <c:v>32344</c:v>
                </c:pt>
                <c:pt idx="265">
                  <c:v>32346</c:v>
                </c:pt>
                <c:pt idx="266">
                  <c:v>32346</c:v>
                </c:pt>
                <c:pt idx="267">
                  <c:v>32346</c:v>
                </c:pt>
                <c:pt idx="268">
                  <c:v>32354</c:v>
                </c:pt>
                <c:pt idx="269">
                  <c:v>32357</c:v>
                </c:pt>
                <c:pt idx="270">
                  <c:v>32358</c:v>
                </c:pt>
                <c:pt idx="271">
                  <c:v>32360</c:v>
                </c:pt>
                <c:pt idx="272">
                  <c:v>32363</c:v>
                </c:pt>
                <c:pt idx="273">
                  <c:v>32368</c:v>
                </c:pt>
                <c:pt idx="274">
                  <c:v>32373</c:v>
                </c:pt>
                <c:pt idx="275">
                  <c:v>32373</c:v>
                </c:pt>
                <c:pt idx="276">
                  <c:v>32387</c:v>
                </c:pt>
                <c:pt idx="277">
                  <c:v>32398</c:v>
                </c:pt>
                <c:pt idx="278">
                  <c:v>32399</c:v>
                </c:pt>
                <c:pt idx="279">
                  <c:v>32399</c:v>
                </c:pt>
                <c:pt idx="280">
                  <c:v>32407</c:v>
                </c:pt>
                <c:pt idx="281">
                  <c:v>32408</c:v>
                </c:pt>
                <c:pt idx="282">
                  <c:v>32409</c:v>
                </c:pt>
                <c:pt idx="283">
                  <c:v>32413</c:v>
                </c:pt>
                <c:pt idx="284">
                  <c:v>32413</c:v>
                </c:pt>
                <c:pt idx="285">
                  <c:v>32415</c:v>
                </c:pt>
                <c:pt idx="286">
                  <c:v>32422</c:v>
                </c:pt>
                <c:pt idx="287">
                  <c:v>32424</c:v>
                </c:pt>
                <c:pt idx="288">
                  <c:v>32427</c:v>
                </c:pt>
                <c:pt idx="289">
                  <c:v>32429</c:v>
                </c:pt>
                <c:pt idx="290">
                  <c:v>32432</c:v>
                </c:pt>
                <c:pt idx="291">
                  <c:v>32432</c:v>
                </c:pt>
                <c:pt idx="292">
                  <c:v>32435</c:v>
                </c:pt>
                <c:pt idx="293">
                  <c:v>32436</c:v>
                </c:pt>
                <c:pt idx="294">
                  <c:v>32436</c:v>
                </c:pt>
                <c:pt idx="295">
                  <c:v>32439</c:v>
                </c:pt>
                <c:pt idx="296">
                  <c:v>32442</c:v>
                </c:pt>
                <c:pt idx="297">
                  <c:v>32442</c:v>
                </c:pt>
                <c:pt idx="298">
                  <c:v>32445</c:v>
                </c:pt>
                <c:pt idx="299">
                  <c:v>32445</c:v>
                </c:pt>
                <c:pt idx="300">
                  <c:v>32448</c:v>
                </c:pt>
                <c:pt idx="301">
                  <c:v>32448</c:v>
                </c:pt>
                <c:pt idx="302">
                  <c:v>32449</c:v>
                </c:pt>
                <c:pt idx="303">
                  <c:v>32449</c:v>
                </c:pt>
                <c:pt idx="304">
                  <c:v>32449</c:v>
                </c:pt>
                <c:pt idx="305">
                  <c:v>32454</c:v>
                </c:pt>
                <c:pt idx="306">
                  <c:v>32454</c:v>
                </c:pt>
                <c:pt idx="307">
                  <c:v>32457</c:v>
                </c:pt>
                <c:pt idx="308">
                  <c:v>32457</c:v>
                </c:pt>
                <c:pt idx="309">
                  <c:v>32460</c:v>
                </c:pt>
                <c:pt idx="310">
                  <c:v>32463</c:v>
                </c:pt>
                <c:pt idx="311">
                  <c:v>32463</c:v>
                </c:pt>
                <c:pt idx="312">
                  <c:v>32466</c:v>
                </c:pt>
                <c:pt idx="313">
                  <c:v>32467</c:v>
                </c:pt>
                <c:pt idx="314">
                  <c:v>32471</c:v>
                </c:pt>
                <c:pt idx="315">
                  <c:v>32471</c:v>
                </c:pt>
                <c:pt idx="316">
                  <c:v>32472</c:v>
                </c:pt>
                <c:pt idx="317">
                  <c:v>32472</c:v>
                </c:pt>
                <c:pt idx="318">
                  <c:v>32473</c:v>
                </c:pt>
                <c:pt idx="319">
                  <c:v>32473</c:v>
                </c:pt>
                <c:pt idx="320">
                  <c:v>32474</c:v>
                </c:pt>
                <c:pt idx="321">
                  <c:v>32474</c:v>
                </c:pt>
                <c:pt idx="322">
                  <c:v>32475</c:v>
                </c:pt>
                <c:pt idx="323">
                  <c:v>32475</c:v>
                </c:pt>
                <c:pt idx="324">
                  <c:v>32475</c:v>
                </c:pt>
                <c:pt idx="325">
                  <c:v>32476</c:v>
                </c:pt>
                <c:pt idx="326">
                  <c:v>32481</c:v>
                </c:pt>
                <c:pt idx="327">
                  <c:v>32487</c:v>
                </c:pt>
                <c:pt idx="328">
                  <c:v>32487</c:v>
                </c:pt>
                <c:pt idx="329">
                  <c:v>32487</c:v>
                </c:pt>
                <c:pt idx="330">
                  <c:v>32488</c:v>
                </c:pt>
                <c:pt idx="331">
                  <c:v>32488</c:v>
                </c:pt>
                <c:pt idx="332">
                  <c:v>32488</c:v>
                </c:pt>
                <c:pt idx="333">
                  <c:v>32489</c:v>
                </c:pt>
                <c:pt idx="334">
                  <c:v>32490</c:v>
                </c:pt>
                <c:pt idx="335">
                  <c:v>32490</c:v>
                </c:pt>
                <c:pt idx="336">
                  <c:v>32490</c:v>
                </c:pt>
                <c:pt idx="337">
                  <c:v>32490</c:v>
                </c:pt>
                <c:pt idx="338">
                  <c:v>32492</c:v>
                </c:pt>
                <c:pt idx="339">
                  <c:v>32494</c:v>
                </c:pt>
                <c:pt idx="340">
                  <c:v>32494</c:v>
                </c:pt>
                <c:pt idx="341">
                  <c:v>32496</c:v>
                </c:pt>
                <c:pt idx="342">
                  <c:v>32497</c:v>
                </c:pt>
                <c:pt idx="343">
                  <c:v>32498</c:v>
                </c:pt>
                <c:pt idx="344">
                  <c:v>32498</c:v>
                </c:pt>
                <c:pt idx="345">
                  <c:v>32498</c:v>
                </c:pt>
                <c:pt idx="346">
                  <c:v>32498</c:v>
                </c:pt>
                <c:pt idx="347">
                  <c:v>32508</c:v>
                </c:pt>
                <c:pt idx="348">
                  <c:v>32508</c:v>
                </c:pt>
                <c:pt idx="349">
                  <c:v>32514</c:v>
                </c:pt>
                <c:pt idx="350">
                  <c:v>32515</c:v>
                </c:pt>
                <c:pt idx="351">
                  <c:v>32517</c:v>
                </c:pt>
                <c:pt idx="352">
                  <c:v>32520</c:v>
                </c:pt>
                <c:pt idx="353">
                  <c:v>32520</c:v>
                </c:pt>
                <c:pt idx="354">
                  <c:v>32521</c:v>
                </c:pt>
                <c:pt idx="355">
                  <c:v>32521</c:v>
                </c:pt>
                <c:pt idx="356">
                  <c:v>32522</c:v>
                </c:pt>
                <c:pt idx="357">
                  <c:v>32524</c:v>
                </c:pt>
                <c:pt idx="358">
                  <c:v>32527</c:v>
                </c:pt>
                <c:pt idx="359">
                  <c:v>32528</c:v>
                </c:pt>
                <c:pt idx="360">
                  <c:v>32528</c:v>
                </c:pt>
                <c:pt idx="361">
                  <c:v>32529</c:v>
                </c:pt>
                <c:pt idx="362">
                  <c:v>32529</c:v>
                </c:pt>
                <c:pt idx="363">
                  <c:v>32529</c:v>
                </c:pt>
                <c:pt idx="364">
                  <c:v>32530</c:v>
                </c:pt>
                <c:pt idx="365">
                  <c:v>32530</c:v>
                </c:pt>
                <c:pt idx="366">
                  <c:v>32531</c:v>
                </c:pt>
                <c:pt idx="367">
                  <c:v>32532</c:v>
                </c:pt>
                <c:pt idx="368">
                  <c:v>32532</c:v>
                </c:pt>
                <c:pt idx="369">
                  <c:v>32535</c:v>
                </c:pt>
                <c:pt idx="370">
                  <c:v>32536</c:v>
                </c:pt>
                <c:pt idx="371">
                  <c:v>32538</c:v>
                </c:pt>
                <c:pt idx="372">
                  <c:v>32539</c:v>
                </c:pt>
                <c:pt idx="373">
                  <c:v>32539</c:v>
                </c:pt>
                <c:pt idx="374">
                  <c:v>32541</c:v>
                </c:pt>
                <c:pt idx="375">
                  <c:v>32541</c:v>
                </c:pt>
                <c:pt idx="376">
                  <c:v>32541</c:v>
                </c:pt>
                <c:pt idx="377">
                  <c:v>32542</c:v>
                </c:pt>
                <c:pt idx="378">
                  <c:v>32542</c:v>
                </c:pt>
                <c:pt idx="379">
                  <c:v>32543</c:v>
                </c:pt>
                <c:pt idx="380">
                  <c:v>32544</c:v>
                </c:pt>
                <c:pt idx="381">
                  <c:v>32545</c:v>
                </c:pt>
                <c:pt idx="382">
                  <c:v>32545</c:v>
                </c:pt>
                <c:pt idx="383">
                  <c:v>32547</c:v>
                </c:pt>
                <c:pt idx="384">
                  <c:v>32556</c:v>
                </c:pt>
                <c:pt idx="385">
                  <c:v>32556</c:v>
                </c:pt>
                <c:pt idx="386">
                  <c:v>32557</c:v>
                </c:pt>
                <c:pt idx="387">
                  <c:v>32566</c:v>
                </c:pt>
                <c:pt idx="388">
                  <c:v>32566</c:v>
                </c:pt>
                <c:pt idx="389">
                  <c:v>32566</c:v>
                </c:pt>
                <c:pt idx="390">
                  <c:v>32568</c:v>
                </c:pt>
                <c:pt idx="391">
                  <c:v>32571</c:v>
                </c:pt>
                <c:pt idx="392">
                  <c:v>32571</c:v>
                </c:pt>
                <c:pt idx="393">
                  <c:v>32572</c:v>
                </c:pt>
                <c:pt idx="394">
                  <c:v>32572</c:v>
                </c:pt>
                <c:pt idx="395">
                  <c:v>32572</c:v>
                </c:pt>
                <c:pt idx="396">
                  <c:v>32573</c:v>
                </c:pt>
                <c:pt idx="397">
                  <c:v>32574</c:v>
                </c:pt>
                <c:pt idx="398">
                  <c:v>32574</c:v>
                </c:pt>
                <c:pt idx="399">
                  <c:v>32575</c:v>
                </c:pt>
                <c:pt idx="400">
                  <c:v>32575</c:v>
                </c:pt>
                <c:pt idx="401">
                  <c:v>32576</c:v>
                </c:pt>
                <c:pt idx="402">
                  <c:v>32578</c:v>
                </c:pt>
                <c:pt idx="403">
                  <c:v>32580</c:v>
                </c:pt>
                <c:pt idx="404">
                  <c:v>32580</c:v>
                </c:pt>
                <c:pt idx="405">
                  <c:v>32580</c:v>
                </c:pt>
                <c:pt idx="406">
                  <c:v>32581</c:v>
                </c:pt>
                <c:pt idx="407">
                  <c:v>32583</c:v>
                </c:pt>
                <c:pt idx="408">
                  <c:v>32585</c:v>
                </c:pt>
                <c:pt idx="409">
                  <c:v>32587</c:v>
                </c:pt>
                <c:pt idx="410">
                  <c:v>32590</c:v>
                </c:pt>
                <c:pt idx="411">
                  <c:v>32598</c:v>
                </c:pt>
                <c:pt idx="412">
                  <c:v>32604</c:v>
                </c:pt>
                <c:pt idx="413">
                  <c:v>32608</c:v>
                </c:pt>
                <c:pt idx="414">
                  <c:v>32609</c:v>
                </c:pt>
                <c:pt idx="415">
                  <c:v>32610</c:v>
                </c:pt>
                <c:pt idx="416">
                  <c:v>32611</c:v>
                </c:pt>
                <c:pt idx="417">
                  <c:v>32613</c:v>
                </c:pt>
                <c:pt idx="418">
                  <c:v>32615</c:v>
                </c:pt>
                <c:pt idx="419">
                  <c:v>32616</c:v>
                </c:pt>
                <c:pt idx="420">
                  <c:v>32619</c:v>
                </c:pt>
                <c:pt idx="421">
                  <c:v>32621</c:v>
                </c:pt>
                <c:pt idx="422">
                  <c:v>32624</c:v>
                </c:pt>
                <c:pt idx="423">
                  <c:v>32629</c:v>
                </c:pt>
                <c:pt idx="424">
                  <c:v>32629</c:v>
                </c:pt>
                <c:pt idx="425">
                  <c:v>32629</c:v>
                </c:pt>
                <c:pt idx="426">
                  <c:v>32630</c:v>
                </c:pt>
                <c:pt idx="427">
                  <c:v>32630</c:v>
                </c:pt>
                <c:pt idx="428">
                  <c:v>32631</c:v>
                </c:pt>
                <c:pt idx="429">
                  <c:v>32631</c:v>
                </c:pt>
                <c:pt idx="430">
                  <c:v>32635</c:v>
                </c:pt>
                <c:pt idx="431">
                  <c:v>32642</c:v>
                </c:pt>
                <c:pt idx="432">
                  <c:v>32652</c:v>
                </c:pt>
                <c:pt idx="433">
                  <c:v>32655</c:v>
                </c:pt>
                <c:pt idx="434">
                  <c:v>32657</c:v>
                </c:pt>
                <c:pt idx="435">
                  <c:v>32658</c:v>
                </c:pt>
                <c:pt idx="436">
                  <c:v>32658</c:v>
                </c:pt>
                <c:pt idx="437">
                  <c:v>32658</c:v>
                </c:pt>
                <c:pt idx="438">
                  <c:v>32660</c:v>
                </c:pt>
                <c:pt idx="439">
                  <c:v>32661</c:v>
                </c:pt>
                <c:pt idx="440">
                  <c:v>32662</c:v>
                </c:pt>
                <c:pt idx="441">
                  <c:v>32670</c:v>
                </c:pt>
                <c:pt idx="442">
                  <c:v>32673</c:v>
                </c:pt>
                <c:pt idx="443">
                  <c:v>32678</c:v>
                </c:pt>
                <c:pt idx="444">
                  <c:v>32678</c:v>
                </c:pt>
                <c:pt idx="445">
                  <c:v>32679</c:v>
                </c:pt>
                <c:pt idx="446">
                  <c:v>32680</c:v>
                </c:pt>
                <c:pt idx="447">
                  <c:v>32680</c:v>
                </c:pt>
                <c:pt idx="448">
                  <c:v>32680</c:v>
                </c:pt>
                <c:pt idx="449">
                  <c:v>32681</c:v>
                </c:pt>
                <c:pt idx="450">
                  <c:v>32683</c:v>
                </c:pt>
                <c:pt idx="451">
                  <c:v>32684</c:v>
                </c:pt>
                <c:pt idx="452">
                  <c:v>32685</c:v>
                </c:pt>
                <c:pt idx="453">
                  <c:v>32686</c:v>
                </c:pt>
                <c:pt idx="454">
                  <c:v>32687</c:v>
                </c:pt>
                <c:pt idx="455">
                  <c:v>32688</c:v>
                </c:pt>
                <c:pt idx="456">
                  <c:v>32689</c:v>
                </c:pt>
                <c:pt idx="457">
                  <c:v>32691</c:v>
                </c:pt>
                <c:pt idx="458">
                  <c:v>32692</c:v>
                </c:pt>
                <c:pt idx="459">
                  <c:v>32696</c:v>
                </c:pt>
                <c:pt idx="460">
                  <c:v>32700</c:v>
                </c:pt>
                <c:pt idx="461">
                  <c:v>32702</c:v>
                </c:pt>
                <c:pt idx="462">
                  <c:v>32702</c:v>
                </c:pt>
                <c:pt idx="463">
                  <c:v>32705</c:v>
                </c:pt>
                <c:pt idx="464">
                  <c:v>32707</c:v>
                </c:pt>
                <c:pt idx="465">
                  <c:v>32709</c:v>
                </c:pt>
                <c:pt idx="466">
                  <c:v>32713</c:v>
                </c:pt>
                <c:pt idx="467">
                  <c:v>32713</c:v>
                </c:pt>
                <c:pt idx="468">
                  <c:v>32715</c:v>
                </c:pt>
                <c:pt idx="469">
                  <c:v>32715</c:v>
                </c:pt>
                <c:pt idx="470">
                  <c:v>32717</c:v>
                </c:pt>
                <c:pt idx="471">
                  <c:v>32717</c:v>
                </c:pt>
                <c:pt idx="472">
                  <c:v>32719</c:v>
                </c:pt>
                <c:pt idx="473">
                  <c:v>32719</c:v>
                </c:pt>
                <c:pt idx="474">
                  <c:v>32721</c:v>
                </c:pt>
                <c:pt idx="475">
                  <c:v>32722</c:v>
                </c:pt>
                <c:pt idx="476">
                  <c:v>32726</c:v>
                </c:pt>
                <c:pt idx="477">
                  <c:v>32726</c:v>
                </c:pt>
                <c:pt idx="478">
                  <c:v>32728</c:v>
                </c:pt>
                <c:pt idx="479">
                  <c:v>32728</c:v>
                </c:pt>
                <c:pt idx="480">
                  <c:v>32732</c:v>
                </c:pt>
                <c:pt idx="481">
                  <c:v>32733</c:v>
                </c:pt>
                <c:pt idx="482">
                  <c:v>32733</c:v>
                </c:pt>
                <c:pt idx="483">
                  <c:v>32734</c:v>
                </c:pt>
                <c:pt idx="484">
                  <c:v>32734</c:v>
                </c:pt>
                <c:pt idx="485">
                  <c:v>32734</c:v>
                </c:pt>
                <c:pt idx="486">
                  <c:v>32735</c:v>
                </c:pt>
                <c:pt idx="487">
                  <c:v>32736</c:v>
                </c:pt>
                <c:pt idx="488">
                  <c:v>32739</c:v>
                </c:pt>
                <c:pt idx="489">
                  <c:v>32743</c:v>
                </c:pt>
                <c:pt idx="490">
                  <c:v>32744</c:v>
                </c:pt>
                <c:pt idx="491">
                  <c:v>32746</c:v>
                </c:pt>
                <c:pt idx="492">
                  <c:v>32747</c:v>
                </c:pt>
                <c:pt idx="493">
                  <c:v>32749</c:v>
                </c:pt>
                <c:pt idx="494">
                  <c:v>32749</c:v>
                </c:pt>
                <c:pt idx="495">
                  <c:v>32754</c:v>
                </c:pt>
                <c:pt idx="496">
                  <c:v>32757</c:v>
                </c:pt>
                <c:pt idx="497">
                  <c:v>32760</c:v>
                </c:pt>
                <c:pt idx="498">
                  <c:v>32760</c:v>
                </c:pt>
                <c:pt idx="499">
                  <c:v>32760</c:v>
                </c:pt>
                <c:pt idx="500">
                  <c:v>32760</c:v>
                </c:pt>
                <c:pt idx="501">
                  <c:v>32760</c:v>
                </c:pt>
                <c:pt idx="502">
                  <c:v>32762</c:v>
                </c:pt>
                <c:pt idx="503">
                  <c:v>32763</c:v>
                </c:pt>
                <c:pt idx="504">
                  <c:v>32763</c:v>
                </c:pt>
                <c:pt idx="505">
                  <c:v>32764</c:v>
                </c:pt>
                <c:pt idx="506">
                  <c:v>32764</c:v>
                </c:pt>
                <c:pt idx="507">
                  <c:v>32765</c:v>
                </c:pt>
                <c:pt idx="508">
                  <c:v>32766</c:v>
                </c:pt>
                <c:pt idx="509">
                  <c:v>32767</c:v>
                </c:pt>
                <c:pt idx="510">
                  <c:v>32767</c:v>
                </c:pt>
                <c:pt idx="511">
                  <c:v>32775</c:v>
                </c:pt>
                <c:pt idx="512">
                  <c:v>32776</c:v>
                </c:pt>
                <c:pt idx="513">
                  <c:v>32776</c:v>
                </c:pt>
                <c:pt idx="514">
                  <c:v>32779</c:v>
                </c:pt>
                <c:pt idx="515">
                  <c:v>32780</c:v>
                </c:pt>
                <c:pt idx="516">
                  <c:v>32781</c:v>
                </c:pt>
                <c:pt idx="517">
                  <c:v>32783</c:v>
                </c:pt>
                <c:pt idx="518">
                  <c:v>32785</c:v>
                </c:pt>
                <c:pt idx="519">
                  <c:v>32785</c:v>
                </c:pt>
                <c:pt idx="520">
                  <c:v>32786</c:v>
                </c:pt>
                <c:pt idx="521">
                  <c:v>32786</c:v>
                </c:pt>
                <c:pt idx="522">
                  <c:v>32787</c:v>
                </c:pt>
                <c:pt idx="523">
                  <c:v>32787</c:v>
                </c:pt>
                <c:pt idx="524">
                  <c:v>32787</c:v>
                </c:pt>
                <c:pt idx="525">
                  <c:v>32788</c:v>
                </c:pt>
                <c:pt idx="526">
                  <c:v>32788</c:v>
                </c:pt>
                <c:pt idx="527">
                  <c:v>32788</c:v>
                </c:pt>
                <c:pt idx="528">
                  <c:v>32794</c:v>
                </c:pt>
                <c:pt idx="529">
                  <c:v>32794</c:v>
                </c:pt>
                <c:pt idx="530">
                  <c:v>32795</c:v>
                </c:pt>
                <c:pt idx="531">
                  <c:v>32796</c:v>
                </c:pt>
                <c:pt idx="532">
                  <c:v>32796</c:v>
                </c:pt>
                <c:pt idx="533">
                  <c:v>32797</c:v>
                </c:pt>
                <c:pt idx="534">
                  <c:v>32797</c:v>
                </c:pt>
                <c:pt idx="535">
                  <c:v>32797</c:v>
                </c:pt>
                <c:pt idx="536">
                  <c:v>32797</c:v>
                </c:pt>
                <c:pt idx="537">
                  <c:v>32798</c:v>
                </c:pt>
                <c:pt idx="538">
                  <c:v>32798</c:v>
                </c:pt>
                <c:pt idx="539">
                  <c:v>32798</c:v>
                </c:pt>
                <c:pt idx="540">
                  <c:v>32799</c:v>
                </c:pt>
                <c:pt idx="541">
                  <c:v>32799</c:v>
                </c:pt>
                <c:pt idx="542">
                  <c:v>32801</c:v>
                </c:pt>
                <c:pt idx="543">
                  <c:v>32801</c:v>
                </c:pt>
                <c:pt idx="544">
                  <c:v>32804</c:v>
                </c:pt>
                <c:pt idx="545">
                  <c:v>32804</c:v>
                </c:pt>
                <c:pt idx="546">
                  <c:v>32806</c:v>
                </c:pt>
                <c:pt idx="547">
                  <c:v>32808</c:v>
                </c:pt>
                <c:pt idx="548">
                  <c:v>32808</c:v>
                </c:pt>
                <c:pt idx="549">
                  <c:v>32809</c:v>
                </c:pt>
                <c:pt idx="550">
                  <c:v>32809</c:v>
                </c:pt>
                <c:pt idx="551">
                  <c:v>32811</c:v>
                </c:pt>
                <c:pt idx="552">
                  <c:v>32811</c:v>
                </c:pt>
                <c:pt idx="553">
                  <c:v>32811</c:v>
                </c:pt>
                <c:pt idx="554">
                  <c:v>32811</c:v>
                </c:pt>
                <c:pt idx="555">
                  <c:v>32812</c:v>
                </c:pt>
                <c:pt idx="556">
                  <c:v>32814</c:v>
                </c:pt>
                <c:pt idx="557">
                  <c:v>32814</c:v>
                </c:pt>
                <c:pt idx="558">
                  <c:v>32817</c:v>
                </c:pt>
                <c:pt idx="559">
                  <c:v>32819</c:v>
                </c:pt>
                <c:pt idx="560">
                  <c:v>32819</c:v>
                </c:pt>
                <c:pt idx="561">
                  <c:v>32820</c:v>
                </c:pt>
                <c:pt idx="562">
                  <c:v>32821</c:v>
                </c:pt>
                <c:pt idx="563">
                  <c:v>32823</c:v>
                </c:pt>
                <c:pt idx="564">
                  <c:v>32823</c:v>
                </c:pt>
                <c:pt idx="565">
                  <c:v>32829</c:v>
                </c:pt>
                <c:pt idx="566">
                  <c:v>32839</c:v>
                </c:pt>
                <c:pt idx="567">
                  <c:v>32840</c:v>
                </c:pt>
                <c:pt idx="568">
                  <c:v>32841</c:v>
                </c:pt>
                <c:pt idx="569">
                  <c:v>32842</c:v>
                </c:pt>
                <c:pt idx="570">
                  <c:v>32842</c:v>
                </c:pt>
                <c:pt idx="571">
                  <c:v>32842</c:v>
                </c:pt>
                <c:pt idx="572">
                  <c:v>32848</c:v>
                </c:pt>
                <c:pt idx="573">
                  <c:v>32855</c:v>
                </c:pt>
                <c:pt idx="574">
                  <c:v>32856</c:v>
                </c:pt>
                <c:pt idx="575">
                  <c:v>32859</c:v>
                </c:pt>
                <c:pt idx="576">
                  <c:v>32860</c:v>
                </c:pt>
                <c:pt idx="577">
                  <c:v>32860</c:v>
                </c:pt>
                <c:pt idx="578">
                  <c:v>32868</c:v>
                </c:pt>
                <c:pt idx="579">
                  <c:v>32876</c:v>
                </c:pt>
                <c:pt idx="580">
                  <c:v>32876</c:v>
                </c:pt>
                <c:pt idx="581">
                  <c:v>32882</c:v>
                </c:pt>
                <c:pt idx="582">
                  <c:v>32883</c:v>
                </c:pt>
                <c:pt idx="583">
                  <c:v>32884</c:v>
                </c:pt>
                <c:pt idx="584">
                  <c:v>32884</c:v>
                </c:pt>
                <c:pt idx="585">
                  <c:v>32890</c:v>
                </c:pt>
                <c:pt idx="586">
                  <c:v>32899</c:v>
                </c:pt>
                <c:pt idx="587">
                  <c:v>32899</c:v>
                </c:pt>
                <c:pt idx="588">
                  <c:v>32900</c:v>
                </c:pt>
                <c:pt idx="589">
                  <c:v>32901</c:v>
                </c:pt>
                <c:pt idx="590">
                  <c:v>32902</c:v>
                </c:pt>
                <c:pt idx="591">
                  <c:v>32903</c:v>
                </c:pt>
                <c:pt idx="592">
                  <c:v>32908</c:v>
                </c:pt>
                <c:pt idx="593">
                  <c:v>32912</c:v>
                </c:pt>
                <c:pt idx="594">
                  <c:v>32913</c:v>
                </c:pt>
                <c:pt idx="595">
                  <c:v>32914</c:v>
                </c:pt>
                <c:pt idx="596">
                  <c:v>32915</c:v>
                </c:pt>
                <c:pt idx="597">
                  <c:v>32916</c:v>
                </c:pt>
                <c:pt idx="598">
                  <c:v>32916</c:v>
                </c:pt>
                <c:pt idx="599">
                  <c:v>32916</c:v>
                </c:pt>
                <c:pt idx="600">
                  <c:v>32917</c:v>
                </c:pt>
                <c:pt idx="601">
                  <c:v>32917</c:v>
                </c:pt>
                <c:pt idx="602">
                  <c:v>32917</c:v>
                </c:pt>
                <c:pt idx="603">
                  <c:v>32917</c:v>
                </c:pt>
                <c:pt idx="604">
                  <c:v>32919</c:v>
                </c:pt>
                <c:pt idx="605">
                  <c:v>32919</c:v>
                </c:pt>
                <c:pt idx="606">
                  <c:v>32922</c:v>
                </c:pt>
                <c:pt idx="607">
                  <c:v>32924</c:v>
                </c:pt>
                <c:pt idx="608">
                  <c:v>32924</c:v>
                </c:pt>
                <c:pt idx="609">
                  <c:v>32927</c:v>
                </c:pt>
                <c:pt idx="610">
                  <c:v>32928</c:v>
                </c:pt>
                <c:pt idx="611">
                  <c:v>32929</c:v>
                </c:pt>
                <c:pt idx="612">
                  <c:v>32929</c:v>
                </c:pt>
                <c:pt idx="613">
                  <c:v>32929</c:v>
                </c:pt>
                <c:pt idx="614">
                  <c:v>32932</c:v>
                </c:pt>
                <c:pt idx="615">
                  <c:v>32934</c:v>
                </c:pt>
                <c:pt idx="616">
                  <c:v>32934</c:v>
                </c:pt>
                <c:pt idx="617">
                  <c:v>32935</c:v>
                </c:pt>
                <c:pt idx="618">
                  <c:v>32935</c:v>
                </c:pt>
                <c:pt idx="619">
                  <c:v>32936</c:v>
                </c:pt>
                <c:pt idx="620">
                  <c:v>32936</c:v>
                </c:pt>
                <c:pt idx="621">
                  <c:v>32936</c:v>
                </c:pt>
                <c:pt idx="622">
                  <c:v>32937</c:v>
                </c:pt>
                <c:pt idx="623">
                  <c:v>32937</c:v>
                </c:pt>
                <c:pt idx="624">
                  <c:v>32937</c:v>
                </c:pt>
                <c:pt idx="625">
                  <c:v>32938</c:v>
                </c:pt>
                <c:pt idx="626">
                  <c:v>32938</c:v>
                </c:pt>
                <c:pt idx="627">
                  <c:v>32938</c:v>
                </c:pt>
                <c:pt idx="628">
                  <c:v>32938</c:v>
                </c:pt>
                <c:pt idx="629">
                  <c:v>32940</c:v>
                </c:pt>
                <c:pt idx="630">
                  <c:v>32940</c:v>
                </c:pt>
                <c:pt idx="631">
                  <c:v>32940</c:v>
                </c:pt>
                <c:pt idx="632">
                  <c:v>32941</c:v>
                </c:pt>
                <c:pt idx="633">
                  <c:v>32945</c:v>
                </c:pt>
                <c:pt idx="634">
                  <c:v>32945</c:v>
                </c:pt>
                <c:pt idx="635">
                  <c:v>32945</c:v>
                </c:pt>
                <c:pt idx="636">
                  <c:v>32946</c:v>
                </c:pt>
                <c:pt idx="637">
                  <c:v>32947</c:v>
                </c:pt>
                <c:pt idx="638">
                  <c:v>32947</c:v>
                </c:pt>
                <c:pt idx="639">
                  <c:v>32948</c:v>
                </c:pt>
                <c:pt idx="640">
                  <c:v>32954</c:v>
                </c:pt>
                <c:pt idx="641">
                  <c:v>32958</c:v>
                </c:pt>
                <c:pt idx="642">
                  <c:v>32958</c:v>
                </c:pt>
                <c:pt idx="643">
                  <c:v>32958</c:v>
                </c:pt>
                <c:pt idx="644">
                  <c:v>32959</c:v>
                </c:pt>
                <c:pt idx="645">
                  <c:v>32965</c:v>
                </c:pt>
                <c:pt idx="646">
                  <c:v>32967</c:v>
                </c:pt>
                <c:pt idx="647">
                  <c:v>32970</c:v>
                </c:pt>
                <c:pt idx="648">
                  <c:v>32970</c:v>
                </c:pt>
                <c:pt idx="649">
                  <c:v>32971</c:v>
                </c:pt>
                <c:pt idx="650">
                  <c:v>32972</c:v>
                </c:pt>
                <c:pt idx="651">
                  <c:v>32977</c:v>
                </c:pt>
                <c:pt idx="652">
                  <c:v>32982</c:v>
                </c:pt>
                <c:pt idx="653">
                  <c:v>32985</c:v>
                </c:pt>
                <c:pt idx="654">
                  <c:v>32992</c:v>
                </c:pt>
                <c:pt idx="655">
                  <c:v>32995</c:v>
                </c:pt>
                <c:pt idx="656">
                  <c:v>32995</c:v>
                </c:pt>
                <c:pt idx="657">
                  <c:v>32997</c:v>
                </c:pt>
                <c:pt idx="658">
                  <c:v>32997</c:v>
                </c:pt>
                <c:pt idx="659">
                  <c:v>33000</c:v>
                </c:pt>
                <c:pt idx="660">
                  <c:v>33005</c:v>
                </c:pt>
                <c:pt idx="661">
                  <c:v>33006</c:v>
                </c:pt>
                <c:pt idx="662">
                  <c:v>33012</c:v>
                </c:pt>
                <c:pt idx="663">
                  <c:v>33012</c:v>
                </c:pt>
                <c:pt idx="664">
                  <c:v>33015</c:v>
                </c:pt>
                <c:pt idx="665">
                  <c:v>33015</c:v>
                </c:pt>
                <c:pt idx="666">
                  <c:v>33015</c:v>
                </c:pt>
                <c:pt idx="667">
                  <c:v>33018</c:v>
                </c:pt>
                <c:pt idx="668">
                  <c:v>33022</c:v>
                </c:pt>
                <c:pt idx="669">
                  <c:v>33024</c:v>
                </c:pt>
                <c:pt idx="670">
                  <c:v>33024</c:v>
                </c:pt>
                <c:pt idx="671">
                  <c:v>33027</c:v>
                </c:pt>
                <c:pt idx="672">
                  <c:v>33033</c:v>
                </c:pt>
                <c:pt idx="673">
                  <c:v>33036</c:v>
                </c:pt>
                <c:pt idx="674">
                  <c:v>33037</c:v>
                </c:pt>
                <c:pt idx="675">
                  <c:v>33039</c:v>
                </c:pt>
                <c:pt idx="676">
                  <c:v>33039</c:v>
                </c:pt>
                <c:pt idx="677">
                  <c:v>33040</c:v>
                </c:pt>
                <c:pt idx="678">
                  <c:v>33043</c:v>
                </c:pt>
                <c:pt idx="679">
                  <c:v>33043</c:v>
                </c:pt>
                <c:pt idx="680">
                  <c:v>33045</c:v>
                </c:pt>
                <c:pt idx="681">
                  <c:v>33051</c:v>
                </c:pt>
                <c:pt idx="682">
                  <c:v>33051</c:v>
                </c:pt>
                <c:pt idx="683">
                  <c:v>33054</c:v>
                </c:pt>
                <c:pt idx="684">
                  <c:v>33055</c:v>
                </c:pt>
                <c:pt idx="685">
                  <c:v>33056</c:v>
                </c:pt>
                <c:pt idx="686">
                  <c:v>33057</c:v>
                </c:pt>
                <c:pt idx="687">
                  <c:v>33057</c:v>
                </c:pt>
                <c:pt idx="688">
                  <c:v>33065</c:v>
                </c:pt>
                <c:pt idx="689">
                  <c:v>33065</c:v>
                </c:pt>
                <c:pt idx="690">
                  <c:v>33065</c:v>
                </c:pt>
                <c:pt idx="691">
                  <c:v>33067</c:v>
                </c:pt>
                <c:pt idx="692">
                  <c:v>33069</c:v>
                </c:pt>
                <c:pt idx="693">
                  <c:v>33070</c:v>
                </c:pt>
                <c:pt idx="694">
                  <c:v>33070</c:v>
                </c:pt>
                <c:pt idx="695">
                  <c:v>33072</c:v>
                </c:pt>
                <c:pt idx="696">
                  <c:v>33075</c:v>
                </c:pt>
                <c:pt idx="697">
                  <c:v>33078</c:v>
                </c:pt>
                <c:pt idx="698">
                  <c:v>33078</c:v>
                </c:pt>
                <c:pt idx="699">
                  <c:v>33079</c:v>
                </c:pt>
                <c:pt idx="700">
                  <c:v>33083</c:v>
                </c:pt>
                <c:pt idx="701">
                  <c:v>33087</c:v>
                </c:pt>
                <c:pt idx="702">
                  <c:v>33087</c:v>
                </c:pt>
                <c:pt idx="703">
                  <c:v>33087</c:v>
                </c:pt>
                <c:pt idx="704">
                  <c:v>33089</c:v>
                </c:pt>
                <c:pt idx="705">
                  <c:v>33089</c:v>
                </c:pt>
                <c:pt idx="706">
                  <c:v>33089</c:v>
                </c:pt>
                <c:pt idx="707">
                  <c:v>33089</c:v>
                </c:pt>
                <c:pt idx="708">
                  <c:v>33093</c:v>
                </c:pt>
                <c:pt idx="709">
                  <c:v>33093</c:v>
                </c:pt>
                <c:pt idx="710">
                  <c:v>33094</c:v>
                </c:pt>
                <c:pt idx="711">
                  <c:v>33102</c:v>
                </c:pt>
                <c:pt idx="712">
                  <c:v>33103</c:v>
                </c:pt>
                <c:pt idx="713">
                  <c:v>33104</c:v>
                </c:pt>
                <c:pt idx="714">
                  <c:v>33105</c:v>
                </c:pt>
                <c:pt idx="715">
                  <c:v>33108</c:v>
                </c:pt>
                <c:pt idx="716">
                  <c:v>33111</c:v>
                </c:pt>
                <c:pt idx="717">
                  <c:v>33111</c:v>
                </c:pt>
                <c:pt idx="718">
                  <c:v>33111</c:v>
                </c:pt>
                <c:pt idx="719">
                  <c:v>33112</c:v>
                </c:pt>
                <c:pt idx="720">
                  <c:v>33113</c:v>
                </c:pt>
                <c:pt idx="721">
                  <c:v>33114</c:v>
                </c:pt>
                <c:pt idx="722">
                  <c:v>33114</c:v>
                </c:pt>
                <c:pt idx="723">
                  <c:v>33114</c:v>
                </c:pt>
                <c:pt idx="724">
                  <c:v>33115</c:v>
                </c:pt>
                <c:pt idx="725">
                  <c:v>33115</c:v>
                </c:pt>
                <c:pt idx="726">
                  <c:v>33118</c:v>
                </c:pt>
                <c:pt idx="727">
                  <c:v>33118</c:v>
                </c:pt>
                <c:pt idx="728">
                  <c:v>33118</c:v>
                </c:pt>
                <c:pt idx="729">
                  <c:v>33119</c:v>
                </c:pt>
                <c:pt idx="730">
                  <c:v>33122</c:v>
                </c:pt>
                <c:pt idx="731">
                  <c:v>33126</c:v>
                </c:pt>
                <c:pt idx="732">
                  <c:v>33126</c:v>
                </c:pt>
                <c:pt idx="733">
                  <c:v>33138</c:v>
                </c:pt>
                <c:pt idx="734">
                  <c:v>33138</c:v>
                </c:pt>
                <c:pt idx="735">
                  <c:v>33139</c:v>
                </c:pt>
                <c:pt idx="736">
                  <c:v>33141</c:v>
                </c:pt>
                <c:pt idx="737">
                  <c:v>33147</c:v>
                </c:pt>
                <c:pt idx="738">
                  <c:v>33150</c:v>
                </c:pt>
                <c:pt idx="739">
                  <c:v>33151</c:v>
                </c:pt>
                <c:pt idx="740">
                  <c:v>33153</c:v>
                </c:pt>
                <c:pt idx="741">
                  <c:v>33153</c:v>
                </c:pt>
                <c:pt idx="742">
                  <c:v>33153</c:v>
                </c:pt>
                <c:pt idx="743">
                  <c:v>33154</c:v>
                </c:pt>
                <c:pt idx="744">
                  <c:v>33154</c:v>
                </c:pt>
                <c:pt idx="745">
                  <c:v>33154</c:v>
                </c:pt>
                <c:pt idx="746">
                  <c:v>33156</c:v>
                </c:pt>
                <c:pt idx="747">
                  <c:v>33156</c:v>
                </c:pt>
                <c:pt idx="748">
                  <c:v>33156</c:v>
                </c:pt>
                <c:pt idx="749">
                  <c:v>33159</c:v>
                </c:pt>
                <c:pt idx="750">
                  <c:v>33159</c:v>
                </c:pt>
                <c:pt idx="751">
                  <c:v>33159</c:v>
                </c:pt>
                <c:pt idx="752">
                  <c:v>33160</c:v>
                </c:pt>
                <c:pt idx="753">
                  <c:v>33160</c:v>
                </c:pt>
                <c:pt idx="754">
                  <c:v>33162</c:v>
                </c:pt>
                <c:pt idx="755">
                  <c:v>33162</c:v>
                </c:pt>
                <c:pt idx="756">
                  <c:v>33166</c:v>
                </c:pt>
                <c:pt idx="757">
                  <c:v>33168</c:v>
                </c:pt>
                <c:pt idx="758">
                  <c:v>33168</c:v>
                </c:pt>
                <c:pt idx="759">
                  <c:v>33168</c:v>
                </c:pt>
                <c:pt idx="760">
                  <c:v>33168</c:v>
                </c:pt>
                <c:pt idx="761">
                  <c:v>33169</c:v>
                </c:pt>
                <c:pt idx="762">
                  <c:v>33169</c:v>
                </c:pt>
                <c:pt idx="763">
                  <c:v>33169</c:v>
                </c:pt>
                <c:pt idx="764">
                  <c:v>33170</c:v>
                </c:pt>
                <c:pt idx="765">
                  <c:v>33171</c:v>
                </c:pt>
                <c:pt idx="766">
                  <c:v>33171</c:v>
                </c:pt>
                <c:pt idx="767">
                  <c:v>33172</c:v>
                </c:pt>
                <c:pt idx="768">
                  <c:v>33173</c:v>
                </c:pt>
                <c:pt idx="769">
                  <c:v>33174</c:v>
                </c:pt>
                <c:pt idx="770">
                  <c:v>33177</c:v>
                </c:pt>
                <c:pt idx="771">
                  <c:v>33177</c:v>
                </c:pt>
                <c:pt idx="772">
                  <c:v>33178</c:v>
                </c:pt>
                <c:pt idx="773">
                  <c:v>33178</c:v>
                </c:pt>
                <c:pt idx="774">
                  <c:v>33186</c:v>
                </c:pt>
                <c:pt idx="775">
                  <c:v>33187</c:v>
                </c:pt>
                <c:pt idx="776">
                  <c:v>33189</c:v>
                </c:pt>
                <c:pt idx="777">
                  <c:v>33189</c:v>
                </c:pt>
                <c:pt idx="778">
                  <c:v>33192</c:v>
                </c:pt>
                <c:pt idx="779">
                  <c:v>33192</c:v>
                </c:pt>
                <c:pt idx="780">
                  <c:v>33193</c:v>
                </c:pt>
                <c:pt idx="781">
                  <c:v>33193</c:v>
                </c:pt>
                <c:pt idx="782">
                  <c:v>33194</c:v>
                </c:pt>
                <c:pt idx="783">
                  <c:v>33195</c:v>
                </c:pt>
                <c:pt idx="784">
                  <c:v>33196</c:v>
                </c:pt>
                <c:pt idx="785">
                  <c:v>33199</c:v>
                </c:pt>
                <c:pt idx="786">
                  <c:v>33199</c:v>
                </c:pt>
                <c:pt idx="787">
                  <c:v>33202</c:v>
                </c:pt>
                <c:pt idx="788">
                  <c:v>33203</c:v>
                </c:pt>
                <c:pt idx="789">
                  <c:v>33204</c:v>
                </c:pt>
                <c:pt idx="790">
                  <c:v>33204</c:v>
                </c:pt>
                <c:pt idx="791">
                  <c:v>33204</c:v>
                </c:pt>
                <c:pt idx="792">
                  <c:v>33205</c:v>
                </c:pt>
                <c:pt idx="793">
                  <c:v>33205</c:v>
                </c:pt>
                <c:pt idx="794">
                  <c:v>33206</c:v>
                </c:pt>
                <c:pt idx="795">
                  <c:v>33206</c:v>
                </c:pt>
                <c:pt idx="796">
                  <c:v>33208</c:v>
                </c:pt>
                <c:pt idx="797">
                  <c:v>33209</c:v>
                </c:pt>
                <c:pt idx="798">
                  <c:v>33210</c:v>
                </c:pt>
                <c:pt idx="799">
                  <c:v>33210</c:v>
                </c:pt>
                <c:pt idx="800">
                  <c:v>33211</c:v>
                </c:pt>
                <c:pt idx="801">
                  <c:v>33214</c:v>
                </c:pt>
                <c:pt idx="802">
                  <c:v>33220</c:v>
                </c:pt>
                <c:pt idx="803">
                  <c:v>33229</c:v>
                </c:pt>
                <c:pt idx="804">
                  <c:v>33230</c:v>
                </c:pt>
                <c:pt idx="805">
                  <c:v>33235</c:v>
                </c:pt>
                <c:pt idx="806">
                  <c:v>33238</c:v>
                </c:pt>
                <c:pt idx="807">
                  <c:v>33241</c:v>
                </c:pt>
                <c:pt idx="808">
                  <c:v>33247</c:v>
                </c:pt>
                <c:pt idx="809">
                  <c:v>33251</c:v>
                </c:pt>
                <c:pt idx="810">
                  <c:v>33258</c:v>
                </c:pt>
                <c:pt idx="811">
                  <c:v>33261</c:v>
                </c:pt>
                <c:pt idx="812">
                  <c:v>33265</c:v>
                </c:pt>
                <c:pt idx="813">
                  <c:v>33275</c:v>
                </c:pt>
                <c:pt idx="814">
                  <c:v>33276</c:v>
                </c:pt>
                <c:pt idx="815">
                  <c:v>33281</c:v>
                </c:pt>
                <c:pt idx="816">
                  <c:v>33283</c:v>
                </c:pt>
                <c:pt idx="817">
                  <c:v>33284</c:v>
                </c:pt>
                <c:pt idx="818">
                  <c:v>33295</c:v>
                </c:pt>
                <c:pt idx="819">
                  <c:v>33309</c:v>
                </c:pt>
                <c:pt idx="820">
                  <c:v>33310</c:v>
                </c:pt>
                <c:pt idx="821">
                  <c:v>33317</c:v>
                </c:pt>
                <c:pt idx="822">
                  <c:v>33321</c:v>
                </c:pt>
                <c:pt idx="823">
                  <c:v>33325</c:v>
                </c:pt>
                <c:pt idx="824">
                  <c:v>33326</c:v>
                </c:pt>
                <c:pt idx="825">
                  <c:v>33328</c:v>
                </c:pt>
                <c:pt idx="826">
                  <c:v>33330</c:v>
                </c:pt>
                <c:pt idx="827">
                  <c:v>33331</c:v>
                </c:pt>
                <c:pt idx="828">
                  <c:v>33337</c:v>
                </c:pt>
                <c:pt idx="829">
                  <c:v>33345</c:v>
                </c:pt>
                <c:pt idx="830">
                  <c:v>33350</c:v>
                </c:pt>
                <c:pt idx="831">
                  <c:v>33354</c:v>
                </c:pt>
                <c:pt idx="832">
                  <c:v>33354</c:v>
                </c:pt>
                <c:pt idx="833">
                  <c:v>33356</c:v>
                </c:pt>
                <c:pt idx="834">
                  <c:v>33361</c:v>
                </c:pt>
                <c:pt idx="835">
                  <c:v>33364</c:v>
                </c:pt>
                <c:pt idx="836">
                  <c:v>33364</c:v>
                </c:pt>
                <c:pt idx="837">
                  <c:v>33373</c:v>
                </c:pt>
                <c:pt idx="838">
                  <c:v>33376</c:v>
                </c:pt>
                <c:pt idx="839">
                  <c:v>33376</c:v>
                </c:pt>
                <c:pt idx="840">
                  <c:v>33378</c:v>
                </c:pt>
                <c:pt idx="841">
                  <c:v>33378</c:v>
                </c:pt>
                <c:pt idx="842">
                  <c:v>33385</c:v>
                </c:pt>
                <c:pt idx="843">
                  <c:v>33392</c:v>
                </c:pt>
                <c:pt idx="844">
                  <c:v>33412</c:v>
                </c:pt>
                <c:pt idx="845">
                  <c:v>33415</c:v>
                </c:pt>
                <c:pt idx="846">
                  <c:v>33419</c:v>
                </c:pt>
                <c:pt idx="847">
                  <c:v>33419</c:v>
                </c:pt>
                <c:pt idx="848">
                  <c:v>33430</c:v>
                </c:pt>
                <c:pt idx="849">
                  <c:v>33433</c:v>
                </c:pt>
                <c:pt idx="850">
                  <c:v>33436</c:v>
                </c:pt>
                <c:pt idx="851">
                  <c:v>33437</c:v>
                </c:pt>
                <c:pt idx="852">
                  <c:v>33451</c:v>
                </c:pt>
                <c:pt idx="853">
                  <c:v>33456</c:v>
                </c:pt>
                <c:pt idx="854">
                  <c:v>33456</c:v>
                </c:pt>
                <c:pt idx="855">
                  <c:v>33456</c:v>
                </c:pt>
                <c:pt idx="856">
                  <c:v>33474</c:v>
                </c:pt>
                <c:pt idx="857">
                  <c:v>33474</c:v>
                </c:pt>
                <c:pt idx="858">
                  <c:v>33475</c:v>
                </c:pt>
                <c:pt idx="859">
                  <c:v>33476</c:v>
                </c:pt>
              </c:numCache>
            </c:numRef>
          </c:xVal>
          <c:yVal>
            <c:numRef>
              <c:f>Sheet4!$P$2:$P$861</c:f>
              <c:numCache>
                <c:formatCode>General</c:formatCode>
                <c:ptCount val="860"/>
                <c:pt idx="0">
                  <c:v>0.24878621374999998</c:v>
                </c:pt>
                <c:pt idx="1">
                  <c:v>0</c:v>
                </c:pt>
                <c:pt idx="2">
                  <c:v>0.15117158</c:v>
                </c:pt>
                <c:pt idx="3">
                  <c:v>0.4974489795</c:v>
                </c:pt>
                <c:pt idx="4">
                  <c:v>0.129920119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2.516342796</c:v>
                </c:pt>
                <c:pt idx="14">
                  <c:v>0</c:v>
                </c:pt>
                <c:pt idx="15">
                  <c:v>0.26864869699999999</c:v>
                </c:pt>
                <c:pt idx="16">
                  <c:v>0.17096807950000001</c:v>
                </c:pt>
                <c:pt idx="17">
                  <c:v>0</c:v>
                </c:pt>
                <c:pt idx="18">
                  <c:v>0.25073878399999999</c:v>
                </c:pt>
                <c:pt idx="19">
                  <c:v>0.118343195</c:v>
                </c:pt>
                <c:pt idx="20">
                  <c:v>0</c:v>
                </c:pt>
                <c:pt idx="21">
                  <c:v>0.21878155499999999</c:v>
                </c:pt>
                <c:pt idx="22">
                  <c:v>0</c:v>
                </c:pt>
                <c:pt idx="23">
                  <c:v>0.30234316</c:v>
                </c:pt>
                <c:pt idx="24">
                  <c:v>0</c:v>
                </c:pt>
                <c:pt idx="25">
                  <c:v>0</c:v>
                </c:pt>
                <c:pt idx="26">
                  <c:v>0.16765285999999999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0.13550135499999999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0.25969374099999998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0.64247921399999997</c:v>
                </c:pt>
                <c:pt idx="42">
                  <c:v>0.146831448</c:v>
                </c:pt>
                <c:pt idx="43">
                  <c:v>0.17642577300000001</c:v>
                </c:pt>
                <c:pt idx="44">
                  <c:v>0.29551356699999998</c:v>
                </c:pt>
                <c:pt idx="45">
                  <c:v>0.54799697700000005</c:v>
                </c:pt>
                <c:pt idx="46">
                  <c:v>0.13227513199999999</c:v>
                </c:pt>
                <c:pt idx="47">
                  <c:v>0</c:v>
                </c:pt>
                <c:pt idx="48">
                  <c:v>0</c:v>
                </c:pt>
                <c:pt idx="49">
                  <c:v>0.15117158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0.128205128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0.24191380700000001</c:v>
                </c:pt>
                <c:pt idx="67">
                  <c:v>0.41420118299999997</c:v>
                </c:pt>
                <c:pt idx="68">
                  <c:v>0</c:v>
                </c:pt>
                <c:pt idx="69">
                  <c:v>0</c:v>
                </c:pt>
                <c:pt idx="70">
                  <c:v>0.13834586500000001</c:v>
                </c:pt>
                <c:pt idx="71">
                  <c:v>0</c:v>
                </c:pt>
                <c:pt idx="72">
                  <c:v>0.33428844299999999</c:v>
                </c:pt>
                <c:pt idx="73">
                  <c:v>0.12758718499999999</c:v>
                </c:pt>
                <c:pt idx="74">
                  <c:v>0.1937869985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60.810262969999997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0.123599846</c:v>
                </c:pt>
                <c:pt idx="87">
                  <c:v>0</c:v>
                </c:pt>
                <c:pt idx="88">
                  <c:v>0</c:v>
                </c:pt>
                <c:pt idx="89">
                  <c:v>0.114285714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0.15122572400000001</c:v>
                </c:pt>
                <c:pt idx="97">
                  <c:v>0</c:v>
                </c:pt>
                <c:pt idx="98">
                  <c:v>0</c:v>
                </c:pt>
                <c:pt idx="99">
                  <c:v>0.13621350800000001</c:v>
                </c:pt>
                <c:pt idx="100">
                  <c:v>0</c:v>
                </c:pt>
                <c:pt idx="101">
                  <c:v>1.377575467</c:v>
                </c:pt>
                <c:pt idx="102">
                  <c:v>0</c:v>
                </c:pt>
                <c:pt idx="103">
                  <c:v>0</c:v>
                </c:pt>
                <c:pt idx="104">
                  <c:v>11.388865194999999</c:v>
                </c:pt>
                <c:pt idx="105">
                  <c:v>0</c:v>
                </c:pt>
                <c:pt idx="106">
                  <c:v>0.143266476</c:v>
                </c:pt>
                <c:pt idx="107">
                  <c:v>0.16240043300000001</c:v>
                </c:pt>
                <c:pt idx="108">
                  <c:v>0</c:v>
                </c:pt>
                <c:pt idx="109">
                  <c:v>0</c:v>
                </c:pt>
                <c:pt idx="110">
                  <c:v>0.11938873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0.26314935500000003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0.274681024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0.39550728400000001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0.32349740333333332</c:v>
                </c:pt>
                <c:pt idx="129">
                  <c:v>0.174579387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0.31036749733333335</c:v>
                </c:pt>
                <c:pt idx="136">
                  <c:v>1.4567444235</c:v>
                </c:pt>
                <c:pt idx="137">
                  <c:v>0</c:v>
                </c:pt>
                <c:pt idx="138">
                  <c:v>0.60003056300000002</c:v>
                </c:pt>
                <c:pt idx="139">
                  <c:v>0.62210746279999996</c:v>
                </c:pt>
                <c:pt idx="140">
                  <c:v>0</c:v>
                </c:pt>
                <c:pt idx="141">
                  <c:v>0</c:v>
                </c:pt>
                <c:pt idx="142">
                  <c:v>0.26437965866666668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0.123512993</c:v>
                </c:pt>
                <c:pt idx="147">
                  <c:v>72.879731669999998</c:v>
                </c:pt>
                <c:pt idx="148">
                  <c:v>0.276691729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1.7924812029999999</c:v>
                </c:pt>
                <c:pt idx="157">
                  <c:v>0</c:v>
                </c:pt>
                <c:pt idx="158">
                  <c:v>0</c:v>
                </c:pt>
                <c:pt idx="159">
                  <c:v>0.54926779966666672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0.111429481</c:v>
                </c:pt>
                <c:pt idx="166">
                  <c:v>0</c:v>
                </c:pt>
                <c:pt idx="167">
                  <c:v>0</c:v>
                </c:pt>
                <c:pt idx="168">
                  <c:v>0.55052965300000001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0.25864661700000002</c:v>
                </c:pt>
                <c:pt idx="173">
                  <c:v>0.15930782733333335</c:v>
                </c:pt>
                <c:pt idx="174">
                  <c:v>0</c:v>
                </c:pt>
                <c:pt idx="175">
                  <c:v>0</c:v>
                </c:pt>
                <c:pt idx="176">
                  <c:v>0.13146701699999999</c:v>
                </c:pt>
                <c:pt idx="177">
                  <c:v>0.116000309</c:v>
                </c:pt>
                <c:pt idx="178">
                  <c:v>0</c:v>
                </c:pt>
                <c:pt idx="179">
                  <c:v>0</c:v>
                </c:pt>
                <c:pt idx="180">
                  <c:v>0.13465627199999999</c:v>
                </c:pt>
                <c:pt idx="181">
                  <c:v>0.111429481</c:v>
                </c:pt>
                <c:pt idx="182">
                  <c:v>0.13233082700000001</c:v>
                </c:pt>
                <c:pt idx="183">
                  <c:v>0.20567540400000001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0.61093496300000005</c:v>
                </c:pt>
                <c:pt idx="189">
                  <c:v>0</c:v>
                </c:pt>
                <c:pt idx="190">
                  <c:v>0.16714422200000001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1.5640979370000001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0.15213753199999999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0.19836906800000001</c:v>
                </c:pt>
                <c:pt idx="214">
                  <c:v>0.26521547600000001</c:v>
                </c:pt>
                <c:pt idx="215">
                  <c:v>0.52008485599999998</c:v>
                </c:pt>
                <c:pt idx="216">
                  <c:v>0.14370765799999999</c:v>
                </c:pt>
                <c:pt idx="217">
                  <c:v>0.16765893400000001</c:v>
                </c:pt>
                <c:pt idx="218">
                  <c:v>0.205296654</c:v>
                </c:pt>
                <c:pt idx="219">
                  <c:v>0.9827885753333333</c:v>
                </c:pt>
                <c:pt idx="220">
                  <c:v>0</c:v>
                </c:pt>
                <c:pt idx="221">
                  <c:v>0.35926914399999998</c:v>
                </c:pt>
                <c:pt idx="222">
                  <c:v>0</c:v>
                </c:pt>
                <c:pt idx="223">
                  <c:v>0</c:v>
                </c:pt>
                <c:pt idx="224">
                  <c:v>0.17792376700000001</c:v>
                </c:pt>
                <c:pt idx="225">
                  <c:v>0</c:v>
                </c:pt>
                <c:pt idx="226">
                  <c:v>0</c:v>
                </c:pt>
                <c:pt idx="227">
                  <c:v>2.7262321462500001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0.116338751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0.39540719299999999</c:v>
                </c:pt>
                <c:pt idx="238">
                  <c:v>0.13345195700000001</c:v>
                </c:pt>
                <c:pt idx="239">
                  <c:v>0.16294241650000002</c:v>
                </c:pt>
                <c:pt idx="240">
                  <c:v>1.854576561</c:v>
                </c:pt>
                <c:pt idx="241">
                  <c:v>0</c:v>
                </c:pt>
                <c:pt idx="242">
                  <c:v>0</c:v>
                </c:pt>
                <c:pt idx="243">
                  <c:v>0.46287925400000002</c:v>
                </c:pt>
                <c:pt idx="244">
                  <c:v>0</c:v>
                </c:pt>
                <c:pt idx="245">
                  <c:v>0.22706161024999999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0.28478212800000002</c:v>
                </c:pt>
                <c:pt idx="254">
                  <c:v>0</c:v>
                </c:pt>
                <c:pt idx="255">
                  <c:v>0.115719813</c:v>
                </c:pt>
                <c:pt idx="256">
                  <c:v>0</c:v>
                </c:pt>
                <c:pt idx="257">
                  <c:v>0.21905245950000002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0.18381528799999999</c:v>
                </c:pt>
                <c:pt idx="264">
                  <c:v>0</c:v>
                </c:pt>
                <c:pt idx="265">
                  <c:v>0.34603780200000001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0.18819503900000001</c:v>
                </c:pt>
                <c:pt idx="272">
                  <c:v>0</c:v>
                </c:pt>
                <c:pt idx="273">
                  <c:v>0.1863447815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0.42562812100000003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0.47970581699999998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0.28400342200000001</c:v>
                </c:pt>
                <c:pt idx="291">
                  <c:v>0.116338751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0.36314727600000002</c:v>
                </c:pt>
                <c:pt idx="297">
                  <c:v>0.159683674</c:v>
                </c:pt>
                <c:pt idx="298">
                  <c:v>0</c:v>
                </c:pt>
                <c:pt idx="299">
                  <c:v>2.0633019680000002</c:v>
                </c:pt>
                <c:pt idx="300">
                  <c:v>1.562217481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0.26888791159999997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0.15089178566666667</c:v>
                </c:pt>
                <c:pt idx="313">
                  <c:v>0</c:v>
                </c:pt>
                <c:pt idx="314">
                  <c:v>0.17450812700000001</c:v>
                </c:pt>
                <c:pt idx="315">
                  <c:v>6.6021572539999998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0.157399487</c:v>
                </c:pt>
                <c:pt idx="320">
                  <c:v>0</c:v>
                </c:pt>
                <c:pt idx="321">
                  <c:v>0.19527718499999999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0.16139878999999999</c:v>
                </c:pt>
                <c:pt idx="330">
                  <c:v>0.34038201950000002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0.36946555399999997</c:v>
                </c:pt>
                <c:pt idx="335">
                  <c:v>0.90675791299999997</c:v>
                </c:pt>
                <c:pt idx="336">
                  <c:v>0.44103110000000001</c:v>
                </c:pt>
                <c:pt idx="337">
                  <c:v>0</c:v>
                </c:pt>
                <c:pt idx="338">
                  <c:v>0.25853547300000002</c:v>
                </c:pt>
                <c:pt idx="339">
                  <c:v>0.44103110000000001</c:v>
                </c:pt>
                <c:pt idx="340">
                  <c:v>0.91363263100000003</c:v>
                </c:pt>
                <c:pt idx="341">
                  <c:v>0</c:v>
                </c:pt>
                <c:pt idx="342">
                  <c:v>0</c:v>
                </c:pt>
                <c:pt idx="343">
                  <c:v>0.26370655479999999</c:v>
                </c:pt>
                <c:pt idx="344">
                  <c:v>0</c:v>
                </c:pt>
                <c:pt idx="345">
                  <c:v>0</c:v>
                </c:pt>
                <c:pt idx="346">
                  <c:v>0.44103110000000001</c:v>
                </c:pt>
                <c:pt idx="347">
                  <c:v>0</c:v>
                </c:pt>
                <c:pt idx="348">
                  <c:v>0.35585970900000002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0.15549849900000001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0</c:v>
                </c:pt>
                <c:pt idx="368">
                  <c:v>0</c:v>
                </c:pt>
                <c:pt idx="369">
                  <c:v>0.12798347200000001</c:v>
                </c:pt>
                <c:pt idx="370">
                  <c:v>0.14849740049999999</c:v>
                </c:pt>
                <c:pt idx="371">
                  <c:v>0</c:v>
                </c:pt>
                <c:pt idx="372">
                  <c:v>0</c:v>
                </c:pt>
                <c:pt idx="373">
                  <c:v>0</c:v>
                </c:pt>
                <c:pt idx="374">
                  <c:v>0.157399487</c:v>
                </c:pt>
                <c:pt idx="375">
                  <c:v>0</c:v>
                </c:pt>
                <c:pt idx="376">
                  <c:v>0.34284450300000002</c:v>
                </c:pt>
                <c:pt idx="377">
                  <c:v>0</c:v>
                </c:pt>
                <c:pt idx="378">
                  <c:v>0.140290847</c:v>
                </c:pt>
                <c:pt idx="379">
                  <c:v>0</c:v>
                </c:pt>
                <c:pt idx="380">
                  <c:v>0.485901998</c:v>
                </c:pt>
                <c:pt idx="381">
                  <c:v>0.18135778799999999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0.15460025799999999</c:v>
                </c:pt>
                <c:pt idx="388">
                  <c:v>0</c:v>
                </c:pt>
                <c:pt idx="389">
                  <c:v>0.12430432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</c:v>
                </c:pt>
                <c:pt idx="394">
                  <c:v>0</c:v>
                </c:pt>
                <c:pt idx="395">
                  <c:v>0.302419355</c:v>
                </c:pt>
                <c:pt idx="396">
                  <c:v>0</c:v>
                </c:pt>
                <c:pt idx="397">
                  <c:v>0</c:v>
                </c:pt>
                <c:pt idx="398">
                  <c:v>2.61390243</c:v>
                </c:pt>
                <c:pt idx="399">
                  <c:v>0.31552944299999997</c:v>
                </c:pt>
                <c:pt idx="400">
                  <c:v>0.899513381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0.27681572900000001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0.1746208655</c:v>
                </c:pt>
                <c:pt idx="415">
                  <c:v>0.13518568050000002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0.145496872</c:v>
                </c:pt>
                <c:pt idx="423">
                  <c:v>0</c:v>
                </c:pt>
                <c:pt idx="424">
                  <c:v>0.90960817050000009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0.57631143600000001</c:v>
                </c:pt>
                <c:pt idx="429">
                  <c:v>0.60261774099999998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0.17272483</c:v>
                </c:pt>
                <c:pt idx="435">
                  <c:v>0.33755289466666666</c:v>
                </c:pt>
                <c:pt idx="436">
                  <c:v>0</c:v>
                </c:pt>
                <c:pt idx="437">
                  <c:v>0</c:v>
                </c:pt>
                <c:pt idx="438">
                  <c:v>0.164896455</c:v>
                </c:pt>
                <c:pt idx="439">
                  <c:v>3.004191896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0.25332975099999999</c:v>
                </c:pt>
                <c:pt idx="445">
                  <c:v>0.19344544699999999</c:v>
                </c:pt>
                <c:pt idx="446">
                  <c:v>0</c:v>
                </c:pt>
                <c:pt idx="447">
                  <c:v>0</c:v>
                </c:pt>
                <c:pt idx="448">
                  <c:v>0.58198748700000003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0.2009306605</c:v>
                </c:pt>
                <c:pt idx="459">
                  <c:v>0</c:v>
                </c:pt>
                <c:pt idx="460">
                  <c:v>0.16308035466666668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0.237644891</c:v>
                </c:pt>
                <c:pt idx="467">
                  <c:v>0</c:v>
                </c:pt>
                <c:pt idx="468">
                  <c:v>0</c:v>
                </c:pt>
                <c:pt idx="469">
                  <c:v>0.21339541200000001</c:v>
                </c:pt>
                <c:pt idx="470">
                  <c:v>0.20369562099999999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0.21339541200000001</c:v>
                </c:pt>
                <c:pt idx="475">
                  <c:v>0.21339541200000001</c:v>
                </c:pt>
                <c:pt idx="476">
                  <c:v>0.21339541200000001</c:v>
                </c:pt>
                <c:pt idx="477">
                  <c:v>0</c:v>
                </c:pt>
                <c:pt idx="478">
                  <c:v>0.2289973595</c:v>
                </c:pt>
                <c:pt idx="479">
                  <c:v>1.381798641</c:v>
                </c:pt>
                <c:pt idx="480">
                  <c:v>0</c:v>
                </c:pt>
                <c:pt idx="481">
                  <c:v>1.193720493</c:v>
                </c:pt>
                <c:pt idx="482">
                  <c:v>0</c:v>
                </c:pt>
                <c:pt idx="483">
                  <c:v>0</c:v>
                </c:pt>
                <c:pt idx="484">
                  <c:v>0.11514988700000001</c:v>
                </c:pt>
                <c:pt idx="485">
                  <c:v>0</c:v>
                </c:pt>
                <c:pt idx="486">
                  <c:v>0.12315485750000001</c:v>
                </c:pt>
                <c:pt idx="487">
                  <c:v>0</c:v>
                </c:pt>
                <c:pt idx="488">
                  <c:v>2.8958068866666666</c:v>
                </c:pt>
                <c:pt idx="489">
                  <c:v>0.11898821599999999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0.46485560849999996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0.11898821599999999</c:v>
                </c:pt>
                <c:pt idx="501">
                  <c:v>0</c:v>
                </c:pt>
                <c:pt idx="502">
                  <c:v>0.40739124100000002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0.417091033</c:v>
                </c:pt>
                <c:pt idx="509">
                  <c:v>0</c:v>
                </c:pt>
                <c:pt idx="510">
                  <c:v>0</c:v>
                </c:pt>
                <c:pt idx="511">
                  <c:v>0.364641308</c:v>
                </c:pt>
                <c:pt idx="512">
                  <c:v>0.1546703555</c:v>
                </c:pt>
                <c:pt idx="513">
                  <c:v>0.127091495</c:v>
                </c:pt>
                <c:pt idx="514">
                  <c:v>0</c:v>
                </c:pt>
                <c:pt idx="515">
                  <c:v>0.24181476199999999</c:v>
                </c:pt>
                <c:pt idx="516">
                  <c:v>0</c:v>
                </c:pt>
                <c:pt idx="517">
                  <c:v>0</c:v>
                </c:pt>
                <c:pt idx="518">
                  <c:v>0.37231796700000003</c:v>
                </c:pt>
                <c:pt idx="519">
                  <c:v>0</c:v>
                </c:pt>
                <c:pt idx="520">
                  <c:v>0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0.29172424400000002</c:v>
                </c:pt>
                <c:pt idx="526">
                  <c:v>0</c:v>
                </c:pt>
                <c:pt idx="527">
                  <c:v>0</c:v>
                </c:pt>
                <c:pt idx="528">
                  <c:v>0.22262311400000001</c:v>
                </c:pt>
                <c:pt idx="529">
                  <c:v>0</c:v>
                </c:pt>
                <c:pt idx="530">
                  <c:v>0</c:v>
                </c:pt>
                <c:pt idx="531">
                  <c:v>0.92569427100000001</c:v>
                </c:pt>
                <c:pt idx="532">
                  <c:v>0.145496872</c:v>
                </c:pt>
                <c:pt idx="533">
                  <c:v>0.195754808</c:v>
                </c:pt>
                <c:pt idx="534">
                  <c:v>0.12509381999999999</c:v>
                </c:pt>
                <c:pt idx="535">
                  <c:v>0</c:v>
                </c:pt>
                <c:pt idx="536">
                  <c:v>0.24713483849999998</c:v>
                </c:pt>
                <c:pt idx="537">
                  <c:v>0.161222906</c:v>
                </c:pt>
                <c:pt idx="538">
                  <c:v>0</c:v>
                </c:pt>
                <c:pt idx="539">
                  <c:v>0.27520640499999999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0.16120984199999999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0.155251687</c:v>
                </c:pt>
                <c:pt idx="553">
                  <c:v>0</c:v>
                </c:pt>
                <c:pt idx="554">
                  <c:v>1.4240202660000001</c:v>
                </c:pt>
                <c:pt idx="555">
                  <c:v>0</c:v>
                </c:pt>
                <c:pt idx="556">
                  <c:v>0</c:v>
                </c:pt>
                <c:pt idx="557">
                  <c:v>0.11131155700000001</c:v>
                </c:pt>
                <c:pt idx="558">
                  <c:v>0.155251687</c:v>
                </c:pt>
                <c:pt idx="559">
                  <c:v>0.63680777200000005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0.52539404599999995</c:v>
                </c:pt>
                <c:pt idx="565">
                  <c:v>0.38314176300000002</c:v>
                </c:pt>
                <c:pt idx="566">
                  <c:v>0</c:v>
                </c:pt>
                <c:pt idx="567">
                  <c:v>0</c:v>
                </c:pt>
                <c:pt idx="568">
                  <c:v>8.4788699960000002</c:v>
                </c:pt>
                <c:pt idx="569">
                  <c:v>0.959110095</c:v>
                </c:pt>
                <c:pt idx="570">
                  <c:v>0.45734522799999999</c:v>
                </c:pt>
                <c:pt idx="571">
                  <c:v>0.15353318199999999</c:v>
                </c:pt>
                <c:pt idx="572">
                  <c:v>0</c:v>
                </c:pt>
                <c:pt idx="573">
                  <c:v>0.33220413599999998</c:v>
                </c:pt>
                <c:pt idx="574">
                  <c:v>0</c:v>
                </c:pt>
                <c:pt idx="575">
                  <c:v>0</c:v>
                </c:pt>
                <c:pt idx="576">
                  <c:v>0.17513134899999999</c:v>
                </c:pt>
                <c:pt idx="577">
                  <c:v>0</c:v>
                </c:pt>
                <c:pt idx="578">
                  <c:v>0.13392337300000001</c:v>
                </c:pt>
                <c:pt idx="579">
                  <c:v>0.15690019799999999</c:v>
                </c:pt>
                <c:pt idx="580">
                  <c:v>0.45996432900000001</c:v>
                </c:pt>
                <c:pt idx="581">
                  <c:v>0.20236087699999999</c:v>
                </c:pt>
                <c:pt idx="582">
                  <c:v>0.15234424299999999</c:v>
                </c:pt>
                <c:pt idx="583">
                  <c:v>0</c:v>
                </c:pt>
                <c:pt idx="584">
                  <c:v>0</c:v>
                </c:pt>
                <c:pt idx="585">
                  <c:v>0.26981450299999998</c:v>
                </c:pt>
                <c:pt idx="586">
                  <c:v>0</c:v>
                </c:pt>
                <c:pt idx="587">
                  <c:v>0.2564677655</c:v>
                </c:pt>
                <c:pt idx="588">
                  <c:v>0.15355928499999999</c:v>
                </c:pt>
                <c:pt idx="589">
                  <c:v>0.20383299085714285</c:v>
                </c:pt>
                <c:pt idx="590">
                  <c:v>0.21111893000000001</c:v>
                </c:pt>
                <c:pt idx="591">
                  <c:v>0</c:v>
                </c:pt>
                <c:pt idx="592">
                  <c:v>0.21581046200000001</c:v>
                </c:pt>
                <c:pt idx="593">
                  <c:v>0</c:v>
                </c:pt>
                <c:pt idx="594">
                  <c:v>0</c:v>
                </c:pt>
                <c:pt idx="595">
                  <c:v>0.21111893000000001</c:v>
                </c:pt>
                <c:pt idx="596">
                  <c:v>0.44159304050000003</c:v>
                </c:pt>
                <c:pt idx="597">
                  <c:v>0.12613798400000001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0.32776836949999999</c:v>
                </c:pt>
                <c:pt idx="602">
                  <c:v>0</c:v>
                </c:pt>
                <c:pt idx="603">
                  <c:v>0.22809778450000001</c:v>
                </c:pt>
                <c:pt idx="604">
                  <c:v>0</c:v>
                </c:pt>
                <c:pt idx="605">
                  <c:v>0</c:v>
                </c:pt>
                <c:pt idx="606">
                  <c:v>0.115761354</c:v>
                </c:pt>
                <c:pt idx="607">
                  <c:v>0.12292858666666667</c:v>
                </c:pt>
                <c:pt idx="608">
                  <c:v>0</c:v>
                </c:pt>
                <c:pt idx="609">
                  <c:v>0</c:v>
                </c:pt>
                <c:pt idx="610">
                  <c:v>0.117288295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2.0548909219999998</c:v>
                </c:pt>
                <c:pt idx="617">
                  <c:v>0</c:v>
                </c:pt>
                <c:pt idx="618">
                  <c:v>0.128303889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0.16022363100000001</c:v>
                </c:pt>
                <c:pt idx="623">
                  <c:v>0.20236087699999999</c:v>
                </c:pt>
                <c:pt idx="624">
                  <c:v>0</c:v>
                </c:pt>
                <c:pt idx="625">
                  <c:v>2.0220501990000002</c:v>
                </c:pt>
                <c:pt idx="626">
                  <c:v>0</c:v>
                </c:pt>
                <c:pt idx="627">
                  <c:v>0</c:v>
                </c:pt>
                <c:pt idx="628">
                  <c:v>4.1801548210000004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0.13357079299999999</c:v>
                </c:pt>
                <c:pt idx="633">
                  <c:v>0</c:v>
                </c:pt>
                <c:pt idx="634">
                  <c:v>0.115761354</c:v>
                </c:pt>
                <c:pt idx="635">
                  <c:v>0.17245721550000001</c:v>
                </c:pt>
                <c:pt idx="636">
                  <c:v>0.190970061</c:v>
                </c:pt>
                <c:pt idx="637">
                  <c:v>0.19704433499999999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0.13605442200000001</c:v>
                </c:pt>
                <c:pt idx="644">
                  <c:v>0.150129017</c:v>
                </c:pt>
                <c:pt idx="645">
                  <c:v>0.12171313950000001</c:v>
                </c:pt>
                <c:pt idx="646">
                  <c:v>0.26741731200000002</c:v>
                </c:pt>
                <c:pt idx="647">
                  <c:v>0.112602046</c:v>
                </c:pt>
                <c:pt idx="648">
                  <c:v>0.12667730099999999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0.20642739900000001</c:v>
                </c:pt>
                <c:pt idx="654">
                  <c:v>0.117288295</c:v>
                </c:pt>
                <c:pt idx="655">
                  <c:v>0</c:v>
                </c:pt>
                <c:pt idx="656">
                  <c:v>0.52276559899999997</c:v>
                </c:pt>
                <c:pt idx="657">
                  <c:v>0.69693970500000002</c:v>
                </c:pt>
                <c:pt idx="658">
                  <c:v>0.126842497</c:v>
                </c:pt>
                <c:pt idx="659">
                  <c:v>0.31855562549999999</c:v>
                </c:pt>
                <c:pt idx="660">
                  <c:v>0.142475512</c:v>
                </c:pt>
                <c:pt idx="661">
                  <c:v>0</c:v>
                </c:pt>
                <c:pt idx="662">
                  <c:v>0.205572322</c:v>
                </c:pt>
                <c:pt idx="663">
                  <c:v>0</c:v>
                </c:pt>
                <c:pt idx="664">
                  <c:v>0</c:v>
                </c:pt>
                <c:pt idx="665">
                  <c:v>8.8576120100000004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0.142475512</c:v>
                </c:pt>
                <c:pt idx="671">
                  <c:v>0</c:v>
                </c:pt>
                <c:pt idx="672">
                  <c:v>0.17827820799999999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0.19423564533333335</c:v>
                </c:pt>
                <c:pt idx="679">
                  <c:v>0.13490725100000001</c:v>
                </c:pt>
                <c:pt idx="680">
                  <c:v>0</c:v>
                </c:pt>
                <c:pt idx="681">
                  <c:v>0</c:v>
                </c:pt>
                <c:pt idx="682">
                  <c:v>0.20952871499999998</c:v>
                </c:pt>
                <c:pt idx="683">
                  <c:v>0.75533661699999999</c:v>
                </c:pt>
                <c:pt idx="684">
                  <c:v>0.27680037499999999</c:v>
                </c:pt>
                <c:pt idx="685">
                  <c:v>0.144199303</c:v>
                </c:pt>
                <c:pt idx="686">
                  <c:v>0</c:v>
                </c:pt>
                <c:pt idx="687">
                  <c:v>0</c:v>
                </c:pt>
                <c:pt idx="688">
                  <c:v>0.121979826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0.19235280299999999</c:v>
                </c:pt>
                <c:pt idx="694">
                  <c:v>0.13980224450000001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0.21922428299999999</c:v>
                </c:pt>
                <c:pt idx="702">
                  <c:v>0.87833701500000005</c:v>
                </c:pt>
                <c:pt idx="703">
                  <c:v>0</c:v>
                </c:pt>
                <c:pt idx="704">
                  <c:v>0.248651185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0.17167496199999999</c:v>
                </c:pt>
                <c:pt idx="710">
                  <c:v>2.5632377740000001</c:v>
                </c:pt>
                <c:pt idx="711">
                  <c:v>0</c:v>
                </c:pt>
                <c:pt idx="712">
                  <c:v>0</c:v>
                </c:pt>
                <c:pt idx="713">
                  <c:v>0.148075025</c:v>
                </c:pt>
                <c:pt idx="714">
                  <c:v>0</c:v>
                </c:pt>
                <c:pt idx="715">
                  <c:v>0.151770658</c:v>
                </c:pt>
                <c:pt idx="716">
                  <c:v>0.122468617</c:v>
                </c:pt>
                <c:pt idx="717">
                  <c:v>0.115169464</c:v>
                </c:pt>
                <c:pt idx="718">
                  <c:v>0</c:v>
                </c:pt>
                <c:pt idx="719">
                  <c:v>0</c:v>
                </c:pt>
                <c:pt idx="720">
                  <c:v>0.13357079299999999</c:v>
                </c:pt>
                <c:pt idx="721">
                  <c:v>0.10934698</c:v>
                </c:pt>
                <c:pt idx="722">
                  <c:v>0</c:v>
                </c:pt>
                <c:pt idx="723">
                  <c:v>0.28782890119999999</c:v>
                </c:pt>
                <c:pt idx="724">
                  <c:v>0.56767534600000003</c:v>
                </c:pt>
                <c:pt idx="725">
                  <c:v>0.64273985499999997</c:v>
                </c:pt>
                <c:pt idx="726">
                  <c:v>0.117288295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0.25334271600000002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0.38374040099999995</c:v>
                </c:pt>
                <c:pt idx="740">
                  <c:v>0.444225074</c:v>
                </c:pt>
                <c:pt idx="741">
                  <c:v>0.11804384499999999</c:v>
                </c:pt>
                <c:pt idx="742">
                  <c:v>0.32083185266666664</c:v>
                </c:pt>
                <c:pt idx="743">
                  <c:v>0.13220931250000001</c:v>
                </c:pt>
                <c:pt idx="744">
                  <c:v>0</c:v>
                </c:pt>
                <c:pt idx="745">
                  <c:v>1.27156201</c:v>
                </c:pt>
                <c:pt idx="746">
                  <c:v>2.36453202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0.67558057699999996</c:v>
                </c:pt>
                <c:pt idx="752">
                  <c:v>0.4420639415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0.14270822350000001</c:v>
                </c:pt>
                <c:pt idx="757">
                  <c:v>0.118083671</c:v>
                </c:pt>
                <c:pt idx="758">
                  <c:v>0.13148008999999999</c:v>
                </c:pt>
                <c:pt idx="759">
                  <c:v>0</c:v>
                </c:pt>
                <c:pt idx="760">
                  <c:v>0.46663909950000004</c:v>
                </c:pt>
                <c:pt idx="761">
                  <c:v>0.79827197599999999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0.27287914299999999</c:v>
                </c:pt>
                <c:pt idx="768">
                  <c:v>0</c:v>
                </c:pt>
                <c:pt idx="769">
                  <c:v>0.87063044099999998</c:v>
                </c:pt>
                <c:pt idx="770">
                  <c:v>0.131517144</c:v>
                </c:pt>
                <c:pt idx="771">
                  <c:v>0</c:v>
                </c:pt>
                <c:pt idx="772">
                  <c:v>0.117426022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2.0709472849999999</c:v>
                </c:pt>
                <c:pt idx="777">
                  <c:v>0</c:v>
                </c:pt>
                <c:pt idx="778">
                  <c:v>0</c:v>
                </c:pt>
                <c:pt idx="779">
                  <c:v>0.226600985</c:v>
                </c:pt>
                <c:pt idx="780">
                  <c:v>0</c:v>
                </c:pt>
                <c:pt idx="781">
                  <c:v>0.121186316</c:v>
                </c:pt>
                <c:pt idx="782">
                  <c:v>0.14864731</c:v>
                </c:pt>
                <c:pt idx="783">
                  <c:v>0.44170164750000002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0.30817997699999999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0.31818633800000001</c:v>
                </c:pt>
                <c:pt idx="801">
                  <c:v>0</c:v>
                </c:pt>
                <c:pt idx="802">
                  <c:v>0.16246553799999999</c:v>
                </c:pt>
                <c:pt idx="803">
                  <c:v>0.59570697100000003</c:v>
                </c:pt>
                <c:pt idx="804">
                  <c:v>0</c:v>
                </c:pt>
                <c:pt idx="805">
                  <c:v>0.208106233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0.21520593049999998</c:v>
                </c:pt>
                <c:pt idx="810">
                  <c:v>0.14953400966666666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0.18986144825000001</c:v>
                </c:pt>
                <c:pt idx="815">
                  <c:v>0</c:v>
                </c:pt>
                <c:pt idx="816">
                  <c:v>0</c:v>
                </c:pt>
                <c:pt idx="817">
                  <c:v>0.15754234</c:v>
                </c:pt>
                <c:pt idx="818">
                  <c:v>0</c:v>
                </c:pt>
                <c:pt idx="819">
                  <c:v>0.12679695133333332</c:v>
                </c:pt>
                <c:pt idx="820">
                  <c:v>0.14301845020000001</c:v>
                </c:pt>
                <c:pt idx="821">
                  <c:v>0.23582201999999999</c:v>
                </c:pt>
                <c:pt idx="822">
                  <c:v>0</c:v>
                </c:pt>
                <c:pt idx="823">
                  <c:v>0.76911738966666665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0.172311934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0.18200570299999999</c:v>
                </c:pt>
                <c:pt idx="832">
                  <c:v>0.32702408100000002</c:v>
                </c:pt>
                <c:pt idx="833">
                  <c:v>0</c:v>
                </c:pt>
                <c:pt idx="834">
                  <c:v>0</c:v>
                </c:pt>
                <c:pt idx="835">
                  <c:v>0.15855712999999999</c:v>
                </c:pt>
                <c:pt idx="836">
                  <c:v>0.14560456199999999</c:v>
                </c:pt>
                <c:pt idx="837">
                  <c:v>0</c:v>
                </c:pt>
                <c:pt idx="838">
                  <c:v>0</c:v>
                </c:pt>
                <c:pt idx="839">
                  <c:v>0.194404931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0.144612562</c:v>
                </c:pt>
                <c:pt idx="844">
                  <c:v>0</c:v>
                </c:pt>
                <c:pt idx="845">
                  <c:v>0.17723513199999999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0.132926349</c:v>
                </c:pt>
                <c:pt idx="850">
                  <c:v>0.16738873600000001</c:v>
                </c:pt>
                <c:pt idx="851">
                  <c:v>0</c:v>
                </c:pt>
                <c:pt idx="852">
                  <c:v>0</c:v>
                </c:pt>
                <c:pt idx="853">
                  <c:v>0.118156755</c:v>
                </c:pt>
                <c:pt idx="854">
                  <c:v>0.24123670699999999</c:v>
                </c:pt>
                <c:pt idx="855">
                  <c:v>0</c:v>
                </c:pt>
                <c:pt idx="856">
                  <c:v>0.237780713</c:v>
                </c:pt>
                <c:pt idx="857">
                  <c:v>0.34174384449999995</c:v>
                </c:pt>
                <c:pt idx="858">
                  <c:v>0.14022011350000002</c:v>
                </c:pt>
                <c:pt idx="859">
                  <c:v>0.15531802566666666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092-2447-B717-29BBC519C1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85782639"/>
        <c:axId val="1483818479"/>
      </c:scatterChart>
      <c:valAx>
        <c:axId val="1485782639"/>
        <c:scaling>
          <c:orientation val="minMax"/>
          <c:max val="33550"/>
          <c:min val="315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Chromosome V Position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83818479"/>
        <c:crosses val="autoZero"/>
        <c:crossBetween val="midCat"/>
      </c:valAx>
      <c:valAx>
        <c:axId val="1483818479"/>
        <c:scaling>
          <c:orientation val="minMax"/>
          <c:max val="5"/>
          <c:min val="0.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50" dirty="0"/>
                  <a:t>Average Variant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8578263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1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Sheet4!$Z$1</c:f>
              <c:strCache>
                <c:ptCount val="1"/>
                <c:pt idx="0">
                  <c:v>rnr1Y285A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Sheet4!$Y$2:$Y$861</c:f>
              <c:numCache>
                <c:formatCode>General</c:formatCode>
                <c:ptCount val="860"/>
                <c:pt idx="0">
                  <c:v>31650</c:v>
                </c:pt>
                <c:pt idx="1">
                  <c:v>31658</c:v>
                </c:pt>
                <c:pt idx="2">
                  <c:v>31661</c:v>
                </c:pt>
                <c:pt idx="3">
                  <c:v>31711</c:v>
                </c:pt>
                <c:pt idx="4">
                  <c:v>31723</c:v>
                </c:pt>
                <c:pt idx="5">
                  <c:v>31784</c:v>
                </c:pt>
                <c:pt idx="6">
                  <c:v>31788</c:v>
                </c:pt>
                <c:pt idx="7">
                  <c:v>31790</c:v>
                </c:pt>
                <c:pt idx="8">
                  <c:v>31794</c:v>
                </c:pt>
                <c:pt idx="9">
                  <c:v>31797</c:v>
                </c:pt>
                <c:pt idx="10">
                  <c:v>31798</c:v>
                </c:pt>
                <c:pt idx="11">
                  <c:v>31804</c:v>
                </c:pt>
                <c:pt idx="12">
                  <c:v>31805</c:v>
                </c:pt>
                <c:pt idx="13">
                  <c:v>31806</c:v>
                </c:pt>
                <c:pt idx="14">
                  <c:v>31807</c:v>
                </c:pt>
                <c:pt idx="15">
                  <c:v>31807</c:v>
                </c:pt>
                <c:pt idx="16">
                  <c:v>31816</c:v>
                </c:pt>
                <c:pt idx="17">
                  <c:v>31817</c:v>
                </c:pt>
                <c:pt idx="18">
                  <c:v>31822</c:v>
                </c:pt>
                <c:pt idx="19">
                  <c:v>31829</c:v>
                </c:pt>
                <c:pt idx="20">
                  <c:v>31830</c:v>
                </c:pt>
                <c:pt idx="21">
                  <c:v>31834</c:v>
                </c:pt>
                <c:pt idx="22">
                  <c:v>31839</c:v>
                </c:pt>
                <c:pt idx="23">
                  <c:v>31839</c:v>
                </c:pt>
                <c:pt idx="24">
                  <c:v>31844</c:v>
                </c:pt>
                <c:pt idx="25">
                  <c:v>31844</c:v>
                </c:pt>
                <c:pt idx="26">
                  <c:v>31845</c:v>
                </c:pt>
                <c:pt idx="27">
                  <c:v>31846</c:v>
                </c:pt>
                <c:pt idx="28">
                  <c:v>31854</c:v>
                </c:pt>
                <c:pt idx="29">
                  <c:v>31854</c:v>
                </c:pt>
                <c:pt idx="30">
                  <c:v>31857</c:v>
                </c:pt>
                <c:pt idx="31">
                  <c:v>31860</c:v>
                </c:pt>
                <c:pt idx="32">
                  <c:v>31861</c:v>
                </c:pt>
                <c:pt idx="33">
                  <c:v>31863</c:v>
                </c:pt>
                <c:pt idx="34">
                  <c:v>31867</c:v>
                </c:pt>
                <c:pt idx="35">
                  <c:v>31869</c:v>
                </c:pt>
                <c:pt idx="36">
                  <c:v>31869</c:v>
                </c:pt>
                <c:pt idx="37">
                  <c:v>31871</c:v>
                </c:pt>
                <c:pt idx="38">
                  <c:v>31874</c:v>
                </c:pt>
                <c:pt idx="39">
                  <c:v>31874</c:v>
                </c:pt>
                <c:pt idx="40">
                  <c:v>31879</c:v>
                </c:pt>
                <c:pt idx="41">
                  <c:v>31880</c:v>
                </c:pt>
                <c:pt idx="42">
                  <c:v>31881</c:v>
                </c:pt>
                <c:pt idx="43">
                  <c:v>31882</c:v>
                </c:pt>
                <c:pt idx="44">
                  <c:v>31883</c:v>
                </c:pt>
                <c:pt idx="45">
                  <c:v>31884</c:v>
                </c:pt>
                <c:pt idx="46">
                  <c:v>31884</c:v>
                </c:pt>
                <c:pt idx="47">
                  <c:v>31885</c:v>
                </c:pt>
                <c:pt idx="48">
                  <c:v>31886</c:v>
                </c:pt>
                <c:pt idx="49">
                  <c:v>31886</c:v>
                </c:pt>
                <c:pt idx="50">
                  <c:v>31890</c:v>
                </c:pt>
                <c:pt idx="51">
                  <c:v>31892</c:v>
                </c:pt>
                <c:pt idx="52">
                  <c:v>31893</c:v>
                </c:pt>
                <c:pt idx="53">
                  <c:v>31904</c:v>
                </c:pt>
                <c:pt idx="54">
                  <c:v>31904</c:v>
                </c:pt>
                <c:pt idx="55">
                  <c:v>31906</c:v>
                </c:pt>
                <c:pt idx="56">
                  <c:v>31911</c:v>
                </c:pt>
                <c:pt idx="57">
                  <c:v>31912</c:v>
                </c:pt>
                <c:pt idx="58">
                  <c:v>31912</c:v>
                </c:pt>
                <c:pt idx="59">
                  <c:v>31913</c:v>
                </c:pt>
                <c:pt idx="60">
                  <c:v>31913</c:v>
                </c:pt>
                <c:pt idx="61">
                  <c:v>31917</c:v>
                </c:pt>
                <c:pt idx="62">
                  <c:v>31920</c:v>
                </c:pt>
                <c:pt idx="63">
                  <c:v>31920</c:v>
                </c:pt>
                <c:pt idx="64">
                  <c:v>31922</c:v>
                </c:pt>
                <c:pt idx="65">
                  <c:v>31923</c:v>
                </c:pt>
                <c:pt idx="66">
                  <c:v>31926</c:v>
                </c:pt>
                <c:pt idx="67">
                  <c:v>31930</c:v>
                </c:pt>
                <c:pt idx="68">
                  <c:v>31930</c:v>
                </c:pt>
                <c:pt idx="69">
                  <c:v>31950</c:v>
                </c:pt>
                <c:pt idx="70">
                  <c:v>31956</c:v>
                </c:pt>
                <c:pt idx="71">
                  <c:v>31956</c:v>
                </c:pt>
                <c:pt idx="72">
                  <c:v>31958</c:v>
                </c:pt>
                <c:pt idx="73">
                  <c:v>31960</c:v>
                </c:pt>
                <c:pt idx="74">
                  <c:v>31962</c:v>
                </c:pt>
                <c:pt idx="75">
                  <c:v>31964</c:v>
                </c:pt>
                <c:pt idx="76">
                  <c:v>31964</c:v>
                </c:pt>
                <c:pt idx="77">
                  <c:v>31964</c:v>
                </c:pt>
                <c:pt idx="78">
                  <c:v>31967</c:v>
                </c:pt>
                <c:pt idx="79">
                  <c:v>31971</c:v>
                </c:pt>
                <c:pt idx="80">
                  <c:v>31972</c:v>
                </c:pt>
                <c:pt idx="81">
                  <c:v>31972</c:v>
                </c:pt>
                <c:pt idx="82">
                  <c:v>31973</c:v>
                </c:pt>
                <c:pt idx="83">
                  <c:v>31974</c:v>
                </c:pt>
                <c:pt idx="84">
                  <c:v>31977</c:v>
                </c:pt>
                <c:pt idx="85">
                  <c:v>31979</c:v>
                </c:pt>
                <c:pt idx="86">
                  <c:v>31980</c:v>
                </c:pt>
                <c:pt idx="87">
                  <c:v>31980</c:v>
                </c:pt>
                <c:pt idx="88">
                  <c:v>31980</c:v>
                </c:pt>
                <c:pt idx="89">
                  <c:v>31981</c:v>
                </c:pt>
                <c:pt idx="90">
                  <c:v>31981</c:v>
                </c:pt>
                <c:pt idx="91">
                  <c:v>31981</c:v>
                </c:pt>
                <c:pt idx="92">
                  <c:v>31983</c:v>
                </c:pt>
                <c:pt idx="93">
                  <c:v>31984</c:v>
                </c:pt>
                <c:pt idx="94">
                  <c:v>31986</c:v>
                </c:pt>
                <c:pt idx="95">
                  <c:v>31986</c:v>
                </c:pt>
                <c:pt idx="96">
                  <c:v>31988</c:v>
                </c:pt>
                <c:pt idx="97">
                  <c:v>31990</c:v>
                </c:pt>
                <c:pt idx="98">
                  <c:v>31996</c:v>
                </c:pt>
                <c:pt idx="99">
                  <c:v>31996</c:v>
                </c:pt>
                <c:pt idx="100">
                  <c:v>31997</c:v>
                </c:pt>
                <c:pt idx="101">
                  <c:v>31997</c:v>
                </c:pt>
                <c:pt idx="102">
                  <c:v>32004</c:v>
                </c:pt>
                <c:pt idx="103">
                  <c:v>32004</c:v>
                </c:pt>
                <c:pt idx="104">
                  <c:v>32008</c:v>
                </c:pt>
                <c:pt idx="105">
                  <c:v>32014</c:v>
                </c:pt>
                <c:pt idx="106">
                  <c:v>32022</c:v>
                </c:pt>
                <c:pt idx="107">
                  <c:v>32022</c:v>
                </c:pt>
                <c:pt idx="108">
                  <c:v>32026</c:v>
                </c:pt>
                <c:pt idx="109">
                  <c:v>32027</c:v>
                </c:pt>
                <c:pt idx="110">
                  <c:v>32027</c:v>
                </c:pt>
                <c:pt idx="111">
                  <c:v>32030</c:v>
                </c:pt>
                <c:pt idx="112">
                  <c:v>32033</c:v>
                </c:pt>
                <c:pt idx="113">
                  <c:v>32034</c:v>
                </c:pt>
                <c:pt idx="114">
                  <c:v>32038</c:v>
                </c:pt>
                <c:pt idx="115">
                  <c:v>32041</c:v>
                </c:pt>
                <c:pt idx="116">
                  <c:v>32042</c:v>
                </c:pt>
                <c:pt idx="117">
                  <c:v>32044</c:v>
                </c:pt>
                <c:pt idx="118">
                  <c:v>32045</c:v>
                </c:pt>
                <c:pt idx="119">
                  <c:v>32048</c:v>
                </c:pt>
                <c:pt idx="120">
                  <c:v>32050</c:v>
                </c:pt>
                <c:pt idx="121">
                  <c:v>32055</c:v>
                </c:pt>
                <c:pt idx="122">
                  <c:v>32055</c:v>
                </c:pt>
                <c:pt idx="123">
                  <c:v>32055</c:v>
                </c:pt>
                <c:pt idx="124">
                  <c:v>32056</c:v>
                </c:pt>
                <c:pt idx="125">
                  <c:v>32057</c:v>
                </c:pt>
                <c:pt idx="126">
                  <c:v>32057</c:v>
                </c:pt>
                <c:pt idx="127">
                  <c:v>32058</c:v>
                </c:pt>
                <c:pt idx="128">
                  <c:v>32064</c:v>
                </c:pt>
                <c:pt idx="129">
                  <c:v>32064</c:v>
                </c:pt>
                <c:pt idx="130">
                  <c:v>32067</c:v>
                </c:pt>
                <c:pt idx="131">
                  <c:v>32069</c:v>
                </c:pt>
                <c:pt idx="132">
                  <c:v>32070</c:v>
                </c:pt>
                <c:pt idx="133">
                  <c:v>32073</c:v>
                </c:pt>
                <c:pt idx="134">
                  <c:v>32075</c:v>
                </c:pt>
                <c:pt idx="135">
                  <c:v>32075</c:v>
                </c:pt>
                <c:pt idx="136">
                  <c:v>32076</c:v>
                </c:pt>
                <c:pt idx="137">
                  <c:v>32077</c:v>
                </c:pt>
                <c:pt idx="138">
                  <c:v>32081</c:v>
                </c:pt>
                <c:pt idx="139">
                  <c:v>32081</c:v>
                </c:pt>
                <c:pt idx="140">
                  <c:v>32087</c:v>
                </c:pt>
                <c:pt idx="141">
                  <c:v>32088</c:v>
                </c:pt>
                <c:pt idx="142">
                  <c:v>32088</c:v>
                </c:pt>
                <c:pt idx="143">
                  <c:v>32089</c:v>
                </c:pt>
                <c:pt idx="144">
                  <c:v>32089</c:v>
                </c:pt>
                <c:pt idx="145">
                  <c:v>32089</c:v>
                </c:pt>
                <c:pt idx="146">
                  <c:v>32092</c:v>
                </c:pt>
                <c:pt idx="147">
                  <c:v>32093</c:v>
                </c:pt>
                <c:pt idx="148">
                  <c:v>32095</c:v>
                </c:pt>
                <c:pt idx="149">
                  <c:v>32097</c:v>
                </c:pt>
                <c:pt idx="150">
                  <c:v>32098</c:v>
                </c:pt>
                <c:pt idx="151">
                  <c:v>32102</c:v>
                </c:pt>
                <c:pt idx="152">
                  <c:v>32109</c:v>
                </c:pt>
                <c:pt idx="153">
                  <c:v>32109</c:v>
                </c:pt>
                <c:pt idx="154">
                  <c:v>32109</c:v>
                </c:pt>
                <c:pt idx="155">
                  <c:v>32112</c:v>
                </c:pt>
                <c:pt idx="156">
                  <c:v>32114</c:v>
                </c:pt>
                <c:pt idx="157">
                  <c:v>32114</c:v>
                </c:pt>
                <c:pt idx="158">
                  <c:v>32115</c:v>
                </c:pt>
                <c:pt idx="159">
                  <c:v>32119</c:v>
                </c:pt>
                <c:pt idx="160">
                  <c:v>32125</c:v>
                </c:pt>
                <c:pt idx="161">
                  <c:v>32126</c:v>
                </c:pt>
                <c:pt idx="162">
                  <c:v>32126</c:v>
                </c:pt>
                <c:pt idx="163">
                  <c:v>32128</c:v>
                </c:pt>
                <c:pt idx="164">
                  <c:v>32149</c:v>
                </c:pt>
                <c:pt idx="165">
                  <c:v>32149</c:v>
                </c:pt>
                <c:pt idx="166">
                  <c:v>32153</c:v>
                </c:pt>
                <c:pt idx="167">
                  <c:v>32153</c:v>
                </c:pt>
                <c:pt idx="168">
                  <c:v>32157</c:v>
                </c:pt>
                <c:pt idx="169">
                  <c:v>32157</c:v>
                </c:pt>
                <c:pt idx="170">
                  <c:v>32160</c:v>
                </c:pt>
                <c:pt idx="171">
                  <c:v>32160</c:v>
                </c:pt>
                <c:pt idx="172">
                  <c:v>32165</c:v>
                </c:pt>
                <c:pt idx="173">
                  <c:v>32165</c:v>
                </c:pt>
                <c:pt idx="174">
                  <c:v>32166</c:v>
                </c:pt>
                <c:pt idx="175">
                  <c:v>32168</c:v>
                </c:pt>
                <c:pt idx="176">
                  <c:v>32173</c:v>
                </c:pt>
                <c:pt idx="177">
                  <c:v>32176</c:v>
                </c:pt>
                <c:pt idx="178">
                  <c:v>32180</c:v>
                </c:pt>
                <c:pt idx="179">
                  <c:v>32184</c:v>
                </c:pt>
                <c:pt idx="180">
                  <c:v>32188</c:v>
                </c:pt>
                <c:pt idx="181">
                  <c:v>32190</c:v>
                </c:pt>
                <c:pt idx="182">
                  <c:v>32195</c:v>
                </c:pt>
                <c:pt idx="183">
                  <c:v>32199</c:v>
                </c:pt>
                <c:pt idx="184">
                  <c:v>32199</c:v>
                </c:pt>
                <c:pt idx="185">
                  <c:v>32200</c:v>
                </c:pt>
                <c:pt idx="186">
                  <c:v>32202</c:v>
                </c:pt>
                <c:pt idx="187">
                  <c:v>32203</c:v>
                </c:pt>
                <c:pt idx="188">
                  <c:v>32205</c:v>
                </c:pt>
                <c:pt idx="189">
                  <c:v>32205</c:v>
                </c:pt>
                <c:pt idx="190">
                  <c:v>32215</c:v>
                </c:pt>
                <c:pt idx="191">
                  <c:v>32216</c:v>
                </c:pt>
                <c:pt idx="192">
                  <c:v>32218</c:v>
                </c:pt>
                <c:pt idx="193">
                  <c:v>32223</c:v>
                </c:pt>
                <c:pt idx="194">
                  <c:v>32223</c:v>
                </c:pt>
                <c:pt idx="195">
                  <c:v>32226</c:v>
                </c:pt>
                <c:pt idx="196">
                  <c:v>32231</c:v>
                </c:pt>
                <c:pt idx="197">
                  <c:v>32237</c:v>
                </c:pt>
                <c:pt idx="198">
                  <c:v>32238</c:v>
                </c:pt>
                <c:pt idx="199">
                  <c:v>32238</c:v>
                </c:pt>
                <c:pt idx="200">
                  <c:v>32241</c:v>
                </c:pt>
                <c:pt idx="201">
                  <c:v>32246</c:v>
                </c:pt>
                <c:pt idx="202">
                  <c:v>32255</c:v>
                </c:pt>
                <c:pt idx="203">
                  <c:v>32256</c:v>
                </c:pt>
                <c:pt idx="204">
                  <c:v>32256</c:v>
                </c:pt>
                <c:pt idx="205">
                  <c:v>32257</c:v>
                </c:pt>
                <c:pt idx="206">
                  <c:v>32259</c:v>
                </c:pt>
                <c:pt idx="207">
                  <c:v>32259</c:v>
                </c:pt>
                <c:pt idx="208">
                  <c:v>32261</c:v>
                </c:pt>
                <c:pt idx="209">
                  <c:v>32265</c:v>
                </c:pt>
                <c:pt idx="210">
                  <c:v>32265</c:v>
                </c:pt>
                <c:pt idx="211">
                  <c:v>32265</c:v>
                </c:pt>
                <c:pt idx="212">
                  <c:v>32271</c:v>
                </c:pt>
                <c:pt idx="213">
                  <c:v>32271</c:v>
                </c:pt>
                <c:pt idx="214">
                  <c:v>32271</c:v>
                </c:pt>
                <c:pt idx="215">
                  <c:v>32272</c:v>
                </c:pt>
                <c:pt idx="216">
                  <c:v>32272</c:v>
                </c:pt>
                <c:pt idx="217">
                  <c:v>32272</c:v>
                </c:pt>
                <c:pt idx="218">
                  <c:v>32274</c:v>
                </c:pt>
                <c:pt idx="219">
                  <c:v>32274</c:v>
                </c:pt>
                <c:pt idx="220">
                  <c:v>32275</c:v>
                </c:pt>
                <c:pt idx="221">
                  <c:v>32275</c:v>
                </c:pt>
                <c:pt idx="222">
                  <c:v>32277</c:v>
                </c:pt>
                <c:pt idx="223">
                  <c:v>32277</c:v>
                </c:pt>
                <c:pt idx="224">
                  <c:v>32278</c:v>
                </c:pt>
                <c:pt idx="225">
                  <c:v>32282</c:v>
                </c:pt>
                <c:pt idx="226">
                  <c:v>32282</c:v>
                </c:pt>
                <c:pt idx="227">
                  <c:v>32283</c:v>
                </c:pt>
                <c:pt idx="228">
                  <c:v>32284</c:v>
                </c:pt>
                <c:pt idx="229">
                  <c:v>32284</c:v>
                </c:pt>
                <c:pt idx="230">
                  <c:v>32284</c:v>
                </c:pt>
                <c:pt idx="231">
                  <c:v>32288</c:v>
                </c:pt>
                <c:pt idx="232">
                  <c:v>32288</c:v>
                </c:pt>
                <c:pt idx="233">
                  <c:v>32289</c:v>
                </c:pt>
                <c:pt idx="234">
                  <c:v>32289</c:v>
                </c:pt>
                <c:pt idx="235">
                  <c:v>32290</c:v>
                </c:pt>
                <c:pt idx="236">
                  <c:v>32292</c:v>
                </c:pt>
                <c:pt idx="237">
                  <c:v>32292</c:v>
                </c:pt>
                <c:pt idx="238">
                  <c:v>32292</c:v>
                </c:pt>
                <c:pt idx="239">
                  <c:v>32293</c:v>
                </c:pt>
                <c:pt idx="240">
                  <c:v>32294</c:v>
                </c:pt>
                <c:pt idx="241">
                  <c:v>32294</c:v>
                </c:pt>
                <c:pt idx="242">
                  <c:v>32295</c:v>
                </c:pt>
                <c:pt idx="243">
                  <c:v>32295</c:v>
                </c:pt>
                <c:pt idx="244">
                  <c:v>32298</c:v>
                </c:pt>
                <c:pt idx="245">
                  <c:v>32299</c:v>
                </c:pt>
                <c:pt idx="246">
                  <c:v>32301</c:v>
                </c:pt>
                <c:pt idx="247">
                  <c:v>32301</c:v>
                </c:pt>
                <c:pt idx="248">
                  <c:v>32302</c:v>
                </c:pt>
                <c:pt idx="249">
                  <c:v>32303</c:v>
                </c:pt>
                <c:pt idx="250">
                  <c:v>32304</c:v>
                </c:pt>
                <c:pt idx="251">
                  <c:v>32304</c:v>
                </c:pt>
                <c:pt idx="252">
                  <c:v>32304</c:v>
                </c:pt>
                <c:pt idx="253">
                  <c:v>32304</c:v>
                </c:pt>
                <c:pt idx="254">
                  <c:v>32305</c:v>
                </c:pt>
                <c:pt idx="255">
                  <c:v>32305</c:v>
                </c:pt>
                <c:pt idx="256">
                  <c:v>32311</c:v>
                </c:pt>
                <c:pt idx="257">
                  <c:v>32313</c:v>
                </c:pt>
                <c:pt idx="258">
                  <c:v>32316</c:v>
                </c:pt>
                <c:pt idx="259">
                  <c:v>32319</c:v>
                </c:pt>
                <c:pt idx="260">
                  <c:v>32319</c:v>
                </c:pt>
                <c:pt idx="261">
                  <c:v>32319</c:v>
                </c:pt>
                <c:pt idx="262">
                  <c:v>32334</c:v>
                </c:pt>
                <c:pt idx="263">
                  <c:v>32337</c:v>
                </c:pt>
                <c:pt idx="264">
                  <c:v>32344</c:v>
                </c:pt>
                <c:pt idx="265">
                  <c:v>32346</c:v>
                </c:pt>
                <c:pt idx="266">
                  <c:v>32346</c:v>
                </c:pt>
                <c:pt idx="267">
                  <c:v>32346</c:v>
                </c:pt>
                <c:pt idx="268">
                  <c:v>32354</c:v>
                </c:pt>
                <c:pt idx="269">
                  <c:v>32357</c:v>
                </c:pt>
                <c:pt idx="270">
                  <c:v>32358</c:v>
                </c:pt>
                <c:pt idx="271">
                  <c:v>32360</c:v>
                </c:pt>
                <c:pt idx="272">
                  <c:v>32363</c:v>
                </c:pt>
                <c:pt idx="273">
                  <c:v>32368</c:v>
                </c:pt>
                <c:pt idx="274">
                  <c:v>32373</c:v>
                </c:pt>
                <c:pt idx="275">
                  <c:v>32373</c:v>
                </c:pt>
                <c:pt idx="276">
                  <c:v>32387</c:v>
                </c:pt>
                <c:pt idx="277">
                  <c:v>32398</c:v>
                </c:pt>
                <c:pt idx="278">
                  <c:v>32399</c:v>
                </c:pt>
                <c:pt idx="279">
                  <c:v>32399</c:v>
                </c:pt>
                <c:pt idx="280">
                  <c:v>32407</c:v>
                </c:pt>
                <c:pt idx="281">
                  <c:v>32408</c:v>
                </c:pt>
                <c:pt idx="282">
                  <c:v>32409</c:v>
                </c:pt>
                <c:pt idx="283">
                  <c:v>32413</c:v>
                </c:pt>
                <c:pt idx="284">
                  <c:v>32413</c:v>
                </c:pt>
                <c:pt idx="285">
                  <c:v>32415</c:v>
                </c:pt>
                <c:pt idx="286">
                  <c:v>32422</c:v>
                </c:pt>
                <c:pt idx="287">
                  <c:v>32424</c:v>
                </c:pt>
                <c:pt idx="288">
                  <c:v>32427</c:v>
                </c:pt>
                <c:pt idx="289">
                  <c:v>32429</c:v>
                </c:pt>
                <c:pt idx="290">
                  <c:v>32432</c:v>
                </c:pt>
                <c:pt idx="291">
                  <c:v>32432</c:v>
                </c:pt>
                <c:pt idx="292">
                  <c:v>32435</c:v>
                </c:pt>
                <c:pt idx="293">
                  <c:v>32436</c:v>
                </c:pt>
                <c:pt idx="294">
                  <c:v>32436</c:v>
                </c:pt>
                <c:pt idx="295">
                  <c:v>32439</c:v>
                </c:pt>
                <c:pt idx="296">
                  <c:v>32442</c:v>
                </c:pt>
                <c:pt idx="297">
                  <c:v>32442</c:v>
                </c:pt>
                <c:pt idx="298">
                  <c:v>32445</c:v>
                </c:pt>
                <c:pt idx="299">
                  <c:v>32445</c:v>
                </c:pt>
                <c:pt idx="300">
                  <c:v>32448</c:v>
                </c:pt>
                <c:pt idx="301">
                  <c:v>32448</c:v>
                </c:pt>
                <c:pt idx="302">
                  <c:v>32449</c:v>
                </c:pt>
                <c:pt idx="303">
                  <c:v>32449</c:v>
                </c:pt>
                <c:pt idx="304">
                  <c:v>32449</c:v>
                </c:pt>
                <c:pt idx="305">
                  <c:v>32454</c:v>
                </c:pt>
                <c:pt idx="306">
                  <c:v>32454</c:v>
                </c:pt>
                <c:pt idx="307">
                  <c:v>32457</c:v>
                </c:pt>
                <c:pt idx="308">
                  <c:v>32457</c:v>
                </c:pt>
                <c:pt idx="309">
                  <c:v>32460</c:v>
                </c:pt>
                <c:pt idx="310">
                  <c:v>32463</c:v>
                </c:pt>
                <c:pt idx="311">
                  <c:v>32463</c:v>
                </c:pt>
                <c:pt idx="312">
                  <c:v>32466</c:v>
                </c:pt>
                <c:pt idx="313">
                  <c:v>32467</c:v>
                </c:pt>
                <c:pt idx="314">
                  <c:v>32471</c:v>
                </c:pt>
                <c:pt idx="315">
                  <c:v>32471</c:v>
                </c:pt>
                <c:pt idx="316">
                  <c:v>32472</c:v>
                </c:pt>
                <c:pt idx="317">
                  <c:v>32472</c:v>
                </c:pt>
                <c:pt idx="318">
                  <c:v>32473</c:v>
                </c:pt>
                <c:pt idx="319">
                  <c:v>32473</c:v>
                </c:pt>
                <c:pt idx="320">
                  <c:v>32474</c:v>
                </c:pt>
                <c:pt idx="321">
                  <c:v>32474</c:v>
                </c:pt>
                <c:pt idx="322">
                  <c:v>32475</c:v>
                </c:pt>
                <c:pt idx="323">
                  <c:v>32475</c:v>
                </c:pt>
                <c:pt idx="324">
                  <c:v>32475</c:v>
                </c:pt>
                <c:pt idx="325">
                  <c:v>32476</c:v>
                </c:pt>
                <c:pt idx="326">
                  <c:v>32481</c:v>
                </c:pt>
                <c:pt idx="327">
                  <c:v>32487</c:v>
                </c:pt>
                <c:pt idx="328">
                  <c:v>32487</c:v>
                </c:pt>
                <c:pt idx="329">
                  <c:v>32487</c:v>
                </c:pt>
                <c:pt idx="330">
                  <c:v>32488</c:v>
                </c:pt>
                <c:pt idx="331">
                  <c:v>32488</c:v>
                </c:pt>
                <c:pt idx="332">
                  <c:v>32488</c:v>
                </c:pt>
                <c:pt idx="333">
                  <c:v>32489</c:v>
                </c:pt>
                <c:pt idx="334">
                  <c:v>32490</c:v>
                </c:pt>
                <c:pt idx="335">
                  <c:v>32490</c:v>
                </c:pt>
                <c:pt idx="336">
                  <c:v>32490</c:v>
                </c:pt>
                <c:pt idx="337">
                  <c:v>32490</c:v>
                </c:pt>
                <c:pt idx="338">
                  <c:v>32492</c:v>
                </c:pt>
                <c:pt idx="339">
                  <c:v>32494</c:v>
                </c:pt>
                <c:pt idx="340">
                  <c:v>32494</c:v>
                </c:pt>
                <c:pt idx="341">
                  <c:v>32496</c:v>
                </c:pt>
                <c:pt idx="342">
                  <c:v>32497</c:v>
                </c:pt>
                <c:pt idx="343">
                  <c:v>32498</c:v>
                </c:pt>
                <c:pt idx="344">
                  <c:v>32498</c:v>
                </c:pt>
                <c:pt idx="345">
                  <c:v>32498</c:v>
                </c:pt>
                <c:pt idx="346">
                  <c:v>32498</c:v>
                </c:pt>
                <c:pt idx="347">
                  <c:v>32508</c:v>
                </c:pt>
                <c:pt idx="348">
                  <c:v>32508</c:v>
                </c:pt>
                <c:pt idx="349">
                  <c:v>32514</c:v>
                </c:pt>
                <c:pt idx="350">
                  <c:v>32515</c:v>
                </c:pt>
                <c:pt idx="351">
                  <c:v>32517</c:v>
                </c:pt>
                <c:pt idx="352">
                  <c:v>32520</c:v>
                </c:pt>
                <c:pt idx="353">
                  <c:v>32520</c:v>
                </c:pt>
                <c:pt idx="354">
                  <c:v>32521</c:v>
                </c:pt>
                <c:pt idx="355">
                  <c:v>32521</c:v>
                </c:pt>
                <c:pt idx="356">
                  <c:v>32522</c:v>
                </c:pt>
                <c:pt idx="357">
                  <c:v>32524</c:v>
                </c:pt>
                <c:pt idx="358">
                  <c:v>32527</c:v>
                </c:pt>
                <c:pt idx="359">
                  <c:v>32528</c:v>
                </c:pt>
                <c:pt idx="360">
                  <c:v>32528</c:v>
                </c:pt>
                <c:pt idx="361">
                  <c:v>32529</c:v>
                </c:pt>
                <c:pt idx="362">
                  <c:v>32529</c:v>
                </c:pt>
                <c:pt idx="363">
                  <c:v>32529</c:v>
                </c:pt>
                <c:pt idx="364">
                  <c:v>32530</c:v>
                </c:pt>
                <c:pt idx="365">
                  <c:v>32530</c:v>
                </c:pt>
                <c:pt idx="366">
                  <c:v>32531</c:v>
                </c:pt>
                <c:pt idx="367">
                  <c:v>32532</c:v>
                </c:pt>
                <c:pt idx="368">
                  <c:v>32532</c:v>
                </c:pt>
                <c:pt idx="369">
                  <c:v>32535</c:v>
                </c:pt>
                <c:pt idx="370">
                  <c:v>32536</c:v>
                </c:pt>
                <c:pt idx="371">
                  <c:v>32538</c:v>
                </c:pt>
                <c:pt idx="372">
                  <c:v>32539</c:v>
                </c:pt>
                <c:pt idx="373">
                  <c:v>32539</c:v>
                </c:pt>
                <c:pt idx="374">
                  <c:v>32541</c:v>
                </c:pt>
                <c:pt idx="375">
                  <c:v>32541</c:v>
                </c:pt>
                <c:pt idx="376">
                  <c:v>32541</c:v>
                </c:pt>
                <c:pt idx="377">
                  <c:v>32542</c:v>
                </c:pt>
                <c:pt idx="378">
                  <c:v>32542</c:v>
                </c:pt>
                <c:pt idx="379">
                  <c:v>32543</c:v>
                </c:pt>
                <c:pt idx="380">
                  <c:v>32544</c:v>
                </c:pt>
                <c:pt idx="381">
                  <c:v>32545</c:v>
                </c:pt>
                <c:pt idx="382">
                  <c:v>32545</c:v>
                </c:pt>
                <c:pt idx="383">
                  <c:v>32547</c:v>
                </c:pt>
                <c:pt idx="384">
                  <c:v>32556</c:v>
                </c:pt>
                <c:pt idx="385">
                  <c:v>32556</c:v>
                </c:pt>
                <c:pt idx="386">
                  <c:v>32557</c:v>
                </c:pt>
                <c:pt idx="387">
                  <c:v>32566</c:v>
                </c:pt>
                <c:pt idx="388">
                  <c:v>32566</c:v>
                </c:pt>
                <c:pt idx="389">
                  <c:v>32566</c:v>
                </c:pt>
                <c:pt idx="390">
                  <c:v>32568</c:v>
                </c:pt>
                <c:pt idx="391">
                  <c:v>32571</c:v>
                </c:pt>
                <c:pt idx="392">
                  <c:v>32571</c:v>
                </c:pt>
                <c:pt idx="393">
                  <c:v>32572</c:v>
                </c:pt>
                <c:pt idx="394">
                  <c:v>32572</c:v>
                </c:pt>
                <c:pt idx="395">
                  <c:v>32572</c:v>
                </c:pt>
                <c:pt idx="396">
                  <c:v>32573</c:v>
                </c:pt>
                <c:pt idx="397">
                  <c:v>32574</c:v>
                </c:pt>
                <c:pt idx="398">
                  <c:v>32574</c:v>
                </c:pt>
                <c:pt idx="399">
                  <c:v>32575</c:v>
                </c:pt>
                <c:pt idx="400">
                  <c:v>32575</c:v>
                </c:pt>
                <c:pt idx="401">
                  <c:v>32576</c:v>
                </c:pt>
                <c:pt idx="402">
                  <c:v>32578</c:v>
                </c:pt>
                <c:pt idx="403">
                  <c:v>32580</c:v>
                </c:pt>
                <c:pt idx="404">
                  <c:v>32580</c:v>
                </c:pt>
                <c:pt idx="405">
                  <c:v>32580</c:v>
                </c:pt>
                <c:pt idx="406">
                  <c:v>32581</c:v>
                </c:pt>
                <c:pt idx="407">
                  <c:v>32583</c:v>
                </c:pt>
                <c:pt idx="408">
                  <c:v>32585</c:v>
                </c:pt>
                <c:pt idx="409">
                  <c:v>32587</c:v>
                </c:pt>
                <c:pt idx="410">
                  <c:v>32590</c:v>
                </c:pt>
                <c:pt idx="411">
                  <c:v>32598</c:v>
                </c:pt>
                <c:pt idx="412">
                  <c:v>32604</c:v>
                </c:pt>
                <c:pt idx="413">
                  <c:v>32608</c:v>
                </c:pt>
                <c:pt idx="414">
                  <c:v>32609</c:v>
                </c:pt>
                <c:pt idx="415">
                  <c:v>32610</c:v>
                </c:pt>
                <c:pt idx="416">
                  <c:v>32611</c:v>
                </c:pt>
                <c:pt idx="417">
                  <c:v>32613</c:v>
                </c:pt>
                <c:pt idx="418">
                  <c:v>32615</c:v>
                </c:pt>
                <c:pt idx="419">
                  <c:v>32616</c:v>
                </c:pt>
                <c:pt idx="420">
                  <c:v>32619</c:v>
                </c:pt>
                <c:pt idx="421">
                  <c:v>32621</c:v>
                </c:pt>
                <c:pt idx="422">
                  <c:v>32624</c:v>
                </c:pt>
                <c:pt idx="423">
                  <c:v>32629</c:v>
                </c:pt>
                <c:pt idx="424">
                  <c:v>32629</c:v>
                </c:pt>
                <c:pt idx="425">
                  <c:v>32629</c:v>
                </c:pt>
                <c:pt idx="426">
                  <c:v>32630</c:v>
                </c:pt>
                <c:pt idx="427">
                  <c:v>32630</c:v>
                </c:pt>
                <c:pt idx="428">
                  <c:v>32631</c:v>
                </c:pt>
                <c:pt idx="429">
                  <c:v>32631</c:v>
                </c:pt>
                <c:pt idx="430">
                  <c:v>32635</c:v>
                </c:pt>
                <c:pt idx="431">
                  <c:v>32642</c:v>
                </c:pt>
                <c:pt idx="432">
                  <c:v>32652</c:v>
                </c:pt>
                <c:pt idx="433">
                  <c:v>32655</c:v>
                </c:pt>
                <c:pt idx="434">
                  <c:v>32657</c:v>
                </c:pt>
                <c:pt idx="435">
                  <c:v>32658</c:v>
                </c:pt>
                <c:pt idx="436">
                  <c:v>32658</c:v>
                </c:pt>
                <c:pt idx="437">
                  <c:v>32658</c:v>
                </c:pt>
                <c:pt idx="438">
                  <c:v>32660</c:v>
                </c:pt>
                <c:pt idx="439">
                  <c:v>32661</c:v>
                </c:pt>
                <c:pt idx="440">
                  <c:v>32662</c:v>
                </c:pt>
                <c:pt idx="441">
                  <c:v>32670</c:v>
                </c:pt>
                <c:pt idx="442">
                  <c:v>32673</c:v>
                </c:pt>
                <c:pt idx="443">
                  <c:v>32678</c:v>
                </c:pt>
                <c:pt idx="444">
                  <c:v>32678</c:v>
                </c:pt>
                <c:pt idx="445">
                  <c:v>32679</c:v>
                </c:pt>
                <c:pt idx="446">
                  <c:v>32680</c:v>
                </c:pt>
                <c:pt idx="447">
                  <c:v>32680</c:v>
                </c:pt>
                <c:pt idx="448">
                  <c:v>32680</c:v>
                </c:pt>
                <c:pt idx="449">
                  <c:v>32681</c:v>
                </c:pt>
                <c:pt idx="450">
                  <c:v>32683</c:v>
                </c:pt>
                <c:pt idx="451">
                  <c:v>32684</c:v>
                </c:pt>
                <c:pt idx="452">
                  <c:v>32685</c:v>
                </c:pt>
                <c:pt idx="453">
                  <c:v>32686</c:v>
                </c:pt>
                <c:pt idx="454">
                  <c:v>32687</c:v>
                </c:pt>
                <c:pt idx="455">
                  <c:v>32688</c:v>
                </c:pt>
                <c:pt idx="456">
                  <c:v>32689</c:v>
                </c:pt>
                <c:pt idx="457">
                  <c:v>32691</c:v>
                </c:pt>
                <c:pt idx="458">
                  <c:v>32692</c:v>
                </c:pt>
                <c:pt idx="459">
                  <c:v>32696</c:v>
                </c:pt>
                <c:pt idx="460">
                  <c:v>32700</c:v>
                </c:pt>
                <c:pt idx="461">
                  <c:v>32702</c:v>
                </c:pt>
                <c:pt idx="462">
                  <c:v>32702</c:v>
                </c:pt>
                <c:pt idx="463">
                  <c:v>32705</c:v>
                </c:pt>
                <c:pt idx="464">
                  <c:v>32707</c:v>
                </c:pt>
                <c:pt idx="465">
                  <c:v>32709</c:v>
                </c:pt>
                <c:pt idx="466">
                  <c:v>32713</c:v>
                </c:pt>
                <c:pt idx="467">
                  <c:v>32713</c:v>
                </c:pt>
                <c:pt idx="468">
                  <c:v>32715</c:v>
                </c:pt>
                <c:pt idx="469">
                  <c:v>32715</c:v>
                </c:pt>
                <c:pt idx="470">
                  <c:v>32717</c:v>
                </c:pt>
                <c:pt idx="471">
                  <c:v>32717</c:v>
                </c:pt>
                <c:pt idx="472">
                  <c:v>32719</c:v>
                </c:pt>
                <c:pt idx="473">
                  <c:v>32719</c:v>
                </c:pt>
                <c:pt idx="474">
                  <c:v>32721</c:v>
                </c:pt>
                <c:pt idx="475">
                  <c:v>32722</c:v>
                </c:pt>
                <c:pt idx="476">
                  <c:v>32726</c:v>
                </c:pt>
                <c:pt idx="477">
                  <c:v>32726</c:v>
                </c:pt>
                <c:pt idx="478">
                  <c:v>32728</c:v>
                </c:pt>
                <c:pt idx="479">
                  <c:v>32728</c:v>
                </c:pt>
                <c:pt idx="480">
                  <c:v>32732</c:v>
                </c:pt>
                <c:pt idx="481">
                  <c:v>32733</c:v>
                </c:pt>
                <c:pt idx="482">
                  <c:v>32733</c:v>
                </c:pt>
                <c:pt idx="483">
                  <c:v>32734</c:v>
                </c:pt>
                <c:pt idx="484">
                  <c:v>32734</c:v>
                </c:pt>
                <c:pt idx="485">
                  <c:v>32734</c:v>
                </c:pt>
                <c:pt idx="486">
                  <c:v>32735</c:v>
                </c:pt>
                <c:pt idx="487">
                  <c:v>32736</c:v>
                </c:pt>
                <c:pt idx="488">
                  <c:v>32739</c:v>
                </c:pt>
                <c:pt idx="489">
                  <c:v>32743</c:v>
                </c:pt>
                <c:pt idx="490">
                  <c:v>32744</c:v>
                </c:pt>
                <c:pt idx="491">
                  <c:v>32746</c:v>
                </c:pt>
                <c:pt idx="492">
                  <c:v>32747</c:v>
                </c:pt>
                <c:pt idx="493">
                  <c:v>32749</c:v>
                </c:pt>
                <c:pt idx="494">
                  <c:v>32749</c:v>
                </c:pt>
                <c:pt idx="495">
                  <c:v>32754</c:v>
                </c:pt>
                <c:pt idx="496">
                  <c:v>32757</c:v>
                </c:pt>
                <c:pt idx="497">
                  <c:v>32760</c:v>
                </c:pt>
                <c:pt idx="498">
                  <c:v>32760</c:v>
                </c:pt>
                <c:pt idx="499">
                  <c:v>32760</c:v>
                </c:pt>
                <c:pt idx="500">
                  <c:v>32760</c:v>
                </c:pt>
                <c:pt idx="501">
                  <c:v>32760</c:v>
                </c:pt>
                <c:pt idx="502">
                  <c:v>32762</c:v>
                </c:pt>
                <c:pt idx="503">
                  <c:v>32763</c:v>
                </c:pt>
                <c:pt idx="504">
                  <c:v>32763</c:v>
                </c:pt>
                <c:pt idx="505">
                  <c:v>32764</c:v>
                </c:pt>
                <c:pt idx="506">
                  <c:v>32764</c:v>
                </c:pt>
                <c:pt idx="507">
                  <c:v>32765</c:v>
                </c:pt>
                <c:pt idx="508">
                  <c:v>32766</c:v>
                </c:pt>
                <c:pt idx="509">
                  <c:v>32767</c:v>
                </c:pt>
                <c:pt idx="510">
                  <c:v>32767</c:v>
                </c:pt>
                <c:pt idx="511">
                  <c:v>32775</c:v>
                </c:pt>
                <c:pt idx="512">
                  <c:v>32776</c:v>
                </c:pt>
                <c:pt idx="513">
                  <c:v>32776</c:v>
                </c:pt>
                <c:pt idx="514">
                  <c:v>32779</c:v>
                </c:pt>
                <c:pt idx="515">
                  <c:v>32780</c:v>
                </c:pt>
                <c:pt idx="516">
                  <c:v>32781</c:v>
                </c:pt>
                <c:pt idx="517">
                  <c:v>32783</c:v>
                </c:pt>
                <c:pt idx="518">
                  <c:v>32785</c:v>
                </c:pt>
                <c:pt idx="519">
                  <c:v>32785</c:v>
                </c:pt>
                <c:pt idx="520">
                  <c:v>32786</c:v>
                </c:pt>
                <c:pt idx="521">
                  <c:v>32786</c:v>
                </c:pt>
                <c:pt idx="522">
                  <c:v>32787</c:v>
                </c:pt>
                <c:pt idx="523">
                  <c:v>32787</c:v>
                </c:pt>
                <c:pt idx="524">
                  <c:v>32787</c:v>
                </c:pt>
                <c:pt idx="525">
                  <c:v>32788</c:v>
                </c:pt>
                <c:pt idx="526">
                  <c:v>32788</c:v>
                </c:pt>
                <c:pt idx="527">
                  <c:v>32788</c:v>
                </c:pt>
                <c:pt idx="528">
                  <c:v>32794</c:v>
                </c:pt>
                <c:pt idx="529">
                  <c:v>32794</c:v>
                </c:pt>
                <c:pt idx="530">
                  <c:v>32795</c:v>
                </c:pt>
                <c:pt idx="531">
                  <c:v>32796</c:v>
                </c:pt>
                <c:pt idx="532">
                  <c:v>32796</c:v>
                </c:pt>
                <c:pt idx="533">
                  <c:v>32797</c:v>
                </c:pt>
                <c:pt idx="534">
                  <c:v>32797</c:v>
                </c:pt>
                <c:pt idx="535">
                  <c:v>32797</c:v>
                </c:pt>
                <c:pt idx="536">
                  <c:v>32797</c:v>
                </c:pt>
                <c:pt idx="537">
                  <c:v>32798</c:v>
                </c:pt>
                <c:pt idx="538">
                  <c:v>32798</c:v>
                </c:pt>
                <c:pt idx="539">
                  <c:v>32798</c:v>
                </c:pt>
                <c:pt idx="540">
                  <c:v>32799</c:v>
                </c:pt>
                <c:pt idx="541">
                  <c:v>32799</c:v>
                </c:pt>
                <c:pt idx="542">
                  <c:v>32801</c:v>
                </c:pt>
                <c:pt idx="543">
                  <c:v>32801</c:v>
                </c:pt>
                <c:pt idx="544">
                  <c:v>32804</c:v>
                </c:pt>
                <c:pt idx="545">
                  <c:v>32804</c:v>
                </c:pt>
                <c:pt idx="546">
                  <c:v>32806</c:v>
                </c:pt>
                <c:pt idx="547">
                  <c:v>32808</c:v>
                </c:pt>
                <c:pt idx="548">
                  <c:v>32808</c:v>
                </c:pt>
                <c:pt idx="549">
                  <c:v>32809</c:v>
                </c:pt>
                <c:pt idx="550">
                  <c:v>32809</c:v>
                </c:pt>
                <c:pt idx="551">
                  <c:v>32811</c:v>
                </c:pt>
                <c:pt idx="552">
                  <c:v>32811</c:v>
                </c:pt>
                <c:pt idx="553">
                  <c:v>32811</c:v>
                </c:pt>
                <c:pt idx="554">
                  <c:v>32811</c:v>
                </c:pt>
                <c:pt idx="555">
                  <c:v>32812</c:v>
                </c:pt>
                <c:pt idx="556">
                  <c:v>32814</c:v>
                </c:pt>
                <c:pt idx="557">
                  <c:v>32814</c:v>
                </c:pt>
                <c:pt idx="558">
                  <c:v>32817</c:v>
                </c:pt>
                <c:pt idx="559">
                  <c:v>32819</c:v>
                </c:pt>
                <c:pt idx="560">
                  <c:v>32819</c:v>
                </c:pt>
                <c:pt idx="561">
                  <c:v>32820</c:v>
                </c:pt>
                <c:pt idx="562">
                  <c:v>32821</c:v>
                </c:pt>
                <c:pt idx="563">
                  <c:v>32823</c:v>
                </c:pt>
                <c:pt idx="564">
                  <c:v>32823</c:v>
                </c:pt>
                <c:pt idx="565">
                  <c:v>32829</c:v>
                </c:pt>
                <c:pt idx="566">
                  <c:v>32839</c:v>
                </c:pt>
                <c:pt idx="567">
                  <c:v>32840</c:v>
                </c:pt>
                <c:pt idx="568">
                  <c:v>32841</c:v>
                </c:pt>
                <c:pt idx="569">
                  <c:v>32842</c:v>
                </c:pt>
                <c:pt idx="570">
                  <c:v>32842</c:v>
                </c:pt>
                <c:pt idx="571">
                  <c:v>32842</c:v>
                </c:pt>
                <c:pt idx="572">
                  <c:v>32848</c:v>
                </c:pt>
                <c:pt idx="573">
                  <c:v>32855</c:v>
                </c:pt>
                <c:pt idx="574">
                  <c:v>32856</c:v>
                </c:pt>
                <c:pt idx="575">
                  <c:v>32859</c:v>
                </c:pt>
                <c:pt idx="576">
                  <c:v>32860</c:v>
                </c:pt>
                <c:pt idx="577">
                  <c:v>32860</c:v>
                </c:pt>
                <c:pt idx="578">
                  <c:v>32868</c:v>
                </c:pt>
                <c:pt idx="579">
                  <c:v>32876</c:v>
                </c:pt>
                <c:pt idx="580">
                  <c:v>32876</c:v>
                </c:pt>
                <c:pt idx="581">
                  <c:v>32882</c:v>
                </c:pt>
                <c:pt idx="582">
                  <c:v>32883</c:v>
                </c:pt>
                <c:pt idx="583">
                  <c:v>32884</c:v>
                </c:pt>
                <c:pt idx="584">
                  <c:v>32884</c:v>
                </c:pt>
                <c:pt idx="585">
                  <c:v>32890</c:v>
                </c:pt>
                <c:pt idx="586">
                  <c:v>32899</c:v>
                </c:pt>
                <c:pt idx="587">
                  <c:v>32899</c:v>
                </c:pt>
                <c:pt idx="588">
                  <c:v>32900</c:v>
                </c:pt>
                <c:pt idx="589">
                  <c:v>32901</c:v>
                </c:pt>
                <c:pt idx="590">
                  <c:v>32902</c:v>
                </c:pt>
                <c:pt idx="591">
                  <c:v>32903</c:v>
                </c:pt>
                <c:pt idx="592">
                  <c:v>32908</c:v>
                </c:pt>
                <c:pt idx="593">
                  <c:v>32912</c:v>
                </c:pt>
                <c:pt idx="594">
                  <c:v>32913</c:v>
                </c:pt>
                <c:pt idx="595">
                  <c:v>32914</c:v>
                </c:pt>
                <c:pt idx="596">
                  <c:v>32915</c:v>
                </c:pt>
                <c:pt idx="597">
                  <c:v>32916</c:v>
                </c:pt>
                <c:pt idx="598">
                  <c:v>32916</c:v>
                </c:pt>
                <c:pt idx="599">
                  <c:v>32916</c:v>
                </c:pt>
                <c:pt idx="600">
                  <c:v>32917</c:v>
                </c:pt>
                <c:pt idx="601">
                  <c:v>32917</c:v>
                </c:pt>
                <c:pt idx="602">
                  <c:v>32917</c:v>
                </c:pt>
                <c:pt idx="603">
                  <c:v>32917</c:v>
                </c:pt>
                <c:pt idx="604">
                  <c:v>32919</c:v>
                </c:pt>
                <c:pt idx="605">
                  <c:v>32919</c:v>
                </c:pt>
                <c:pt idx="606">
                  <c:v>32922</c:v>
                </c:pt>
                <c:pt idx="607">
                  <c:v>32924</c:v>
                </c:pt>
                <c:pt idx="608">
                  <c:v>32924</c:v>
                </c:pt>
                <c:pt idx="609">
                  <c:v>32927</c:v>
                </c:pt>
                <c:pt idx="610">
                  <c:v>32928</c:v>
                </c:pt>
                <c:pt idx="611">
                  <c:v>32929</c:v>
                </c:pt>
                <c:pt idx="612">
                  <c:v>32929</c:v>
                </c:pt>
                <c:pt idx="613">
                  <c:v>32929</c:v>
                </c:pt>
                <c:pt idx="614">
                  <c:v>32932</c:v>
                </c:pt>
                <c:pt idx="615">
                  <c:v>32934</c:v>
                </c:pt>
                <c:pt idx="616">
                  <c:v>32934</c:v>
                </c:pt>
                <c:pt idx="617">
                  <c:v>32935</c:v>
                </c:pt>
                <c:pt idx="618">
                  <c:v>32935</c:v>
                </c:pt>
                <c:pt idx="619">
                  <c:v>32936</c:v>
                </c:pt>
                <c:pt idx="620">
                  <c:v>32936</c:v>
                </c:pt>
                <c:pt idx="621">
                  <c:v>32936</c:v>
                </c:pt>
                <c:pt idx="622">
                  <c:v>32937</c:v>
                </c:pt>
                <c:pt idx="623">
                  <c:v>32937</c:v>
                </c:pt>
                <c:pt idx="624">
                  <c:v>32937</c:v>
                </c:pt>
                <c:pt idx="625">
                  <c:v>32938</c:v>
                </c:pt>
                <c:pt idx="626">
                  <c:v>32938</c:v>
                </c:pt>
                <c:pt idx="627">
                  <c:v>32938</c:v>
                </c:pt>
                <c:pt idx="628">
                  <c:v>32938</c:v>
                </c:pt>
                <c:pt idx="629">
                  <c:v>32940</c:v>
                </c:pt>
                <c:pt idx="630">
                  <c:v>32940</c:v>
                </c:pt>
                <c:pt idx="631">
                  <c:v>32940</c:v>
                </c:pt>
                <c:pt idx="632">
                  <c:v>32941</c:v>
                </c:pt>
                <c:pt idx="633">
                  <c:v>32945</c:v>
                </c:pt>
                <c:pt idx="634">
                  <c:v>32945</c:v>
                </c:pt>
                <c:pt idx="635">
                  <c:v>32945</c:v>
                </c:pt>
                <c:pt idx="636">
                  <c:v>32946</c:v>
                </c:pt>
                <c:pt idx="637">
                  <c:v>32947</c:v>
                </c:pt>
                <c:pt idx="638">
                  <c:v>32947</c:v>
                </c:pt>
                <c:pt idx="639">
                  <c:v>32948</c:v>
                </c:pt>
                <c:pt idx="640">
                  <c:v>32954</c:v>
                </c:pt>
                <c:pt idx="641">
                  <c:v>32958</c:v>
                </c:pt>
                <c:pt idx="642">
                  <c:v>32958</c:v>
                </c:pt>
                <c:pt idx="643">
                  <c:v>32958</c:v>
                </c:pt>
                <c:pt idx="644">
                  <c:v>32959</c:v>
                </c:pt>
                <c:pt idx="645">
                  <c:v>32965</c:v>
                </c:pt>
                <c:pt idx="646">
                  <c:v>32967</c:v>
                </c:pt>
                <c:pt idx="647">
                  <c:v>32970</c:v>
                </c:pt>
                <c:pt idx="648">
                  <c:v>32970</c:v>
                </c:pt>
                <c:pt idx="649">
                  <c:v>32971</c:v>
                </c:pt>
                <c:pt idx="650">
                  <c:v>32972</c:v>
                </c:pt>
                <c:pt idx="651">
                  <c:v>32977</c:v>
                </c:pt>
                <c:pt idx="652">
                  <c:v>32982</c:v>
                </c:pt>
                <c:pt idx="653">
                  <c:v>32985</c:v>
                </c:pt>
                <c:pt idx="654">
                  <c:v>32992</c:v>
                </c:pt>
                <c:pt idx="655">
                  <c:v>32995</c:v>
                </c:pt>
                <c:pt idx="656">
                  <c:v>32995</c:v>
                </c:pt>
                <c:pt idx="657">
                  <c:v>32997</c:v>
                </c:pt>
                <c:pt idx="658">
                  <c:v>32997</c:v>
                </c:pt>
                <c:pt idx="659">
                  <c:v>33000</c:v>
                </c:pt>
                <c:pt idx="660">
                  <c:v>33005</c:v>
                </c:pt>
                <c:pt idx="661">
                  <c:v>33006</c:v>
                </c:pt>
                <c:pt idx="662">
                  <c:v>33012</c:v>
                </c:pt>
                <c:pt idx="663">
                  <c:v>33012</c:v>
                </c:pt>
                <c:pt idx="664">
                  <c:v>33015</c:v>
                </c:pt>
                <c:pt idx="665">
                  <c:v>33015</c:v>
                </c:pt>
                <c:pt idx="666">
                  <c:v>33015</c:v>
                </c:pt>
                <c:pt idx="667">
                  <c:v>33018</c:v>
                </c:pt>
                <c:pt idx="668">
                  <c:v>33022</c:v>
                </c:pt>
                <c:pt idx="669">
                  <c:v>33024</c:v>
                </c:pt>
                <c:pt idx="670">
                  <c:v>33024</c:v>
                </c:pt>
                <c:pt idx="671">
                  <c:v>33027</c:v>
                </c:pt>
                <c:pt idx="672">
                  <c:v>33033</c:v>
                </c:pt>
                <c:pt idx="673">
                  <c:v>33036</c:v>
                </c:pt>
                <c:pt idx="674">
                  <c:v>33037</c:v>
                </c:pt>
                <c:pt idx="675">
                  <c:v>33039</c:v>
                </c:pt>
                <c:pt idx="676">
                  <c:v>33039</c:v>
                </c:pt>
                <c:pt idx="677">
                  <c:v>33040</c:v>
                </c:pt>
                <c:pt idx="678">
                  <c:v>33043</c:v>
                </c:pt>
                <c:pt idx="679">
                  <c:v>33043</c:v>
                </c:pt>
                <c:pt idx="680">
                  <c:v>33045</c:v>
                </c:pt>
                <c:pt idx="681">
                  <c:v>33051</c:v>
                </c:pt>
                <c:pt idx="682">
                  <c:v>33051</c:v>
                </c:pt>
                <c:pt idx="683">
                  <c:v>33054</c:v>
                </c:pt>
                <c:pt idx="684">
                  <c:v>33055</c:v>
                </c:pt>
                <c:pt idx="685">
                  <c:v>33056</c:v>
                </c:pt>
                <c:pt idx="686">
                  <c:v>33057</c:v>
                </c:pt>
                <c:pt idx="687">
                  <c:v>33057</c:v>
                </c:pt>
                <c:pt idx="688">
                  <c:v>33065</c:v>
                </c:pt>
                <c:pt idx="689">
                  <c:v>33065</c:v>
                </c:pt>
                <c:pt idx="690">
                  <c:v>33065</c:v>
                </c:pt>
                <c:pt idx="691">
                  <c:v>33067</c:v>
                </c:pt>
                <c:pt idx="692">
                  <c:v>33069</c:v>
                </c:pt>
                <c:pt idx="693">
                  <c:v>33070</c:v>
                </c:pt>
                <c:pt idx="694">
                  <c:v>33070</c:v>
                </c:pt>
                <c:pt idx="695">
                  <c:v>33072</c:v>
                </c:pt>
                <c:pt idx="696">
                  <c:v>33075</c:v>
                </c:pt>
                <c:pt idx="697">
                  <c:v>33078</c:v>
                </c:pt>
                <c:pt idx="698">
                  <c:v>33078</c:v>
                </c:pt>
                <c:pt idx="699">
                  <c:v>33079</c:v>
                </c:pt>
                <c:pt idx="700">
                  <c:v>33083</c:v>
                </c:pt>
                <c:pt idx="701">
                  <c:v>33087</c:v>
                </c:pt>
                <c:pt idx="702">
                  <c:v>33087</c:v>
                </c:pt>
                <c:pt idx="703">
                  <c:v>33087</c:v>
                </c:pt>
                <c:pt idx="704">
                  <c:v>33089</c:v>
                </c:pt>
                <c:pt idx="705">
                  <c:v>33089</c:v>
                </c:pt>
                <c:pt idx="706">
                  <c:v>33089</c:v>
                </c:pt>
                <c:pt idx="707">
                  <c:v>33089</c:v>
                </c:pt>
                <c:pt idx="708">
                  <c:v>33093</c:v>
                </c:pt>
                <c:pt idx="709">
                  <c:v>33093</c:v>
                </c:pt>
                <c:pt idx="710">
                  <c:v>33094</c:v>
                </c:pt>
                <c:pt idx="711">
                  <c:v>33102</c:v>
                </c:pt>
                <c:pt idx="712">
                  <c:v>33103</c:v>
                </c:pt>
                <c:pt idx="713">
                  <c:v>33104</c:v>
                </c:pt>
                <c:pt idx="714">
                  <c:v>33105</c:v>
                </c:pt>
                <c:pt idx="715">
                  <c:v>33108</c:v>
                </c:pt>
                <c:pt idx="716">
                  <c:v>33111</c:v>
                </c:pt>
                <c:pt idx="717">
                  <c:v>33111</c:v>
                </c:pt>
                <c:pt idx="718">
                  <c:v>33111</c:v>
                </c:pt>
                <c:pt idx="719">
                  <c:v>33112</c:v>
                </c:pt>
                <c:pt idx="720">
                  <c:v>33113</c:v>
                </c:pt>
                <c:pt idx="721">
                  <c:v>33114</c:v>
                </c:pt>
                <c:pt idx="722">
                  <c:v>33114</c:v>
                </c:pt>
                <c:pt idx="723">
                  <c:v>33114</c:v>
                </c:pt>
                <c:pt idx="724">
                  <c:v>33115</c:v>
                </c:pt>
                <c:pt idx="725">
                  <c:v>33115</c:v>
                </c:pt>
                <c:pt idx="726">
                  <c:v>33118</c:v>
                </c:pt>
                <c:pt idx="727">
                  <c:v>33118</c:v>
                </c:pt>
                <c:pt idx="728">
                  <c:v>33118</c:v>
                </c:pt>
                <c:pt idx="729">
                  <c:v>33119</c:v>
                </c:pt>
                <c:pt idx="730">
                  <c:v>33122</c:v>
                </c:pt>
                <c:pt idx="731">
                  <c:v>33126</c:v>
                </c:pt>
                <c:pt idx="732">
                  <c:v>33126</c:v>
                </c:pt>
                <c:pt idx="733">
                  <c:v>33138</c:v>
                </c:pt>
                <c:pt idx="734">
                  <c:v>33138</c:v>
                </c:pt>
                <c:pt idx="735">
                  <c:v>33139</c:v>
                </c:pt>
                <c:pt idx="736">
                  <c:v>33141</c:v>
                </c:pt>
                <c:pt idx="737">
                  <c:v>33147</c:v>
                </c:pt>
                <c:pt idx="738">
                  <c:v>33150</c:v>
                </c:pt>
                <c:pt idx="739">
                  <c:v>33151</c:v>
                </c:pt>
                <c:pt idx="740">
                  <c:v>33153</c:v>
                </c:pt>
                <c:pt idx="741">
                  <c:v>33153</c:v>
                </c:pt>
                <c:pt idx="742">
                  <c:v>33153</c:v>
                </c:pt>
                <c:pt idx="743">
                  <c:v>33154</c:v>
                </c:pt>
                <c:pt idx="744">
                  <c:v>33154</c:v>
                </c:pt>
                <c:pt idx="745">
                  <c:v>33154</c:v>
                </c:pt>
                <c:pt idx="746">
                  <c:v>33156</c:v>
                </c:pt>
                <c:pt idx="747">
                  <c:v>33156</c:v>
                </c:pt>
                <c:pt idx="748">
                  <c:v>33156</c:v>
                </c:pt>
                <c:pt idx="749">
                  <c:v>33159</c:v>
                </c:pt>
                <c:pt idx="750">
                  <c:v>33159</c:v>
                </c:pt>
                <c:pt idx="751">
                  <c:v>33159</c:v>
                </c:pt>
                <c:pt idx="752">
                  <c:v>33160</c:v>
                </c:pt>
                <c:pt idx="753">
                  <c:v>33160</c:v>
                </c:pt>
                <c:pt idx="754">
                  <c:v>33162</c:v>
                </c:pt>
                <c:pt idx="755">
                  <c:v>33162</c:v>
                </c:pt>
                <c:pt idx="756">
                  <c:v>33166</c:v>
                </c:pt>
                <c:pt idx="757">
                  <c:v>33168</c:v>
                </c:pt>
                <c:pt idx="758">
                  <c:v>33168</c:v>
                </c:pt>
                <c:pt idx="759">
                  <c:v>33168</c:v>
                </c:pt>
                <c:pt idx="760">
                  <c:v>33168</c:v>
                </c:pt>
                <c:pt idx="761">
                  <c:v>33169</c:v>
                </c:pt>
                <c:pt idx="762">
                  <c:v>33169</c:v>
                </c:pt>
                <c:pt idx="763">
                  <c:v>33169</c:v>
                </c:pt>
                <c:pt idx="764">
                  <c:v>33170</c:v>
                </c:pt>
                <c:pt idx="765">
                  <c:v>33171</c:v>
                </c:pt>
                <c:pt idx="766">
                  <c:v>33171</c:v>
                </c:pt>
                <c:pt idx="767">
                  <c:v>33172</c:v>
                </c:pt>
                <c:pt idx="768">
                  <c:v>33173</c:v>
                </c:pt>
                <c:pt idx="769">
                  <c:v>33174</c:v>
                </c:pt>
                <c:pt idx="770">
                  <c:v>33177</c:v>
                </c:pt>
                <c:pt idx="771">
                  <c:v>33177</c:v>
                </c:pt>
                <c:pt idx="772">
                  <c:v>33178</c:v>
                </c:pt>
                <c:pt idx="773">
                  <c:v>33178</c:v>
                </c:pt>
                <c:pt idx="774">
                  <c:v>33186</c:v>
                </c:pt>
                <c:pt idx="775">
                  <c:v>33187</c:v>
                </c:pt>
                <c:pt idx="776">
                  <c:v>33189</c:v>
                </c:pt>
                <c:pt idx="777">
                  <c:v>33189</c:v>
                </c:pt>
                <c:pt idx="778">
                  <c:v>33192</c:v>
                </c:pt>
                <c:pt idx="779">
                  <c:v>33192</c:v>
                </c:pt>
                <c:pt idx="780">
                  <c:v>33193</c:v>
                </c:pt>
                <c:pt idx="781">
                  <c:v>33193</c:v>
                </c:pt>
                <c:pt idx="782">
                  <c:v>33194</c:v>
                </c:pt>
                <c:pt idx="783">
                  <c:v>33195</c:v>
                </c:pt>
                <c:pt idx="784">
                  <c:v>33196</c:v>
                </c:pt>
                <c:pt idx="785">
                  <c:v>33199</c:v>
                </c:pt>
                <c:pt idx="786">
                  <c:v>33199</c:v>
                </c:pt>
                <c:pt idx="787">
                  <c:v>33202</c:v>
                </c:pt>
                <c:pt idx="788">
                  <c:v>33203</c:v>
                </c:pt>
                <c:pt idx="789">
                  <c:v>33204</c:v>
                </c:pt>
                <c:pt idx="790">
                  <c:v>33204</c:v>
                </c:pt>
                <c:pt idx="791">
                  <c:v>33204</c:v>
                </c:pt>
                <c:pt idx="792">
                  <c:v>33205</c:v>
                </c:pt>
                <c:pt idx="793">
                  <c:v>33205</c:v>
                </c:pt>
                <c:pt idx="794">
                  <c:v>33206</c:v>
                </c:pt>
                <c:pt idx="795">
                  <c:v>33206</c:v>
                </c:pt>
                <c:pt idx="796">
                  <c:v>33208</c:v>
                </c:pt>
                <c:pt idx="797">
                  <c:v>33209</c:v>
                </c:pt>
                <c:pt idx="798">
                  <c:v>33210</c:v>
                </c:pt>
                <c:pt idx="799">
                  <c:v>33210</c:v>
                </c:pt>
                <c:pt idx="800">
                  <c:v>33211</c:v>
                </c:pt>
                <c:pt idx="801">
                  <c:v>33214</c:v>
                </c:pt>
                <c:pt idx="802">
                  <c:v>33220</c:v>
                </c:pt>
                <c:pt idx="803">
                  <c:v>33229</c:v>
                </c:pt>
                <c:pt idx="804">
                  <c:v>33230</c:v>
                </c:pt>
                <c:pt idx="805">
                  <c:v>33235</c:v>
                </c:pt>
                <c:pt idx="806">
                  <c:v>33238</c:v>
                </c:pt>
                <c:pt idx="807">
                  <c:v>33241</c:v>
                </c:pt>
                <c:pt idx="808">
                  <c:v>33247</c:v>
                </c:pt>
                <c:pt idx="809">
                  <c:v>33251</c:v>
                </c:pt>
                <c:pt idx="810">
                  <c:v>33258</c:v>
                </c:pt>
                <c:pt idx="811">
                  <c:v>33261</c:v>
                </c:pt>
                <c:pt idx="812">
                  <c:v>33265</c:v>
                </c:pt>
                <c:pt idx="813">
                  <c:v>33275</c:v>
                </c:pt>
                <c:pt idx="814">
                  <c:v>33276</c:v>
                </c:pt>
                <c:pt idx="815">
                  <c:v>33281</c:v>
                </c:pt>
                <c:pt idx="816">
                  <c:v>33283</c:v>
                </c:pt>
                <c:pt idx="817">
                  <c:v>33284</c:v>
                </c:pt>
                <c:pt idx="818">
                  <c:v>33295</c:v>
                </c:pt>
                <c:pt idx="819">
                  <c:v>33309</c:v>
                </c:pt>
                <c:pt idx="820">
                  <c:v>33310</c:v>
                </c:pt>
                <c:pt idx="821">
                  <c:v>33317</c:v>
                </c:pt>
                <c:pt idx="822">
                  <c:v>33321</c:v>
                </c:pt>
                <c:pt idx="823">
                  <c:v>33325</c:v>
                </c:pt>
                <c:pt idx="824">
                  <c:v>33326</c:v>
                </c:pt>
                <c:pt idx="825">
                  <c:v>33328</c:v>
                </c:pt>
                <c:pt idx="826">
                  <c:v>33330</c:v>
                </c:pt>
                <c:pt idx="827">
                  <c:v>33331</c:v>
                </c:pt>
                <c:pt idx="828">
                  <c:v>33337</c:v>
                </c:pt>
                <c:pt idx="829">
                  <c:v>33345</c:v>
                </c:pt>
                <c:pt idx="830">
                  <c:v>33350</c:v>
                </c:pt>
                <c:pt idx="831">
                  <c:v>33354</c:v>
                </c:pt>
                <c:pt idx="832">
                  <c:v>33354</c:v>
                </c:pt>
                <c:pt idx="833">
                  <c:v>33356</c:v>
                </c:pt>
                <c:pt idx="834">
                  <c:v>33361</c:v>
                </c:pt>
                <c:pt idx="835">
                  <c:v>33364</c:v>
                </c:pt>
                <c:pt idx="836">
                  <c:v>33364</c:v>
                </c:pt>
                <c:pt idx="837">
                  <c:v>33373</c:v>
                </c:pt>
                <c:pt idx="838">
                  <c:v>33376</c:v>
                </c:pt>
                <c:pt idx="839">
                  <c:v>33376</c:v>
                </c:pt>
                <c:pt idx="840">
                  <c:v>33378</c:v>
                </c:pt>
                <c:pt idx="841">
                  <c:v>33378</c:v>
                </c:pt>
                <c:pt idx="842">
                  <c:v>33385</c:v>
                </c:pt>
                <c:pt idx="843">
                  <c:v>33392</c:v>
                </c:pt>
                <c:pt idx="844">
                  <c:v>33412</c:v>
                </c:pt>
                <c:pt idx="845">
                  <c:v>33415</c:v>
                </c:pt>
                <c:pt idx="846">
                  <c:v>33419</c:v>
                </c:pt>
                <c:pt idx="847">
                  <c:v>33419</c:v>
                </c:pt>
                <c:pt idx="848">
                  <c:v>33430</c:v>
                </c:pt>
                <c:pt idx="849">
                  <c:v>33433</c:v>
                </c:pt>
                <c:pt idx="850">
                  <c:v>33436</c:v>
                </c:pt>
                <c:pt idx="851">
                  <c:v>33437</c:v>
                </c:pt>
                <c:pt idx="852">
                  <c:v>33451</c:v>
                </c:pt>
                <c:pt idx="853">
                  <c:v>33456</c:v>
                </c:pt>
                <c:pt idx="854">
                  <c:v>33456</c:v>
                </c:pt>
                <c:pt idx="855">
                  <c:v>33456</c:v>
                </c:pt>
                <c:pt idx="856">
                  <c:v>33474</c:v>
                </c:pt>
                <c:pt idx="857">
                  <c:v>33474</c:v>
                </c:pt>
                <c:pt idx="858">
                  <c:v>33475</c:v>
                </c:pt>
                <c:pt idx="859">
                  <c:v>33476</c:v>
                </c:pt>
              </c:numCache>
            </c:numRef>
          </c:xVal>
          <c:yVal>
            <c:numRef>
              <c:f>Sheet4!$Z$2:$Z$861</c:f>
              <c:numCache>
                <c:formatCode>General</c:formatCode>
                <c:ptCount val="860"/>
                <c:pt idx="0">
                  <c:v>0.26760177639999999</c:v>
                </c:pt>
                <c:pt idx="1">
                  <c:v>0</c:v>
                </c:pt>
                <c:pt idx="2">
                  <c:v>0</c:v>
                </c:pt>
                <c:pt idx="3">
                  <c:v>0.39936102200000001</c:v>
                </c:pt>
                <c:pt idx="4">
                  <c:v>0.12130305750000001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0.152814331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0.46278340325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0.41091893800000001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0.15857848549999998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0.13977635799999999</c:v>
                </c:pt>
                <c:pt idx="60">
                  <c:v>0</c:v>
                </c:pt>
                <c:pt idx="61">
                  <c:v>0</c:v>
                </c:pt>
                <c:pt idx="62">
                  <c:v>0.15336892699999999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0.11515634700000001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0.18905514525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0.12508934999999999</c:v>
                </c:pt>
                <c:pt idx="85">
                  <c:v>0.26457218366666668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0.51368069375000003</c:v>
                </c:pt>
                <c:pt idx="90">
                  <c:v>0</c:v>
                </c:pt>
                <c:pt idx="91">
                  <c:v>0.269730578</c:v>
                </c:pt>
                <c:pt idx="92">
                  <c:v>0</c:v>
                </c:pt>
                <c:pt idx="93">
                  <c:v>0</c:v>
                </c:pt>
                <c:pt idx="94">
                  <c:v>0.144985904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5.3990161319999999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0.114007359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0.15493984699999999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0.11392635800000001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0.464819541</c:v>
                </c:pt>
                <c:pt idx="135">
                  <c:v>0.9805295812</c:v>
                </c:pt>
                <c:pt idx="136">
                  <c:v>0.306430323</c:v>
                </c:pt>
                <c:pt idx="137">
                  <c:v>0</c:v>
                </c:pt>
                <c:pt idx="138">
                  <c:v>0.16970985399999999</c:v>
                </c:pt>
                <c:pt idx="139">
                  <c:v>0.12648151933333332</c:v>
                </c:pt>
                <c:pt idx="140">
                  <c:v>0</c:v>
                </c:pt>
                <c:pt idx="141">
                  <c:v>0.18525976599999999</c:v>
                </c:pt>
                <c:pt idx="142">
                  <c:v>0.70673892799999993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0.13754463966666666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2.330160802</c:v>
                </c:pt>
                <c:pt idx="158">
                  <c:v>0.24356117499999999</c:v>
                </c:pt>
                <c:pt idx="159">
                  <c:v>0</c:v>
                </c:pt>
                <c:pt idx="160">
                  <c:v>0.11392635800000001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0.11276681400000001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0.122572129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0.16620206566666668</c:v>
                </c:pt>
                <c:pt idx="174">
                  <c:v>0</c:v>
                </c:pt>
                <c:pt idx="175">
                  <c:v>0</c:v>
                </c:pt>
                <c:pt idx="176">
                  <c:v>0.13576204450000001</c:v>
                </c:pt>
                <c:pt idx="177">
                  <c:v>0.13402430300000001</c:v>
                </c:pt>
                <c:pt idx="178">
                  <c:v>0</c:v>
                </c:pt>
                <c:pt idx="179">
                  <c:v>0</c:v>
                </c:pt>
                <c:pt idx="180">
                  <c:v>0.49474683780000001</c:v>
                </c:pt>
                <c:pt idx="181">
                  <c:v>0</c:v>
                </c:pt>
                <c:pt idx="182">
                  <c:v>0.19331453900000001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0.20742975699999999</c:v>
                </c:pt>
                <c:pt idx="190">
                  <c:v>0</c:v>
                </c:pt>
                <c:pt idx="191">
                  <c:v>0.34635521600000002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0.13608335099999999</c:v>
                </c:pt>
                <c:pt idx="204">
                  <c:v>0</c:v>
                </c:pt>
                <c:pt idx="205">
                  <c:v>0.34126897499999997</c:v>
                </c:pt>
                <c:pt idx="206">
                  <c:v>0.38764871000000001</c:v>
                </c:pt>
                <c:pt idx="207">
                  <c:v>0.212954487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0.17991101600000001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0.13374092500000001</c:v>
                </c:pt>
                <c:pt idx="219">
                  <c:v>0.18064168549999998</c:v>
                </c:pt>
                <c:pt idx="220">
                  <c:v>0</c:v>
                </c:pt>
                <c:pt idx="221">
                  <c:v>0</c:v>
                </c:pt>
                <c:pt idx="222">
                  <c:v>0.15371249100000001</c:v>
                </c:pt>
                <c:pt idx="223">
                  <c:v>0.64754068099999995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0.13366303600000001</c:v>
                </c:pt>
                <c:pt idx="237">
                  <c:v>0</c:v>
                </c:pt>
                <c:pt idx="238">
                  <c:v>0.13366303600000001</c:v>
                </c:pt>
                <c:pt idx="239">
                  <c:v>0</c:v>
                </c:pt>
                <c:pt idx="240">
                  <c:v>0</c:v>
                </c:pt>
                <c:pt idx="241">
                  <c:v>0.56968733400000005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0.20854033499999999</c:v>
                </c:pt>
                <c:pt idx="246">
                  <c:v>0.148790545</c:v>
                </c:pt>
                <c:pt idx="247">
                  <c:v>0.68018535099999999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0.18240756900000002</c:v>
                </c:pt>
                <c:pt idx="254">
                  <c:v>0.21684276899999999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0.49790661599999997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0.23316542699999998</c:v>
                </c:pt>
                <c:pt idx="276">
                  <c:v>0</c:v>
                </c:pt>
                <c:pt idx="277">
                  <c:v>0.41173553249999995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0.134048257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0.14457475066666667</c:v>
                </c:pt>
                <c:pt idx="313">
                  <c:v>0</c:v>
                </c:pt>
                <c:pt idx="314">
                  <c:v>0</c:v>
                </c:pt>
                <c:pt idx="315">
                  <c:v>0.120296732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0.1654348195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0.25932066500000001</c:v>
                </c:pt>
                <c:pt idx="338">
                  <c:v>0</c:v>
                </c:pt>
                <c:pt idx="339">
                  <c:v>0</c:v>
                </c:pt>
                <c:pt idx="340">
                  <c:v>0.3667942085</c:v>
                </c:pt>
                <c:pt idx="341">
                  <c:v>0.41095587550000001</c:v>
                </c:pt>
                <c:pt idx="342">
                  <c:v>0</c:v>
                </c:pt>
                <c:pt idx="343">
                  <c:v>0.15804631250000001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0.27384400199999998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0.59927456199999996</c:v>
                </c:pt>
                <c:pt idx="356">
                  <c:v>1.020137785</c:v>
                </c:pt>
                <c:pt idx="357">
                  <c:v>0</c:v>
                </c:pt>
                <c:pt idx="358">
                  <c:v>0</c:v>
                </c:pt>
                <c:pt idx="359">
                  <c:v>0.12047217199999999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0.237468872</c:v>
                </c:pt>
                <c:pt idx="366">
                  <c:v>0</c:v>
                </c:pt>
                <c:pt idx="367">
                  <c:v>0</c:v>
                </c:pt>
                <c:pt idx="368">
                  <c:v>0</c:v>
                </c:pt>
                <c:pt idx="369">
                  <c:v>0.148980903</c:v>
                </c:pt>
                <c:pt idx="370">
                  <c:v>0.1687661822</c:v>
                </c:pt>
                <c:pt idx="371">
                  <c:v>0.172253876</c:v>
                </c:pt>
                <c:pt idx="372">
                  <c:v>0</c:v>
                </c:pt>
                <c:pt idx="373">
                  <c:v>0</c:v>
                </c:pt>
                <c:pt idx="374">
                  <c:v>0</c:v>
                </c:pt>
                <c:pt idx="375">
                  <c:v>0</c:v>
                </c:pt>
                <c:pt idx="376">
                  <c:v>0.13250298099999999</c:v>
                </c:pt>
                <c:pt idx="377">
                  <c:v>0</c:v>
                </c:pt>
                <c:pt idx="378">
                  <c:v>0.36577043799999998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0.15308726</c:v>
                </c:pt>
                <c:pt idx="385">
                  <c:v>7.9037428668</c:v>
                </c:pt>
                <c:pt idx="386">
                  <c:v>0</c:v>
                </c:pt>
                <c:pt idx="387">
                  <c:v>0.35723567649999999</c:v>
                </c:pt>
                <c:pt idx="388">
                  <c:v>0</c:v>
                </c:pt>
                <c:pt idx="389">
                  <c:v>0.28502609400000001</c:v>
                </c:pt>
                <c:pt idx="390">
                  <c:v>0</c:v>
                </c:pt>
                <c:pt idx="391">
                  <c:v>0.36522716300000002</c:v>
                </c:pt>
                <c:pt idx="392">
                  <c:v>0.257171651</c:v>
                </c:pt>
                <c:pt idx="393">
                  <c:v>0.220275099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0.121995852</c:v>
                </c:pt>
                <c:pt idx="401">
                  <c:v>0</c:v>
                </c:pt>
                <c:pt idx="402">
                  <c:v>0</c:v>
                </c:pt>
                <c:pt idx="403">
                  <c:v>0.12664462100000001</c:v>
                </c:pt>
                <c:pt idx="404">
                  <c:v>0</c:v>
                </c:pt>
                <c:pt idx="405">
                  <c:v>0</c:v>
                </c:pt>
                <c:pt idx="406">
                  <c:v>0.11993872350000001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0.20403855600000001</c:v>
                </c:pt>
                <c:pt idx="411">
                  <c:v>0</c:v>
                </c:pt>
                <c:pt idx="412">
                  <c:v>0</c:v>
                </c:pt>
                <c:pt idx="413">
                  <c:v>5.9907889147999995</c:v>
                </c:pt>
                <c:pt idx="414">
                  <c:v>0</c:v>
                </c:pt>
                <c:pt idx="415">
                  <c:v>0.16469439999999999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0.196988884</c:v>
                </c:pt>
                <c:pt idx="434">
                  <c:v>0</c:v>
                </c:pt>
                <c:pt idx="435">
                  <c:v>8.3607943624000001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2.911005742</c:v>
                </c:pt>
                <c:pt idx="442">
                  <c:v>0.112565077</c:v>
                </c:pt>
                <c:pt idx="443">
                  <c:v>0</c:v>
                </c:pt>
                <c:pt idx="444">
                  <c:v>3.3731853119999999</c:v>
                </c:pt>
                <c:pt idx="445">
                  <c:v>0</c:v>
                </c:pt>
                <c:pt idx="446">
                  <c:v>0</c:v>
                </c:pt>
                <c:pt idx="447">
                  <c:v>0</c:v>
                </c:pt>
                <c:pt idx="448">
                  <c:v>14.905281710000001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0.152512442</c:v>
                </c:pt>
                <c:pt idx="461">
                  <c:v>0</c:v>
                </c:pt>
                <c:pt idx="462">
                  <c:v>0.111781802</c:v>
                </c:pt>
                <c:pt idx="463">
                  <c:v>0</c:v>
                </c:pt>
                <c:pt idx="464">
                  <c:v>4.9760623908000001</c:v>
                </c:pt>
                <c:pt idx="465">
                  <c:v>0</c:v>
                </c:pt>
                <c:pt idx="466">
                  <c:v>0</c:v>
                </c:pt>
                <c:pt idx="467">
                  <c:v>0.119600394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0.14602108725000001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0.87471421699999996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0.14047198599999999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</c:v>
                </c:pt>
                <c:pt idx="513">
                  <c:v>0.122787849</c:v>
                </c:pt>
                <c:pt idx="514">
                  <c:v>0</c:v>
                </c:pt>
                <c:pt idx="515">
                  <c:v>0.22276067599999999</c:v>
                </c:pt>
                <c:pt idx="516">
                  <c:v>0</c:v>
                </c:pt>
                <c:pt idx="517">
                  <c:v>0.52792593340000005</c:v>
                </c:pt>
                <c:pt idx="518">
                  <c:v>0</c:v>
                </c:pt>
                <c:pt idx="519">
                  <c:v>0.21672820700000001</c:v>
                </c:pt>
                <c:pt idx="520">
                  <c:v>0.17871509666666666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0.56191049599999998</c:v>
                </c:pt>
                <c:pt idx="528">
                  <c:v>0.20246007099999999</c:v>
                </c:pt>
                <c:pt idx="529">
                  <c:v>0.56691449799999993</c:v>
                </c:pt>
                <c:pt idx="530">
                  <c:v>0</c:v>
                </c:pt>
                <c:pt idx="531">
                  <c:v>0</c:v>
                </c:pt>
                <c:pt idx="532">
                  <c:v>0.176893986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0.17726531899999998</c:v>
                </c:pt>
                <c:pt idx="538">
                  <c:v>0</c:v>
                </c:pt>
                <c:pt idx="539">
                  <c:v>0.17319401750000002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0.77455255924999999</c:v>
                </c:pt>
                <c:pt idx="561">
                  <c:v>0</c:v>
                </c:pt>
                <c:pt idx="562">
                  <c:v>0</c:v>
                </c:pt>
                <c:pt idx="563">
                  <c:v>5.4322628824999999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8.6725825465999993</c:v>
                </c:pt>
                <c:pt idx="570">
                  <c:v>1.467822113</c:v>
                </c:pt>
                <c:pt idx="571">
                  <c:v>0</c:v>
                </c:pt>
                <c:pt idx="572">
                  <c:v>0</c:v>
                </c:pt>
                <c:pt idx="573">
                  <c:v>0.53684655199999998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0.12665353200000001</c:v>
                </c:pt>
                <c:pt idx="578">
                  <c:v>0</c:v>
                </c:pt>
                <c:pt idx="579">
                  <c:v>0.125591017</c:v>
                </c:pt>
                <c:pt idx="580">
                  <c:v>0</c:v>
                </c:pt>
                <c:pt idx="581">
                  <c:v>3.1682783419999998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0.13867915</c:v>
                </c:pt>
                <c:pt idx="589">
                  <c:v>0.19122568440000001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4.1071688420000001</c:v>
                </c:pt>
                <c:pt idx="602">
                  <c:v>0</c:v>
                </c:pt>
                <c:pt idx="603">
                  <c:v>0.35571169449999995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0.15888218400000001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0.132924713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0.12554000700000001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0.35011682174999997</c:v>
                </c:pt>
                <c:pt idx="632">
                  <c:v>0</c:v>
                </c:pt>
                <c:pt idx="633">
                  <c:v>0.218251954</c:v>
                </c:pt>
                <c:pt idx="634">
                  <c:v>0</c:v>
                </c:pt>
                <c:pt idx="635">
                  <c:v>1.1027276105000001</c:v>
                </c:pt>
                <c:pt idx="636">
                  <c:v>0.20801364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1.1485233849999998</c:v>
                </c:pt>
                <c:pt idx="641">
                  <c:v>0</c:v>
                </c:pt>
                <c:pt idx="642">
                  <c:v>1.0967738668</c:v>
                </c:pt>
                <c:pt idx="643">
                  <c:v>0.4813810624</c:v>
                </c:pt>
                <c:pt idx="644">
                  <c:v>0</c:v>
                </c:pt>
                <c:pt idx="645">
                  <c:v>0.14719317800000001</c:v>
                </c:pt>
                <c:pt idx="646">
                  <c:v>0</c:v>
                </c:pt>
                <c:pt idx="647">
                  <c:v>0.197949447</c:v>
                </c:pt>
                <c:pt idx="648">
                  <c:v>0.28184071100000002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0.17979493699999999</c:v>
                </c:pt>
                <c:pt idx="666">
                  <c:v>0.704814355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0.272122066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0.1606511685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0.21381019500000001</c:v>
                </c:pt>
                <c:pt idx="691">
                  <c:v>0</c:v>
                </c:pt>
                <c:pt idx="692">
                  <c:v>0.114462947</c:v>
                </c:pt>
                <c:pt idx="693">
                  <c:v>0.121483065</c:v>
                </c:pt>
                <c:pt idx="694">
                  <c:v>0.12033089466666667</c:v>
                </c:pt>
                <c:pt idx="695">
                  <c:v>0</c:v>
                </c:pt>
                <c:pt idx="696">
                  <c:v>0</c:v>
                </c:pt>
                <c:pt idx="697">
                  <c:v>0.73966398099999997</c:v>
                </c:pt>
                <c:pt idx="698">
                  <c:v>0.16521696899999999</c:v>
                </c:pt>
                <c:pt idx="699">
                  <c:v>0.19288361000000001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0.14211755200000001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0.13356617600000001</c:v>
                </c:pt>
                <c:pt idx="710">
                  <c:v>0.21415648200000001</c:v>
                </c:pt>
                <c:pt idx="711">
                  <c:v>0</c:v>
                </c:pt>
                <c:pt idx="712">
                  <c:v>0</c:v>
                </c:pt>
                <c:pt idx="713">
                  <c:v>0.12554000700000001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8.4791479130000003</c:v>
                </c:pt>
                <c:pt idx="722">
                  <c:v>0</c:v>
                </c:pt>
                <c:pt idx="723">
                  <c:v>0.14112406199999999</c:v>
                </c:pt>
                <c:pt idx="724">
                  <c:v>0</c:v>
                </c:pt>
                <c:pt idx="725">
                  <c:v>0.18414322299999999</c:v>
                </c:pt>
                <c:pt idx="726">
                  <c:v>0</c:v>
                </c:pt>
                <c:pt idx="727">
                  <c:v>0</c:v>
                </c:pt>
                <c:pt idx="728">
                  <c:v>0.10992030799999999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2.0506341419999998</c:v>
                </c:pt>
                <c:pt idx="737">
                  <c:v>0.10992030799999999</c:v>
                </c:pt>
                <c:pt idx="738">
                  <c:v>0</c:v>
                </c:pt>
                <c:pt idx="739">
                  <c:v>0.74627220480000001</c:v>
                </c:pt>
                <c:pt idx="740">
                  <c:v>2.6713738357999999</c:v>
                </c:pt>
                <c:pt idx="741">
                  <c:v>0.126342388</c:v>
                </c:pt>
                <c:pt idx="742">
                  <c:v>0.80898402820000004</c:v>
                </c:pt>
                <c:pt idx="743">
                  <c:v>0.19287382</c:v>
                </c:pt>
                <c:pt idx="744">
                  <c:v>0</c:v>
                </c:pt>
                <c:pt idx="745">
                  <c:v>0</c:v>
                </c:pt>
                <c:pt idx="746">
                  <c:v>0.14427040399999999</c:v>
                </c:pt>
                <c:pt idx="747">
                  <c:v>0</c:v>
                </c:pt>
                <c:pt idx="748">
                  <c:v>0.44705768000000001</c:v>
                </c:pt>
                <c:pt idx="749">
                  <c:v>0</c:v>
                </c:pt>
                <c:pt idx="750">
                  <c:v>1.6558058973333334</c:v>
                </c:pt>
                <c:pt idx="751">
                  <c:v>0.121483065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2.5236028311999998</c:v>
                </c:pt>
                <c:pt idx="759">
                  <c:v>0</c:v>
                </c:pt>
                <c:pt idx="760">
                  <c:v>0.46902602399999999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0.17642110300000002</c:v>
                </c:pt>
                <c:pt idx="771">
                  <c:v>0.37945329750000001</c:v>
                </c:pt>
                <c:pt idx="772">
                  <c:v>0</c:v>
                </c:pt>
                <c:pt idx="773">
                  <c:v>0</c:v>
                </c:pt>
                <c:pt idx="774">
                  <c:v>0.26496169600000002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0.43197788300000001</c:v>
                </c:pt>
                <c:pt idx="783">
                  <c:v>0.29014921199999999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0.505408784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0.74641524299999995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0.49761016200000002</c:v>
                </c:pt>
                <c:pt idx="804">
                  <c:v>0</c:v>
                </c:pt>
                <c:pt idx="805">
                  <c:v>0.300800911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0.25144700599999997</c:v>
                </c:pt>
                <c:pt idx="810">
                  <c:v>0.175221354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0.2229813075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0.143632906</c:v>
                </c:pt>
                <c:pt idx="820">
                  <c:v>0.15861881650000001</c:v>
                </c:pt>
                <c:pt idx="821">
                  <c:v>0</c:v>
                </c:pt>
                <c:pt idx="822">
                  <c:v>0</c:v>
                </c:pt>
                <c:pt idx="823">
                  <c:v>3.0312051262000002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3.1516819408000001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0.218237024</c:v>
                </c:pt>
                <c:pt idx="843">
                  <c:v>0.172791153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0.25149473300000003</c:v>
                </c:pt>
                <c:pt idx="857">
                  <c:v>0.30501036840000001</c:v>
                </c:pt>
                <c:pt idx="858">
                  <c:v>0</c:v>
                </c:pt>
                <c:pt idx="859">
                  <c:v>0.157314487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C708-3A47-9776-F4715B6C67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83103759"/>
        <c:axId val="1391677727"/>
      </c:scatterChart>
      <c:valAx>
        <c:axId val="1483103759"/>
        <c:scaling>
          <c:orientation val="minMax"/>
          <c:max val="33550"/>
          <c:min val="315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Chromosome V Position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91677727"/>
        <c:crosses val="autoZero"/>
        <c:crossBetween val="midCat"/>
      </c:valAx>
      <c:valAx>
        <c:axId val="1391677727"/>
        <c:scaling>
          <c:orientation val="minMax"/>
          <c:max val="5"/>
          <c:min val="0.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50" dirty="0"/>
                  <a:t>Average Variant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8310375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1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rnr1Y285F</a:t>
            </a:r>
            <a:r>
              <a:rPr lang="en-US" baseline="0" dirty="0"/>
              <a:t> </a:t>
            </a:r>
            <a:r>
              <a:rPr lang="en-US" dirty="0"/>
              <a:t>pGAL-RNR1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1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Sheet4!$AC$1</c:f>
              <c:strCache>
                <c:ptCount val="1"/>
                <c:pt idx="0">
                  <c:v>rnr1Y285F_pGAL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Sheet4!$AB$2:$AB$861</c:f>
              <c:numCache>
                <c:formatCode>General</c:formatCode>
                <c:ptCount val="860"/>
                <c:pt idx="0">
                  <c:v>31650</c:v>
                </c:pt>
                <c:pt idx="1">
                  <c:v>31658</c:v>
                </c:pt>
                <c:pt idx="2">
                  <c:v>31661</c:v>
                </c:pt>
                <c:pt idx="3">
                  <c:v>31711</c:v>
                </c:pt>
                <c:pt idx="4">
                  <c:v>31723</c:v>
                </c:pt>
                <c:pt idx="5">
                  <c:v>31784</c:v>
                </c:pt>
                <c:pt idx="6">
                  <c:v>31788</c:v>
                </c:pt>
                <c:pt idx="7">
                  <c:v>31790</c:v>
                </c:pt>
                <c:pt idx="8">
                  <c:v>31794</c:v>
                </c:pt>
                <c:pt idx="9">
                  <c:v>31797</c:v>
                </c:pt>
                <c:pt idx="10">
                  <c:v>31798</c:v>
                </c:pt>
                <c:pt idx="11">
                  <c:v>31804</c:v>
                </c:pt>
                <c:pt idx="12">
                  <c:v>31805</c:v>
                </c:pt>
                <c:pt idx="13">
                  <c:v>31806</c:v>
                </c:pt>
                <c:pt idx="14">
                  <c:v>31807</c:v>
                </c:pt>
                <c:pt idx="15">
                  <c:v>31807</c:v>
                </c:pt>
                <c:pt idx="16">
                  <c:v>31816</c:v>
                </c:pt>
                <c:pt idx="17">
                  <c:v>31817</c:v>
                </c:pt>
                <c:pt idx="18">
                  <c:v>31822</c:v>
                </c:pt>
                <c:pt idx="19">
                  <c:v>31829</c:v>
                </c:pt>
                <c:pt idx="20">
                  <c:v>31830</c:v>
                </c:pt>
                <c:pt idx="21">
                  <c:v>31834</c:v>
                </c:pt>
                <c:pt idx="22">
                  <c:v>31839</c:v>
                </c:pt>
                <c:pt idx="23">
                  <c:v>31839</c:v>
                </c:pt>
                <c:pt idx="24">
                  <c:v>31844</c:v>
                </c:pt>
                <c:pt idx="25">
                  <c:v>31844</c:v>
                </c:pt>
                <c:pt idx="26">
                  <c:v>31845</c:v>
                </c:pt>
                <c:pt idx="27">
                  <c:v>31846</c:v>
                </c:pt>
                <c:pt idx="28">
                  <c:v>31854</c:v>
                </c:pt>
                <c:pt idx="29">
                  <c:v>31854</c:v>
                </c:pt>
                <c:pt idx="30">
                  <c:v>31857</c:v>
                </c:pt>
                <c:pt idx="31">
                  <c:v>31860</c:v>
                </c:pt>
                <c:pt idx="32">
                  <c:v>31861</c:v>
                </c:pt>
                <c:pt idx="33">
                  <c:v>31863</c:v>
                </c:pt>
                <c:pt idx="34">
                  <c:v>31867</c:v>
                </c:pt>
                <c:pt idx="35">
                  <c:v>31869</c:v>
                </c:pt>
                <c:pt idx="36">
                  <c:v>31869</c:v>
                </c:pt>
                <c:pt idx="37">
                  <c:v>31871</c:v>
                </c:pt>
                <c:pt idx="38">
                  <c:v>31874</c:v>
                </c:pt>
                <c:pt idx="39">
                  <c:v>31874</c:v>
                </c:pt>
                <c:pt idx="40">
                  <c:v>31879</c:v>
                </c:pt>
                <c:pt idx="41">
                  <c:v>31880</c:v>
                </c:pt>
                <c:pt idx="42">
                  <c:v>31881</c:v>
                </c:pt>
                <c:pt idx="43">
                  <c:v>31882</c:v>
                </c:pt>
                <c:pt idx="44">
                  <c:v>31883</c:v>
                </c:pt>
                <c:pt idx="45">
                  <c:v>31884</c:v>
                </c:pt>
                <c:pt idx="46">
                  <c:v>31884</c:v>
                </c:pt>
                <c:pt idx="47">
                  <c:v>31885</c:v>
                </c:pt>
                <c:pt idx="48">
                  <c:v>31886</c:v>
                </c:pt>
                <c:pt idx="49">
                  <c:v>31886</c:v>
                </c:pt>
                <c:pt idx="50">
                  <c:v>31890</c:v>
                </c:pt>
                <c:pt idx="51">
                  <c:v>31892</c:v>
                </c:pt>
                <c:pt idx="52">
                  <c:v>31893</c:v>
                </c:pt>
                <c:pt idx="53">
                  <c:v>31904</c:v>
                </c:pt>
                <c:pt idx="54">
                  <c:v>31904</c:v>
                </c:pt>
                <c:pt idx="55">
                  <c:v>31906</c:v>
                </c:pt>
                <c:pt idx="56">
                  <c:v>31911</c:v>
                </c:pt>
                <c:pt idx="57">
                  <c:v>31912</c:v>
                </c:pt>
                <c:pt idx="58">
                  <c:v>31912</c:v>
                </c:pt>
                <c:pt idx="59">
                  <c:v>31913</c:v>
                </c:pt>
                <c:pt idx="60">
                  <c:v>31913</c:v>
                </c:pt>
                <c:pt idx="61">
                  <c:v>31917</c:v>
                </c:pt>
                <c:pt idx="62">
                  <c:v>31920</c:v>
                </c:pt>
                <c:pt idx="63">
                  <c:v>31920</c:v>
                </c:pt>
                <c:pt idx="64">
                  <c:v>31922</c:v>
                </c:pt>
                <c:pt idx="65">
                  <c:v>31923</c:v>
                </c:pt>
                <c:pt idx="66">
                  <c:v>31926</c:v>
                </c:pt>
                <c:pt idx="67">
                  <c:v>31930</c:v>
                </c:pt>
                <c:pt idx="68">
                  <c:v>31930</c:v>
                </c:pt>
                <c:pt idx="69">
                  <c:v>31950</c:v>
                </c:pt>
                <c:pt idx="70">
                  <c:v>31956</c:v>
                </c:pt>
                <c:pt idx="71">
                  <c:v>31956</c:v>
                </c:pt>
                <c:pt idx="72">
                  <c:v>31958</c:v>
                </c:pt>
                <c:pt idx="73">
                  <c:v>31960</c:v>
                </c:pt>
                <c:pt idx="74">
                  <c:v>31962</c:v>
                </c:pt>
                <c:pt idx="75">
                  <c:v>31964</c:v>
                </c:pt>
                <c:pt idx="76">
                  <c:v>31964</c:v>
                </c:pt>
                <c:pt idx="77">
                  <c:v>31964</c:v>
                </c:pt>
                <c:pt idx="78">
                  <c:v>31967</c:v>
                </c:pt>
                <c:pt idx="79">
                  <c:v>31971</c:v>
                </c:pt>
                <c:pt idx="80">
                  <c:v>31972</c:v>
                </c:pt>
                <c:pt idx="81">
                  <c:v>31972</c:v>
                </c:pt>
                <c:pt idx="82">
                  <c:v>31973</c:v>
                </c:pt>
                <c:pt idx="83">
                  <c:v>31974</c:v>
                </c:pt>
                <c:pt idx="84">
                  <c:v>31977</c:v>
                </c:pt>
                <c:pt idx="85">
                  <c:v>31979</c:v>
                </c:pt>
                <c:pt idx="86">
                  <c:v>31980</c:v>
                </c:pt>
                <c:pt idx="87">
                  <c:v>31980</c:v>
                </c:pt>
                <c:pt idx="88">
                  <c:v>31980</c:v>
                </c:pt>
                <c:pt idx="89">
                  <c:v>31981</c:v>
                </c:pt>
                <c:pt idx="90">
                  <c:v>31981</c:v>
                </c:pt>
                <c:pt idx="91">
                  <c:v>31981</c:v>
                </c:pt>
                <c:pt idx="92">
                  <c:v>31983</c:v>
                </c:pt>
                <c:pt idx="93">
                  <c:v>31984</c:v>
                </c:pt>
                <c:pt idx="94">
                  <c:v>31986</c:v>
                </c:pt>
                <c:pt idx="95">
                  <c:v>31986</c:v>
                </c:pt>
                <c:pt idx="96">
                  <c:v>31988</c:v>
                </c:pt>
                <c:pt idx="97">
                  <c:v>31990</c:v>
                </c:pt>
                <c:pt idx="98">
                  <c:v>31996</c:v>
                </c:pt>
                <c:pt idx="99">
                  <c:v>31996</c:v>
                </c:pt>
                <c:pt idx="100">
                  <c:v>31997</c:v>
                </c:pt>
                <c:pt idx="101">
                  <c:v>31997</c:v>
                </c:pt>
                <c:pt idx="102">
                  <c:v>32004</c:v>
                </c:pt>
                <c:pt idx="103">
                  <c:v>32004</c:v>
                </c:pt>
                <c:pt idx="104">
                  <c:v>32008</c:v>
                </c:pt>
                <c:pt idx="105">
                  <c:v>32014</c:v>
                </c:pt>
                <c:pt idx="106">
                  <c:v>32022</c:v>
                </c:pt>
                <c:pt idx="107">
                  <c:v>32022</c:v>
                </c:pt>
                <c:pt idx="108">
                  <c:v>32026</c:v>
                </c:pt>
                <c:pt idx="109">
                  <c:v>32027</c:v>
                </c:pt>
                <c:pt idx="110">
                  <c:v>32027</c:v>
                </c:pt>
                <c:pt idx="111">
                  <c:v>32030</c:v>
                </c:pt>
                <c:pt idx="112">
                  <c:v>32033</c:v>
                </c:pt>
                <c:pt idx="113">
                  <c:v>32034</c:v>
                </c:pt>
                <c:pt idx="114">
                  <c:v>32038</c:v>
                </c:pt>
                <c:pt idx="115">
                  <c:v>32041</c:v>
                </c:pt>
                <c:pt idx="116">
                  <c:v>32042</c:v>
                </c:pt>
                <c:pt idx="117">
                  <c:v>32044</c:v>
                </c:pt>
                <c:pt idx="118">
                  <c:v>32045</c:v>
                </c:pt>
                <c:pt idx="119">
                  <c:v>32048</c:v>
                </c:pt>
                <c:pt idx="120">
                  <c:v>32050</c:v>
                </c:pt>
                <c:pt idx="121">
                  <c:v>32055</c:v>
                </c:pt>
                <c:pt idx="122">
                  <c:v>32055</c:v>
                </c:pt>
                <c:pt idx="123">
                  <c:v>32055</c:v>
                </c:pt>
                <c:pt idx="124">
                  <c:v>32056</c:v>
                </c:pt>
                <c:pt idx="125">
                  <c:v>32057</c:v>
                </c:pt>
                <c:pt idx="126">
                  <c:v>32057</c:v>
                </c:pt>
                <c:pt idx="127">
                  <c:v>32058</c:v>
                </c:pt>
                <c:pt idx="128">
                  <c:v>32064</c:v>
                </c:pt>
                <c:pt idx="129">
                  <c:v>32064</c:v>
                </c:pt>
                <c:pt idx="130">
                  <c:v>32067</c:v>
                </c:pt>
                <c:pt idx="131">
                  <c:v>32069</c:v>
                </c:pt>
                <c:pt idx="132">
                  <c:v>32070</c:v>
                </c:pt>
                <c:pt idx="133">
                  <c:v>32073</c:v>
                </c:pt>
                <c:pt idx="134">
                  <c:v>32075</c:v>
                </c:pt>
                <c:pt idx="135">
                  <c:v>32075</c:v>
                </c:pt>
                <c:pt idx="136">
                  <c:v>32076</c:v>
                </c:pt>
                <c:pt idx="137">
                  <c:v>32077</c:v>
                </c:pt>
                <c:pt idx="138">
                  <c:v>32081</c:v>
                </c:pt>
                <c:pt idx="139">
                  <c:v>32081</c:v>
                </c:pt>
                <c:pt idx="140">
                  <c:v>32087</c:v>
                </c:pt>
                <c:pt idx="141">
                  <c:v>32088</c:v>
                </c:pt>
                <c:pt idx="142">
                  <c:v>32088</c:v>
                </c:pt>
                <c:pt idx="143">
                  <c:v>32089</c:v>
                </c:pt>
                <c:pt idx="144">
                  <c:v>32089</c:v>
                </c:pt>
                <c:pt idx="145">
                  <c:v>32089</c:v>
                </c:pt>
                <c:pt idx="146">
                  <c:v>32092</c:v>
                </c:pt>
                <c:pt idx="147">
                  <c:v>32093</c:v>
                </c:pt>
                <c:pt idx="148">
                  <c:v>32095</c:v>
                </c:pt>
                <c:pt idx="149">
                  <c:v>32097</c:v>
                </c:pt>
                <c:pt idx="150">
                  <c:v>32098</c:v>
                </c:pt>
                <c:pt idx="151">
                  <c:v>32102</c:v>
                </c:pt>
                <c:pt idx="152">
                  <c:v>32109</c:v>
                </c:pt>
                <c:pt idx="153">
                  <c:v>32109</c:v>
                </c:pt>
                <c:pt idx="154">
                  <c:v>32109</c:v>
                </c:pt>
                <c:pt idx="155">
                  <c:v>32112</c:v>
                </c:pt>
                <c:pt idx="156">
                  <c:v>32114</c:v>
                </c:pt>
                <c:pt idx="157">
                  <c:v>32114</c:v>
                </c:pt>
                <c:pt idx="158">
                  <c:v>32115</c:v>
                </c:pt>
                <c:pt idx="159">
                  <c:v>32119</c:v>
                </c:pt>
                <c:pt idx="160">
                  <c:v>32125</c:v>
                </c:pt>
                <c:pt idx="161">
                  <c:v>32126</c:v>
                </c:pt>
                <c:pt idx="162">
                  <c:v>32126</c:v>
                </c:pt>
                <c:pt idx="163">
                  <c:v>32128</c:v>
                </c:pt>
                <c:pt idx="164">
                  <c:v>32149</c:v>
                </c:pt>
                <c:pt idx="165">
                  <c:v>32149</c:v>
                </c:pt>
                <c:pt idx="166">
                  <c:v>32153</c:v>
                </c:pt>
                <c:pt idx="167">
                  <c:v>32153</c:v>
                </c:pt>
                <c:pt idx="168">
                  <c:v>32157</c:v>
                </c:pt>
                <c:pt idx="169">
                  <c:v>32157</c:v>
                </c:pt>
                <c:pt idx="170">
                  <c:v>32160</c:v>
                </c:pt>
                <c:pt idx="171">
                  <c:v>32160</c:v>
                </c:pt>
                <c:pt idx="172">
                  <c:v>32165</c:v>
                </c:pt>
                <c:pt idx="173">
                  <c:v>32165</c:v>
                </c:pt>
                <c:pt idx="174">
                  <c:v>32166</c:v>
                </c:pt>
                <c:pt idx="175">
                  <c:v>32168</c:v>
                </c:pt>
                <c:pt idx="176">
                  <c:v>32173</c:v>
                </c:pt>
                <c:pt idx="177">
                  <c:v>32176</c:v>
                </c:pt>
                <c:pt idx="178">
                  <c:v>32180</c:v>
                </c:pt>
                <c:pt idx="179">
                  <c:v>32184</c:v>
                </c:pt>
                <c:pt idx="180">
                  <c:v>32188</c:v>
                </c:pt>
                <c:pt idx="181">
                  <c:v>32190</c:v>
                </c:pt>
                <c:pt idx="182">
                  <c:v>32195</c:v>
                </c:pt>
                <c:pt idx="183">
                  <c:v>32199</c:v>
                </c:pt>
                <c:pt idx="184">
                  <c:v>32199</c:v>
                </c:pt>
                <c:pt idx="185">
                  <c:v>32200</c:v>
                </c:pt>
                <c:pt idx="186">
                  <c:v>32202</c:v>
                </c:pt>
                <c:pt idx="187">
                  <c:v>32203</c:v>
                </c:pt>
                <c:pt idx="188">
                  <c:v>32205</c:v>
                </c:pt>
                <c:pt idx="189">
                  <c:v>32205</c:v>
                </c:pt>
                <c:pt idx="190">
                  <c:v>32215</c:v>
                </c:pt>
                <c:pt idx="191">
                  <c:v>32216</c:v>
                </c:pt>
                <c:pt idx="192">
                  <c:v>32218</c:v>
                </c:pt>
                <c:pt idx="193">
                  <c:v>32223</c:v>
                </c:pt>
                <c:pt idx="194">
                  <c:v>32223</c:v>
                </c:pt>
                <c:pt idx="195">
                  <c:v>32226</c:v>
                </c:pt>
                <c:pt idx="196">
                  <c:v>32231</c:v>
                </c:pt>
                <c:pt idx="197">
                  <c:v>32237</c:v>
                </c:pt>
                <c:pt idx="198">
                  <c:v>32238</c:v>
                </c:pt>
                <c:pt idx="199">
                  <c:v>32238</c:v>
                </c:pt>
                <c:pt idx="200">
                  <c:v>32241</c:v>
                </c:pt>
                <c:pt idx="201">
                  <c:v>32246</c:v>
                </c:pt>
                <c:pt idx="202">
                  <c:v>32255</c:v>
                </c:pt>
                <c:pt idx="203">
                  <c:v>32256</c:v>
                </c:pt>
                <c:pt idx="204">
                  <c:v>32256</c:v>
                </c:pt>
                <c:pt idx="205">
                  <c:v>32257</c:v>
                </c:pt>
                <c:pt idx="206">
                  <c:v>32259</c:v>
                </c:pt>
                <c:pt idx="207">
                  <c:v>32259</c:v>
                </c:pt>
                <c:pt idx="208">
                  <c:v>32261</c:v>
                </c:pt>
                <c:pt idx="209">
                  <c:v>32265</c:v>
                </c:pt>
                <c:pt idx="210">
                  <c:v>32265</c:v>
                </c:pt>
                <c:pt idx="211">
                  <c:v>32265</c:v>
                </c:pt>
                <c:pt idx="212">
                  <c:v>32271</c:v>
                </c:pt>
                <c:pt idx="213">
                  <c:v>32271</c:v>
                </c:pt>
                <c:pt idx="214">
                  <c:v>32271</c:v>
                </c:pt>
                <c:pt idx="215">
                  <c:v>32272</c:v>
                </c:pt>
                <c:pt idx="216">
                  <c:v>32272</c:v>
                </c:pt>
                <c:pt idx="217">
                  <c:v>32272</c:v>
                </c:pt>
                <c:pt idx="218">
                  <c:v>32274</c:v>
                </c:pt>
                <c:pt idx="219">
                  <c:v>32274</c:v>
                </c:pt>
                <c:pt idx="220">
                  <c:v>32275</c:v>
                </c:pt>
                <c:pt idx="221">
                  <c:v>32275</c:v>
                </c:pt>
                <c:pt idx="222">
                  <c:v>32277</c:v>
                </c:pt>
                <c:pt idx="223">
                  <c:v>32277</c:v>
                </c:pt>
                <c:pt idx="224">
                  <c:v>32278</c:v>
                </c:pt>
                <c:pt idx="225">
                  <c:v>32282</c:v>
                </c:pt>
                <c:pt idx="226">
                  <c:v>32282</c:v>
                </c:pt>
                <c:pt idx="227">
                  <c:v>32283</c:v>
                </c:pt>
                <c:pt idx="228">
                  <c:v>32284</c:v>
                </c:pt>
                <c:pt idx="229">
                  <c:v>32284</c:v>
                </c:pt>
                <c:pt idx="230">
                  <c:v>32284</c:v>
                </c:pt>
                <c:pt idx="231">
                  <c:v>32288</c:v>
                </c:pt>
                <c:pt idx="232">
                  <c:v>32288</c:v>
                </c:pt>
                <c:pt idx="233">
                  <c:v>32289</c:v>
                </c:pt>
                <c:pt idx="234">
                  <c:v>32289</c:v>
                </c:pt>
                <c:pt idx="235">
                  <c:v>32290</c:v>
                </c:pt>
                <c:pt idx="236">
                  <c:v>32292</c:v>
                </c:pt>
                <c:pt idx="237">
                  <c:v>32292</c:v>
                </c:pt>
                <c:pt idx="238">
                  <c:v>32292</c:v>
                </c:pt>
                <c:pt idx="239">
                  <c:v>32293</c:v>
                </c:pt>
                <c:pt idx="240">
                  <c:v>32294</c:v>
                </c:pt>
                <c:pt idx="241">
                  <c:v>32294</c:v>
                </c:pt>
                <c:pt idx="242">
                  <c:v>32295</c:v>
                </c:pt>
                <c:pt idx="243">
                  <c:v>32295</c:v>
                </c:pt>
                <c:pt idx="244">
                  <c:v>32298</c:v>
                </c:pt>
                <c:pt idx="245">
                  <c:v>32299</c:v>
                </c:pt>
                <c:pt idx="246">
                  <c:v>32301</c:v>
                </c:pt>
                <c:pt idx="247">
                  <c:v>32301</c:v>
                </c:pt>
                <c:pt idx="248">
                  <c:v>32302</c:v>
                </c:pt>
                <c:pt idx="249">
                  <c:v>32303</c:v>
                </c:pt>
                <c:pt idx="250">
                  <c:v>32304</c:v>
                </c:pt>
                <c:pt idx="251">
                  <c:v>32304</c:v>
                </c:pt>
                <c:pt idx="252">
                  <c:v>32304</c:v>
                </c:pt>
                <c:pt idx="253">
                  <c:v>32304</c:v>
                </c:pt>
                <c:pt idx="254">
                  <c:v>32305</c:v>
                </c:pt>
                <c:pt idx="255">
                  <c:v>32305</c:v>
                </c:pt>
                <c:pt idx="256">
                  <c:v>32311</c:v>
                </c:pt>
                <c:pt idx="257">
                  <c:v>32313</c:v>
                </c:pt>
                <c:pt idx="258">
                  <c:v>32316</c:v>
                </c:pt>
                <c:pt idx="259">
                  <c:v>32319</c:v>
                </c:pt>
                <c:pt idx="260">
                  <c:v>32319</c:v>
                </c:pt>
                <c:pt idx="261">
                  <c:v>32319</c:v>
                </c:pt>
                <c:pt idx="262">
                  <c:v>32334</c:v>
                </c:pt>
                <c:pt idx="263">
                  <c:v>32337</c:v>
                </c:pt>
                <c:pt idx="264">
                  <c:v>32344</c:v>
                </c:pt>
                <c:pt idx="265">
                  <c:v>32346</c:v>
                </c:pt>
                <c:pt idx="266">
                  <c:v>32346</c:v>
                </c:pt>
                <c:pt idx="267">
                  <c:v>32346</c:v>
                </c:pt>
                <c:pt idx="268">
                  <c:v>32354</c:v>
                </c:pt>
                <c:pt idx="269">
                  <c:v>32357</c:v>
                </c:pt>
                <c:pt idx="270">
                  <c:v>32358</c:v>
                </c:pt>
                <c:pt idx="271">
                  <c:v>32360</c:v>
                </c:pt>
                <c:pt idx="272">
                  <c:v>32363</c:v>
                </c:pt>
                <c:pt idx="273">
                  <c:v>32368</c:v>
                </c:pt>
                <c:pt idx="274">
                  <c:v>32373</c:v>
                </c:pt>
                <c:pt idx="275">
                  <c:v>32373</c:v>
                </c:pt>
                <c:pt idx="276">
                  <c:v>32387</c:v>
                </c:pt>
                <c:pt idx="277">
                  <c:v>32398</c:v>
                </c:pt>
                <c:pt idx="278">
                  <c:v>32399</c:v>
                </c:pt>
                <c:pt idx="279">
                  <c:v>32399</c:v>
                </c:pt>
                <c:pt idx="280">
                  <c:v>32407</c:v>
                </c:pt>
                <c:pt idx="281">
                  <c:v>32408</c:v>
                </c:pt>
                <c:pt idx="282">
                  <c:v>32409</c:v>
                </c:pt>
                <c:pt idx="283">
                  <c:v>32413</c:v>
                </c:pt>
                <c:pt idx="284">
                  <c:v>32413</c:v>
                </c:pt>
                <c:pt idx="285">
                  <c:v>32415</c:v>
                </c:pt>
                <c:pt idx="286">
                  <c:v>32422</c:v>
                </c:pt>
                <c:pt idx="287">
                  <c:v>32424</c:v>
                </c:pt>
                <c:pt idx="288">
                  <c:v>32427</c:v>
                </c:pt>
                <c:pt idx="289">
                  <c:v>32429</c:v>
                </c:pt>
                <c:pt idx="290">
                  <c:v>32432</c:v>
                </c:pt>
                <c:pt idx="291">
                  <c:v>32432</c:v>
                </c:pt>
                <c:pt idx="292">
                  <c:v>32435</c:v>
                </c:pt>
                <c:pt idx="293">
                  <c:v>32436</c:v>
                </c:pt>
                <c:pt idx="294">
                  <c:v>32436</c:v>
                </c:pt>
                <c:pt idx="295">
                  <c:v>32439</c:v>
                </c:pt>
                <c:pt idx="296">
                  <c:v>32442</c:v>
                </c:pt>
                <c:pt idx="297">
                  <c:v>32442</c:v>
                </c:pt>
                <c:pt idx="298">
                  <c:v>32445</c:v>
                </c:pt>
                <c:pt idx="299">
                  <c:v>32445</c:v>
                </c:pt>
                <c:pt idx="300">
                  <c:v>32448</c:v>
                </c:pt>
                <c:pt idx="301">
                  <c:v>32448</c:v>
                </c:pt>
                <c:pt idx="302">
                  <c:v>32449</c:v>
                </c:pt>
                <c:pt idx="303">
                  <c:v>32449</c:v>
                </c:pt>
                <c:pt idx="304">
                  <c:v>32449</c:v>
                </c:pt>
                <c:pt idx="305">
                  <c:v>32454</c:v>
                </c:pt>
                <c:pt idx="306">
                  <c:v>32454</c:v>
                </c:pt>
                <c:pt idx="307">
                  <c:v>32457</c:v>
                </c:pt>
                <c:pt idx="308">
                  <c:v>32457</c:v>
                </c:pt>
                <c:pt idx="309">
                  <c:v>32460</c:v>
                </c:pt>
                <c:pt idx="310">
                  <c:v>32463</c:v>
                </c:pt>
                <c:pt idx="311">
                  <c:v>32463</c:v>
                </c:pt>
                <c:pt idx="312">
                  <c:v>32466</c:v>
                </c:pt>
                <c:pt idx="313">
                  <c:v>32467</c:v>
                </c:pt>
                <c:pt idx="314">
                  <c:v>32471</c:v>
                </c:pt>
                <c:pt idx="315">
                  <c:v>32471</c:v>
                </c:pt>
                <c:pt idx="316">
                  <c:v>32472</c:v>
                </c:pt>
                <c:pt idx="317">
                  <c:v>32472</c:v>
                </c:pt>
                <c:pt idx="318">
                  <c:v>32473</c:v>
                </c:pt>
                <c:pt idx="319">
                  <c:v>32473</c:v>
                </c:pt>
                <c:pt idx="320">
                  <c:v>32474</c:v>
                </c:pt>
                <c:pt idx="321">
                  <c:v>32474</c:v>
                </c:pt>
                <c:pt idx="322">
                  <c:v>32475</c:v>
                </c:pt>
                <c:pt idx="323">
                  <c:v>32475</c:v>
                </c:pt>
                <c:pt idx="324">
                  <c:v>32475</c:v>
                </c:pt>
                <c:pt idx="325">
                  <c:v>32476</c:v>
                </c:pt>
                <c:pt idx="326">
                  <c:v>32481</c:v>
                </c:pt>
                <c:pt idx="327">
                  <c:v>32487</c:v>
                </c:pt>
                <c:pt idx="328">
                  <c:v>32487</c:v>
                </c:pt>
                <c:pt idx="329">
                  <c:v>32487</c:v>
                </c:pt>
                <c:pt idx="330">
                  <c:v>32488</c:v>
                </c:pt>
                <c:pt idx="331">
                  <c:v>32488</c:v>
                </c:pt>
                <c:pt idx="332">
                  <c:v>32488</c:v>
                </c:pt>
                <c:pt idx="333">
                  <c:v>32489</c:v>
                </c:pt>
                <c:pt idx="334">
                  <c:v>32490</c:v>
                </c:pt>
                <c:pt idx="335">
                  <c:v>32490</c:v>
                </c:pt>
                <c:pt idx="336">
                  <c:v>32490</c:v>
                </c:pt>
                <c:pt idx="337">
                  <c:v>32490</c:v>
                </c:pt>
                <c:pt idx="338">
                  <c:v>32492</c:v>
                </c:pt>
                <c:pt idx="339">
                  <c:v>32494</c:v>
                </c:pt>
                <c:pt idx="340">
                  <c:v>32494</c:v>
                </c:pt>
                <c:pt idx="341">
                  <c:v>32496</c:v>
                </c:pt>
                <c:pt idx="342">
                  <c:v>32497</c:v>
                </c:pt>
                <c:pt idx="343">
                  <c:v>32498</c:v>
                </c:pt>
                <c:pt idx="344">
                  <c:v>32498</c:v>
                </c:pt>
                <c:pt idx="345">
                  <c:v>32498</c:v>
                </c:pt>
                <c:pt idx="346">
                  <c:v>32498</c:v>
                </c:pt>
                <c:pt idx="347">
                  <c:v>32508</c:v>
                </c:pt>
                <c:pt idx="348">
                  <c:v>32508</c:v>
                </c:pt>
                <c:pt idx="349">
                  <c:v>32514</c:v>
                </c:pt>
                <c:pt idx="350">
                  <c:v>32515</c:v>
                </c:pt>
                <c:pt idx="351">
                  <c:v>32517</c:v>
                </c:pt>
                <c:pt idx="352">
                  <c:v>32520</c:v>
                </c:pt>
                <c:pt idx="353">
                  <c:v>32520</c:v>
                </c:pt>
                <c:pt idx="354">
                  <c:v>32521</c:v>
                </c:pt>
                <c:pt idx="355">
                  <c:v>32521</c:v>
                </c:pt>
                <c:pt idx="356">
                  <c:v>32522</c:v>
                </c:pt>
                <c:pt idx="357">
                  <c:v>32524</c:v>
                </c:pt>
                <c:pt idx="358">
                  <c:v>32527</c:v>
                </c:pt>
                <c:pt idx="359">
                  <c:v>32528</c:v>
                </c:pt>
                <c:pt idx="360">
                  <c:v>32528</c:v>
                </c:pt>
                <c:pt idx="361">
                  <c:v>32529</c:v>
                </c:pt>
                <c:pt idx="362">
                  <c:v>32529</c:v>
                </c:pt>
                <c:pt idx="363">
                  <c:v>32529</c:v>
                </c:pt>
                <c:pt idx="364">
                  <c:v>32530</c:v>
                </c:pt>
                <c:pt idx="365">
                  <c:v>32530</c:v>
                </c:pt>
                <c:pt idx="366">
                  <c:v>32531</c:v>
                </c:pt>
                <c:pt idx="367">
                  <c:v>32532</c:v>
                </c:pt>
                <c:pt idx="368">
                  <c:v>32532</c:v>
                </c:pt>
                <c:pt idx="369">
                  <c:v>32535</c:v>
                </c:pt>
                <c:pt idx="370">
                  <c:v>32536</c:v>
                </c:pt>
                <c:pt idx="371">
                  <c:v>32538</c:v>
                </c:pt>
                <c:pt idx="372">
                  <c:v>32539</c:v>
                </c:pt>
                <c:pt idx="373">
                  <c:v>32539</c:v>
                </c:pt>
                <c:pt idx="374">
                  <c:v>32541</c:v>
                </c:pt>
                <c:pt idx="375">
                  <c:v>32541</c:v>
                </c:pt>
                <c:pt idx="376">
                  <c:v>32541</c:v>
                </c:pt>
                <c:pt idx="377">
                  <c:v>32542</c:v>
                </c:pt>
                <c:pt idx="378">
                  <c:v>32542</c:v>
                </c:pt>
                <c:pt idx="379">
                  <c:v>32543</c:v>
                </c:pt>
                <c:pt idx="380">
                  <c:v>32544</c:v>
                </c:pt>
                <c:pt idx="381">
                  <c:v>32545</c:v>
                </c:pt>
                <c:pt idx="382">
                  <c:v>32545</c:v>
                </c:pt>
                <c:pt idx="383">
                  <c:v>32547</c:v>
                </c:pt>
                <c:pt idx="384">
                  <c:v>32556</c:v>
                </c:pt>
                <c:pt idx="385">
                  <c:v>32556</c:v>
                </c:pt>
                <c:pt idx="386">
                  <c:v>32557</c:v>
                </c:pt>
                <c:pt idx="387">
                  <c:v>32566</c:v>
                </c:pt>
                <c:pt idx="388">
                  <c:v>32566</c:v>
                </c:pt>
                <c:pt idx="389">
                  <c:v>32566</c:v>
                </c:pt>
                <c:pt idx="390">
                  <c:v>32568</c:v>
                </c:pt>
                <c:pt idx="391">
                  <c:v>32571</c:v>
                </c:pt>
                <c:pt idx="392">
                  <c:v>32571</c:v>
                </c:pt>
                <c:pt idx="393">
                  <c:v>32572</c:v>
                </c:pt>
                <c:pt idx="394">
                  <c:v>32572</c:v>
                </c:pt>
                <c:pt idx="395">
                  <c:v>32572</c:v>
                </c:pt>
                <c:pt idx="396">
                  <c:v>32573</c:v>
                </c:pt>
                <c:pt idx="397">
                  <c:v>32574</c:v>
                </c:pt>
                <c:pt idx="398">
                  <c:v>32574</c:v>
                </c:pt>
                <c:pt idx="399">
                  <c:v>32575</c:v>
                </c:pt>
                <c:pt idx="400">
                  <c:v>32575</c:v>
                </c:pt>
                <c:pt idx="401">
                  <c:v>32576</c:v>
                </c:pt>
                <c:pt idx="402">
                  <c:v>32578</c:v>
                </c:pt>
                <c:pt idx="403">
                  <c:v>32580</c:v>
                </c:pt>
                <c:pt idx="404">
                  <c:v>32580</c:v>
                </c:pt>
                <c:pt idx="405">
                  <c:v>32580</c:v>
                </c:pt>
                <c:pt idx="406">
                  <c:v>32581</c:v>
                </c:pt>
                <c:pt idx="407">
                  <c:v>32583</c:v>
                </c:pt>
                <c:pt idx="408">
                  <c:v>32585</c:v>
                </c:pt>
                <c:pt idx="409">
                  <c:v>32587</c:v>
                </c:pt>
                <c:pt idx="410">
                  <c:v>32590</c:v>
                </c:pt>
                <c:pt idx="411">
                  <c:v>32598</c:v>
                </c:pt>
                <c:pt idx="412">
                  <c:v>32604</c:v>
                </c:pt>
                <c:pt idx="413">
                  <c:v>32608</c:v>
                </c:pt>
                <c:pt idx="414">
                  <c:v>32609</c:v>
                </c:pt>
                <c:pt idx="415">
                  <c:v>32610</c:v>
                </c:pt>
                <c:pt idx="416">
                  <c:v>32611</c:v>
                </c:pt>
                <c:pt idx="417">
                  <c:v>32613</c:v>
                </c:pt>
                <c:pt idx="418">
                  <c:v>32615</c:v>
                </c:pt>
                <c:pt idx="419">
                  <c:v>32616</c:v>
                </c:pt>
                <c:pt idx="420">
                  <c:v>32619</c:v>
                </c:pt>
                <c:pt idx="421">
                  <c:v>32621</c:v>
                </c:pt>
                <c:pt idx="422">
                  <c:v>32624</c:v>
                </c:pt>
                <c:pt idx="423">
                  <c:v>32629</c:v>
                </c:pt>
                <c:pt idx="424">
                  <c:v>32629</c:v>
                </c:pt>
                <c:pt idx="425">
                  <c:v>32629</c:v>
                </c:pt>
                <c:pt idx="426">
                  <c:v>32630</c:v>
                </c:pt>
                <c:pt idx="427">
                  <c:v>32630</c:v>
                </c:pt>
                <c:pt idx="428">
                  <c:v>32631</c:v>
                </c:pt>
                <c:pt idx="429">
                  <c:v>32631</c:v>
                </c:pt>
                <c:pt idx="430">
                  <c:v>32635</c:v>
                </c:pt>
                <c:pt idx="431">
                  <c:v>32642</c:v>
                </c:pt>
                <c:pt idx="432">
                  <c:v>32652</c:v>
                </c:pt>
                <c:pt idx="433">
                  <c:v>32655</c:v>
                </c:pt>
                <c:pt idx="434">
                  <c:v>32657</c:v>
                </c:pt>
                <c:pt idx="435">
                  <c:v>32658</c:v>
                </c:pt>
                <c:pt idx="436">
                  <c:v>32658</c:v>
                </c:pt>
                <c:pt idx="437">
                  <c:v>32658</c:v>
                </c:pt>
                <c:pt idx="438">
                  <c:v>32660</c:v>
                </c:pt>
                <c:pt idx="439">
                  <c:v>32661</c:v>
                </c:pt>
                <c:pt idx="440">
                  <c:v>32662</c:v>
                </c:pt>
                <c:pt idx="441">
                  <c:v>32670</c:v>
                </c:pt>
                <c:pt idx="442">
                  <c:v>32673</c:v>
                </c:pt>
                <c:pt idx="443">
                  <c:v>32678</c:v>
                </c:pt>
                <c:pt idx="444">
                  <c:v>32678</c:v>
                </c:pt>
                <c:pt idx="445">
                  <c:v>32679</c:v>
                </c:pt>
                <c:pt idx="446">
                  <c:v>32680</c:v>
                </c:pt>
                <c:pt idx="447">
                  <c:v>32680</c:v>
                </c:pt>
                <c:pt idx="448">
                  <c:v>32680</c:v>
                </c:pt>
                <c:pt idx="449">
                  <c:v>32681</c:v>
                </c:pt>
                <c:pt idx="450">
                  <c:v>32683</c:v>
                </c:pt>
                <c:pt idx="451">
                  <c:v>32684</c:v>
                </c:pt>
                <c:pt idx="452">
                  <c:v>32685</c:v>
                </c:pt>
                <c:pt idx="453">
                  <c:v>32686</c:v>
                </c:pt>
                <c:pt idx="454">
                  <c:v>32687</c:v>
                </c:pt>
                <c:pt idx="455">
                  <c:v>32688</c:v>
                </c:pt>
                <c:pt idx="456">
                  <c:v>32689</c:v>
                </c:pt>
                <c:pt idx="457">
                  <c:v>32691</c:v>
                </c:pt>
                <c:pt idx="458">
                  <c:v>32692</c:v>
                </c:pt>
                <c:pt idx="459">
                  <c:v>32696</c:v>
                </c:pt>
                <c:pt idx="460">
                  <c:v>32700</c:v>
                </c:pt>
                <c:pt idx="461">
                  <c:v>32702</c:v>
                </c:pt>
                <c:pt idx="462">
                  <c:v>32702</c:v>
                </c:pt>
                <c:pt idx="463">
                  <c:v>32705</c:v>
                </c:pt>
                <c:pt idx="464">
                  <c:v>32707</c:v>
                </c:pt>
                <c:pt idx="465">
                  <c:v>32709</c:v>
                </c:pt>
                <c:pt idx="466">
                  <c:v>32713</c:v>
                </c:pt>
                <c:pt idx="467">
                  <c:v>32713</c:v>
                </c:pt>
                <c:pt idx="468">
                  <c:v>32715</c:v>
                </c:pt>
                <c:pt idx="469">
                  <c:v>32715</c:v>
                </c:pt>
                <c:pt idx="470">
                  <c:v>32717</c:v>
                </c:pt>
                <c:pt idx="471">
                  <c:v>32717</c:v>
                </c:pt>
                <c:pt idx="472">
                  <c:v>32719</c:v>
                </c:pt>
                <c:pt idx="473">
                  <c:v>32719</c:v>
                </c:pt>
                <c:pt idx="474">
                  <c:v>32721</c:v>
                </c:pt>
                <c:pt idx="475">
                  <c:v>32722</c:v>
                </c:pt>
                <c:pt idx="476">
                  <c:v>32726</c:v>
                </c:pt>
                <c:pt idx="477">
                  <c:v>32726</c:v>
                </c:pt>
                <c:pt idx="478">
                  <c:v>32728</c:v>
                </c:pt>
                <c:pt idx="479">
                  <c:v>32728</c:v>
                </c:pt>
                <c:pt idx="480">
                  <c:v>32732</c:v>
                </c:pt>
                <c:pt idx="481">
                  <c:v>32733</c:v>
                </c:pt>
                <c:pt idx="482">
                  <c:v>32733</c:v>
                </c:pt>
                <c:pt idx="483">
                  <c:v>32734</c:v>
                </c:pt>
                <c:pt idx="484">
                  <c:v>32734</c:v>
                </c:pt>
                <c:pt idx="485">
                  <c:v>32734</c:v>
                </c:pt>
                <c:pt idx="486">
                  <c:v>32735</c:v>
                </c:pt>
                <c:pt idx="487">
                  <c:v>32736</c:v>
                </c:pt>
                <c:pt idx="488">
                  <c:v>32739</c:v>
                </c:pt>
                <c:pt idx="489">
                  <c:v>32743</c:v>
                </c:pt>
                <c:pt idx="490">
                  <c:v>32744</c:v>
                </c:pt>
                <c:pt idx="491">
                  <c:v>32746</c:v>
                </c:pt>
                <c:pt idx="492">
                  <c:v>32747</c:v>
                </c:pt>
                <c:pt idx="493">
                  <c:v>32749</c:v>
                </c:pt>
                <c:pt idx="494">
                  <c:v>32749</c:v>
                </c:pt>
                <c:pt idx="495">
                  <c:v>32754</c:v>
                </c:pt>
                <c:pt idx="496">
                  <c:v>32757</c:v>
                </c:pt>
                <c:pt idx="497">
                  <c:v>32760</c:v>
                </c:pt>
                <c:pt idx="498">
                  <c:v>32760</c:v>
                </c:pt>
                <c:pt idx="499">
                  <c:v>32760</c:v>
                </c:pt>
                <c:pt idx="500">
                  <c:v>32760</c:v>
                </c:pt>
                <c:pt idx="501">
                  <c:v>32760</c:v>
                </c:pt>
                <c:pt idx="502">
                  <c:v>32762</c:v>
                </c:pt>
                <c:pt idx="503">
                  <c:v>32763</c:v>
                </c:pt>
                <c:pt idx="504">
                  <c:v>32763</c:v>
                </c:pt>
                <c:pt idx="505">
                  <c:v>32764</c:v>
                </c:pt>
                <c:pt idx="506">
                  <c:v>32764</c:v>
                </c:pt>
                <c:pt idx="507">
                  <c:v>32765</c:v>
                </c:pt>
                <c:pt idx="508">
                  <c:v>32766</c:v>
                </c:pt>
                <c:pt idx="509">
                  <c:v>32767</c:v>
                </c:pt>
                <c:pt idx="510">
                  <c:v>32767</c:v>
                </c:pt>
                <c:pt idx="511">
                  <c:v>32775</c:v>
                </c:pt>
                <c:pt idx="512">
                  <c:v>32776</c:v>
                </c:pt>
                <c:pt idx="513">
                  <c:v>32776</c:v>
                </c:pt>
                <c:pt idx="514">
                  <c:v>32779</c:v>
                </c:pt>
                <c:pt idx="515">
                  <c:v>32780</c:v>
                </c:pt>
                <c:pt idx="516">
                  <c:v>32781</c:v>
                </c:pt>
                <c:pt idx="517">
                  <c:v>32783</c:v>
                </c:pt>
                <c:pt idx="518">
                  <c:v>32785</c:v>
                </c:pt>
                <c:pt idx="519">
                  <c:v>32785</c:v>
                </c:pt>
                <c:pt idx="520">
                  <c:v>32786</c:v>
                </c:pt>
                <c:pt idx="521">
                  <c:v>32786</c:v>
                </c:pt>
                <c:pt idx="522">
                  <c:v>32787</c:v>
                </c:pt>
                <c:pt idx="523">
                  <c:v>32787</c:v>
                </c:pt>
                <c:pt idx="524">
                  <c:v>32787</c:v>
                </c:pt>
                <c:pt idx="525">
                  <c:v>32788</c:v>
                </c:pt>
                <c:pt idx="526">
                  <c:v>32788</c:v>
                </c:pt>
                <c:pt idx="527">
                  <c:v>32788</c:v>
                </c:pt>
                <c:pt idx="528">
                  <c:v>32794</c:v>
                </c:pt>
                <c:pt idx="529">
                  <c:v>32794</c:v>
                </c:pt>
                <c:pt idx="530">
                  <c:v>32795</c:v>
                </c:pt>
                <c:pt idx="531">
                  <c:v>32796</c:v>
                </c:pt>
                <c:pt idx="532">
                  <c:v>32796</c:v>
                </c:pt>
                <c:pt idx="533">
                  <c:v>32797</c:v>
                </c:pt>
                <c:pt idx="534">
                  <c:v>32797</c:v>
                </c:pt>
                <c:pt idx="535">
                  <c:v>32797</c:v>
                </c:pt>
                <c:pt idx="536">
                  <c:v>32797</c:v>
                </c:pt>
                <c:pt idx="537">
                  <c:v>32798</c:v>
                </c:pt>
                <c:pt idx="538">
                  <c:v>32798</c:v>
                </c:pt>
                <c:pt idx="539">
                  <c:v>32798</c:v>
                </c:pt>
                <c:pt idx="540">
                  <c:v>32799</c:v>
                </c:pt>
                <c:pt idx="541">
                  <c:v>32799</c:v>
                </c:pt>
                <c:pt idx="542">
                  <c:v>32801</c:v>
                </c:pt>
                <c:pt idx="543">
                  <c:v>32801</c:v>
                </c:pt>
                <c:pt idx="544">
                  <c:v>32804</c:v>
                </c:pt>
                <c:pt idx="545">
                  <c:v>32804</c:v>
                </c:pt>
                <c:pt idx="546">
                  <c:v>32806</c:v>
                </c:pt>
                <c:pt idx="547">
                  <c:v>32808</c:v>
                </c:pt>
                <c:pt idx="548">
                  <c:v>32808</c:v>
                </c:pt>
                <c:pt idx="549">
                  <c:v>32809</c:v>
                </c:pt>
                <c:pt idx="550">
                  <c:v>32809</c:v>
                </c:pt>
                <c:pt idx="551">
                  <c:v>32811</c:v>
                </c:pt>
                <c:pt idx="552">
                  <c:v>32811</c:v>
                </c:pt>
                <c:pt idx="553">
                  <c:v>32811</c:v>
                </c:pt>
                <c:pt idx="554">
                  <c:v>32811</c:v>
                </c:pt>
                <c:pt idx="555">
                  <c:v>32812</c:v>
                </c:pt>
                <c:pt idx="556">
                  <c:v>32814</c:v>
                </c:pt>
                <c:pt idx="557">
                  <c:v>32814</c:v>
                </c:pt>
                <c:pt idx="558">
                  <c:v>32817</c:v>
                </c:pt>
                <c:pt idx="559">
                  <c:v>32819</c:v>
                </c:pt>
                <c:pt idx="560">
                  <c:v>32819</c:v>
                </c:pt>
                <c:pt idx="561">
                  <c:v>32820</c:v>
                </c:pt>
                <c:pt idx="562">
                  <c:v>32821</c:v>
                </c:pt>
                <c:pt idx="563">
                  <c:v>32823</c:v>
                </c:pt>
                <c:pt idx="564">
                  <c:v>32823</c:v>
                </c:pt>
                <c:pt idx="565">
                  <c:v>32829</c:v>
                </c:pt>
                <c:pt idx="566">
                  <c:v>32839</c:v>
                </c:pt>
                <c:pt idx="567">
                  <c:v>32840</c:v>
                </c:pt>
                <c:pt idx="568">
                  <c:v>32841</c:v>
                </c:pt>
                <c:pt idx="569">
                  <c:v>32842</c:v>
                </c:pt>
                <c:pt idx="570">
                  <c:v>32842</c:v>
                </c:pt>
                <c:pt idx="571">
                  <c:v>32842</c:v>
                </c:pt>
                <c:pt idx="572">
                  <c:v>32848</c:v>
                </c:pt>
                <c:pt idx="573">
                  <c:v>32855</c:v>
                </c:pt>
                <c:pt idx="574">
                  <c:v>32856</c:v>
                </c:pt>
                <c:pt idx="575">
                  <c:v>32859</c:v>
                </c:pt>
                <c:pt idx="576">
                  <c:v>32860</c:v>
                </c:pt>
                <c:pt idx="577">
                  <c:v>32860</c:v>
                </c:pt>
                <c:pt idx="578">
                  <c:v>32868</c:v>
                </c:pt>
                <c:pt idx="579">
                  <c:v>32876</c:v>
                </c:pt>
                <c:pt idx="580">
                  <c:v>32876</c:v>
                </c:pt>
                <c:pt idx="581">
                  <c:v>32882</c:v>
                </c:pt>
                <c:pt idx="582">
                  <c:v>32883</c:v>
                </c:pt>
                <c:pt idx="583">
                  <c:v>32884</c:v>
                </c:pt>
                <c:pt idx="584">
                  <c:v>32884</c:v>
                </c:pt>
                <c:pt idx="585">
                  <c:v>32890</c:v>
                </c:pt>
                <c:pt idx="586">
                  <c:v>32899</c:v>
                </c:pt>
                <c:pt idx="587">
                  <c:v>32899</c:v>
                </c:pt>
                <c:pt idx="588">
                  <c:v>32900</c:v>
                </c:pt>
                <c:pt idx="589">
                  <c:v>32901</c:v>
                </c:pt>
                <c:pt idx="590">
                  <c:v>32902</c:v>
                </c:pt>
                <c:pt idx="591">
                  <c:v>32903</c:v>
                </c:pt>
                <c:pt idx="592">
                  <c:v>32908</c:v>
                </c:pt>
                <c:pt idx="593">
                  <c:v>32912</c:v>
                </c:pt>
                <c:pt idx="594">
                  <c:v>32913</c:v>
                </c:pt>
                <c:pt idx="595">
                  <c:v>32914</c:v>
                </c:pt>
                <c:pt idx="596">
                  <c:v>32915</c:v>
                </c:pt>
                <c:pt idx="597">
                  <c:v>32916</c:v>
                </c:pt>
                <c:pt idx="598">
                  <c:v>32916</c:v>
                </c:pt>
                <c:pt idx="599">
                  <c:v>32916</c:v>
                </c:pt>
                <c:pt idx="600">
                  <c:v>32917</c:v>
                </c:pt>
                <c:pt idx="601">
                  <c:v>32917</c:v>
                </c:pt>
                <c:pt idx="602">
                  <c:v>32917</c:v>
                </c:pt>
                <c:pt idx="603">
                  <c:v>32917</c:v>
                </c:pt>
                <c:pt idx="604">
                  <c:v>32919</c:v>
                </c:pt>
                <c:pt idx="605">
                  <c:v>32919</c:v>
                </c:pt>
                <c:pt idx="606">
                  <c:v>32922</c:v>
                </c:pt>
                <c:pt idx="607">
                  <c:v>32924</c:v>
                </c:pt>
                <c:pt idx="608">
                  <c:v>32924</c:v>
                </c:pt>
                <c:pt idx="609">
                  <c:v>32927</c:v>
                </c:pt>
                <c:pt idx="610">
                  <c:v>32928</c:v>
                </c:pt>
                <c:pt idx="611">
                  <c:v>32929</c:v>
                </c:pt>
                <c:pt idx="612">
                  <c:v>32929</c:v>
                </c:pt>
                <c:pt idx="613">
                  <c:v>32929</c:v>
                </c:pt>
                <c:pt idx="614">
                  <c:v>32932</c:v>
                </c:pt>
                <c:pt idx="615">
                  <c:v>32934</c:v>
                </c:pt>
                <c:pt idx="616">
                  <c:v>32934</c:v>
                </c:pt>
                <c:pt idx="617">
                  <c:v>32935</c:v>
                </c:pt>
                <c:pt idx="618">
                  <c:v>32935</c:v>
                </c:pt>
                <c:pt idx="619">
                  <c:v>32936</c:v>
                </c:pt>
                <c:pt idx="620">
                  <c:v>32936</c:v>
                </c:pt>
                <c:pt idx="621">
                  <c:v>32936</c:v>
                </c:pt>
                <c:pt idx="622">
                  <c:v>32937</c:v>
                </c:pt>
                <c:pt idx="623">
                  <c:v>32937</c:v>
                </c:pt>
                <c:pt idx="624">
                  <c:v>32937</c:v>
                </c:pt>
                <c:pt idx="625">
                  <c:v>32938</c:v>
                </c:pt>
                <c:pt idx="626">
                  <c:v>32938</c:v>
                </c:pt>
                <c:pt idx="627">
                  <c:v>32938</c:v>
                </c:pt>
                <c:pt idx="628">
                  <c:v>32938</c:v>
                </c:pt>
                <c:pt idx="629">
                  <c:v>32940</c:v>
                </c:pt>
                <c:pt idx="630">
                  <c:v>32940</c:v>
                </c:pt>
                <c:pt idx="631">
                  <c:v>32940</c:v>
                </c:pt>
                <c:pt idx="632">
                  <c:v>32941</c:v>
                </c:pt>
                <c:pt idx="633">
                  <c:v>32945</c:v>
                </c:pt>
                <c:pt idx="634">
                  <c:v>32945</c:v>
                </c:pt>
                <c:pt idx="635">
                  <c:v>32945</c:v>
                </c:pt>
                <c:pt idx="636">
                  <c:v>32946</c:v>
                </c:pt>
                <c:pt idx="637">
                  <c:v>32947</c:v>
                </c:pt>
                <c:pt idx="638">
                  <c:v>32947</c:v>
                </c:pt>
                <c:pt idx="639">
                  <c:v>32948</c:v>
                </c:pt>
                <c:pt idx="640">
                  <c:v>32954</c:v>
                </c:pt>
                <c:pt idx="641">
                  <c:v>32958</c:v>
                </c:pt>
                <c:pt idx="642">
                  <c:v>32958</c:v>
                </c:pt>
                <c:pt idx="643">
                  <c:v>32958</c:v>
                </c:pt>
                <c:pt idx="644">
                  <c:v>32959</c:v>
                </c:pt>
                <c:pt idx="645">
                  <c:v>32965</c:v>
                </c:pt>
                <c:pt idx="646">
                  <c:v>32967</c:v>
                </c:pt>
                <c:pt idx="647">
                  <c:v>32970</c:v>
                </c:pt>
                <c:pt idx="648">
                  <c:v>32970</c:v>
                </c:pt>
                <c:pt idx="649">
                  <c:v>32971</c:v>
                </c:pt>
                <c:pt idx="650">
                  <c:v>32972</c:v>
                </c:pt>
                <c:pt idx="651">
                  <c:v>32977</c:v>
                </c:pt>
                <c:pt idx="652">
                  <c:v>32982</c:v>
                </c:pt>
                <c:pt idx="653">
                  <c:v>32985</c:v>
                </c:pt>
                <c:pt idx="654">
                  <c:v>32992</c:v>
                </c:pt>
                <c:pt idx="655">
                  <c:v>32995</c:v>
                </c:pt>
                <c:pt idx="656">
                  <c:v>32995</c:v>
                </c:pt>
                <c:pt idx="657">
                  <c:v>32997</c:v>
                </c:pt>
                <c:pt idx="658">
                  <c:v>32997</c:v>
                </c:pt>
                <c:pt idx="659">
                  <c:v>33000</c:v>
                </c:pt>
                <c:pt idx="660">
                  <c:v>33005</c:v>
                </c:pt>
                <c:pt idx="661">
                  <c:v>33006</c:v>
                </c:pt>
                <c:pt idx="662">
                  <c:v>33012</c:v>
                </c:pt>
                <c:pt idx="663">
                  <c:v>33012</c:v>
                </c:pt>
                <c:pt idx="664">
                  <c:v>33015</c:v>
                </c:pt>
                <c:pt idx="665">
                  <c:v>33015</c:v>
                </c:pt>
                <c:pt idx="666">
                  <c:v>33015</c:v>
                </c:pt>
                <c:pt idx="667">
                  <c:v>33018</c:v>
                </c:pt>
                <c:pt idx="668">
                  <c:v>33022</c:v>
                </c:pt>
                <c:pt idx="669">
                  <c:v>33024</c:v>
                </c:pt>
                <c:pt idx="670">
                  <c:v>33024</c:v>
                </c:pt>
                <c:pt idx="671">
                  <c:v>33027</c:v>
                </c:pt>
                <c:pt idx="672">
                  <c:v>33033</c:v>
                </c:pt>
                <c:pt idx="673">
                  <c:v>33036</c:v>
                </c:pt>
                <c:pt idx="674">
                  <c:v>33037</c:v>
                </c:pt>
                <c:pt idx="675">
                  <c:v>33039</c:v>
                </c:pt>
                <c:pt idx="676">
                  <c:v>33039</c:v>
                </c:pt>
                <c:pt idx="677">
                  <c:v>33040</c:v>
                </c:pt>
                <c:pt idx="678">
                  <c:v>33043</c:v>
                </c:pt>
                <c:pt idx="679">
                  <c:v>33043</c:v>
                </c:pt>
                <c:pt idx="680">
                  <c:v>33045</c:v>
                </c:pt>
                <c:pt idx="681">
                  <c:v>33051</c:v>
                </c:pt>
                <c:pt idx="682">
                  <c:v>33051</c:v>
                </c:pt>
                <c:pt idx="683">
                  <c:v>33054</c:v>
                </c:pt>
                <c:pt idx="684">
                  <c:v>33055</c:v>
                </c:pt>
                <c:pt idx="685">
                  <c:v>33056</c:v>
                </c:pt>
                <c:pt idx="686">
                  <c:v>33057</c:v>
                </c:pt>
                <c:pt idx="687">
                  <c:v>33057</c:v>
                </c:pt>
                <c:pt idx="688">
                  <c:v>33065</c:v>
                </c:pt>
                <c:pt idx="689">
                  <c:v>33065</c:v>
                </c:pt>
                <c:pt idx="690">
                  <c:v>33065</c:v>
                </c:pt>
                <c:pt idx="691">
                  <c:v>33067</c:v>
                </c:pt>
                <c:pt idx="692">
                  <c:v>33069</c:v>
                </c:pt>
                <c:pt idx="693">
                  <c:v>33070</c:v>
                </c:pt>
                <c:pt idx="694">
                  <c:v>33070</c:v>
                </c:pt>
                <c:pt idx="695">
                  <c:v>33072</c:v>
                </c:pt>
                <c:pt idx="696">
                  <c:v>33075</c:v>
                </c:pt>
                <c:pt idx="697">
                  <c:v>33078</c:v>
                </c:pt>
                <c:pt idx="698">
                  <c:v>33078</c:v>
                </c:pt>
                <c:pt idx="699">
                  <c:v>33079</c:v>
                </c:pt>
                <c:pt idx="700">
                  <c:v>33083</c:v>
                </c:pt>
                <c:pt idx="701">
                  <c:v>33087</c:v>
                </c:pt>
                <c:pt idx="702">
                  <c:v>33087</c:v>
                </c:pt>
                <c:pt idx="703">
                  <c:v>33087</c:v>
                </c:pt>
                <c:pt idx="704">
                  <c:v>33089</c:v>
                </c:pt>
                <c:pt idx="705">
                  <c:v>33089</c:v>
                </c:pt>
                <c:pt idx="706">
                  <c:v>33089</c:v>
                </c:pt>
                <c:pt idx="707">
                  <c:v>33089</c:v>
                </c:pt>
                <c:pt idx="708">
                  <c:v>33093</c:v>
                </c:pt>
                <c:pt idx="709">
                  <c:v>33093</c:v>
                </c:pt>
                <c:pt idx="710">
                  <c:v>33094</c:v>
                </c:pt>
                <c:pt idx="711">
                  <c:v>33102</c:v>
                </c:pt>
                <c:pt idx="712">
                  <c:v>33103</c:v>
                </c:pt>
                <c:pt idx="713">
                  <c:v>33104</c:v>
                </c:pt>
                <c:pt idx="714">
                  <c:v>33105</c:v>
                </c:pt>
                <c:pt idx="715">
                  <c:v>33108</c:v>
                </c:pt>
                <c:pt idx="716">
                  <c:v>33111</c:v>
                </c:pt>
                <c:pt idx="717">
                  <c:v>33111</c:v>
                </c:pt>
                <c:pt idx="718">
                  <c:v>33111</c:v>
                </c:pt>
                <c:pt idx="719">
                  <c:v>33112</c:v>
                </c:pt>
                <c:pt idx="720">
                  <c:v>33113</c:v>
                </c:pt>
                <c:pt idx="721">
                  <c:v>33114</c:v>
                </c:pt>
                <c:pt idx="722">
                  <c:v>33114</c:v>
                </c:pt>
                <c:pt idx="723">
                  <c:v>33114</c:v>
                </c:pt>
                <c:pt idx="724">
                  <c:v>33115</c:v>
                </c:pt>
                <c:pt idx="725">
                  <c:v>33115</c:v>
                </c:pt>
                <c:pt idx="726">
                  <c:v>33118</c:v>
                </c:pt>
                <c:pt idx="727">
                  <c:v>33118</c:v>
                </c:pt>
                <c:pt idx="728">
                  <c:v>33118</c:v>
                </c:pt>
                <c:pt idx="729">
                  <c:v>33119</c:v>
                </c:pt>
                <c:pt idx="730">
                  <c:v>33122</c:v>
                </c:pt>
                <c:pt idx="731">
                  <c:v>33126</c:v>
                </c:pt>
                <c:pt idx="732">
                  <c:v>33126</c:v>
                </c:pt>
                <c:pt idx="733">
                  <c:v>33138</c:v>
                </c:pt>
                <c:pt idx="734">
                  <c:v>33138</c:v>
                </c:pt>
                <c:pt idx="735">
                  <c:v>33139</c:v>
                </c:pt>
                <c:pt idx="736">
                  <c:v>33141</c:v>
                </c:pt>
                <c:pt idx="737">
                  <c:v>33147</c:v>
                </c:pt>
                <c:pt idx="738">
                  <c:v>33150</c:v>
                </c:pt>
                <c:pt idx="739">
                  <c:v>33151</c:v>
                </c:pt>
                <c:pt idx="740">
                  <c:v>33153</c:v>
                </c:pt>
                <c:pt idx="741">
                  <c:v>33153</c:v>
                </c:pt>
                <c:pt idx="742">
                  <c:v>33153</c:v>
                </c:pt>
                <c:pt idx="743">
                  <c:v>33154</c:v>
                </c:pt>
                <c:pt idx="744">
                  <c:v>33154</c:v>
                </c:pt>
                <c:pt idx="745">
                  <c:v>33154</c:v>
                </c:pt>
                <c:pt idx="746">
                  <c:v>33156</c:v>
                </c:pt>
                <c:pt idx="747">
                  <c:v>33156</c:v>
                </c:pt>
                <c:pt idx="748">
                  <c:v>33156</c:v>
                </c:pt>
                <c:pt idx="749">
                  <c:v>33159</c:v>
                </c:pt>
                <c:pt idx="750">
                  <c:v>33159</c:v>
                </c:pt>
                <c:pt idx="751">
                  <c:v>33159</c:v>
                </c:pt>
                <c:pt idx="752">
                  <c:v>33160</c:v>
                </c:pt>
                <c:pt idx="753">
                  <c:v>33160</c:v>
                </c:pt>
                <c:pt idx="754">
                  <c:v>33162</c:v>
                </c:pt>
                <c:pt idx="755">
                  <c:v>33162</c:v>
                </c:pt>
                <c:pt idx="756">
                  <c:v>33166</c:v>
                </c:pt>
                <c:pt idx="757">
                  <c:v>33168</c:v>
                </c:pt>
                <c:pt idx="758">
                  <c:v>33168</c:v>
                </c:pt>
                <c:pt idx="759">
                  <c:v>33168</c:v>
                </c:pt>
                <c:pt idx="760">
                  <c:v>33168</c:v>
                </c:pt>
                <c:pt idx="761">
                  <c:v>33169</c:v>
                </c:pt>
                <c:pt idx="762">
                  <c:v>33169</c:v>
                </c:pt>
                <c:pt idx="763">
                  <c:v>33169</c:v>
                </c:pt>
                <c:pt idx="764">
                  <c:v>33170</c:v>
                </c:pt>
                <c:pt idx="765">
                  <c:v>33171</c:v>
                </c:pt>
                <c:pt idx="766">
                  <c:v>33171</c:v>
                </c:pt>
                <c:pt idx="767">
                  <c:v>33172</c:v>
                </c:pt>
                <c:pt idx="768">
                  <c:v>33173</c:v>
                </c:pt>
                <c:pt idx="769">
                  <c:v>33174</c:v>
                </c:pt>
                <c:pt idx="770">
                  <c:v>33177</c:v>
                </c:pt>
                <c:pt idx="771">
                  <c:v>33177</c:v>
                </c:pt>
                <c:pt idx="772">
                  <c:v>33178</c:v>
                </c:pt>
                <c:pt idx="773">
                  <c:v>33178</c:v>
                </c:pt>
                <c:pt idx="774">
                  <c:v>33186</c:v>
                </c:pt>
                <c:pt idx="775">
                  <c:v>33187</c:v>
                </c:pt>
                <c:pt idx="776">
                  <c:v>33189</c:v>
                </c:pt>
                <c:pt idx="777">
                  <c:v>33189</c:v>
                </c:pt>
                <c:pt idx="778">
                  <c:v>33192</c:v>
                </c:pt>
                <c:pt idx="779">
                  <c:v>33192</c:v>
                </c:pt>
                <c:pt idx="780">
                  <c:v>33193</c:v>
                </c:pt>
                <c:pt idx="781">
                  <c:v>33193</c:v>
                </c:pt>
                <c:pt idx="782">
                  <c:v>33194</c:v>
                </c:pt>
                <c:pt idx="783">
                  <c:v>33195</c:v>
                </c:pt>
                <c:pt idx="784">
                  <c:v>33196</c:v>
                </c:pt>
                <c:pt idx="785">
                  <c:v>33199</c:v>
                </c:pt>
                <c:pt idx="786">
                  <c:v>33199</c:v>
                </c:pt>
                <c:pt idx="787">
                  <c:v>33202</c:v>
                </c:pt>
                <c:pt idx="788">
                  <c:v>33203</c:v>
                </c:pt>
                <c:pt idx="789">
                  <c:v>33204</c:v>
                </c:pt>
                <c:pt idx="790">
                  <c:v>33204</c:v>
                </c:pt>
                <c:pt idx="791">
                  <c:v>33204</c:v>
                </c:pt>
                <c:pt idx="792">
                  <c:v>33205</c:v>
                </c:pt>
                <c:pt idx="793">
                  <c:v>33205</c:v>
                </c:pt>
                <c:pt idx="794">
                  <c:v>33206</c:v>
                </c:pt>
                <c:pt idx="795">
                  <c:v>33206</c:v>
                </c:pt>
                <c:pt idx="796">
                  <c:v>33208</c:v>
                </c:pt>
                <c:pt idx="797">
                  <c:v>33209</c:v>
                </c:pt>
                <c:pt idx="798">
                  <c:v>33210</c:v>
                </c:pt>
                <c:pt idx="799">
                  <c:v>33210</c:v>
                </c:pt>
                <c:pt idx="800">
                  <c:v>33211</c:v>
                </c:pt>
                <c:pt idx="801">
                  <c:v>33214</c:v>
                </c:pt>
                <c:pt idx="802">
                  <c:v>33220</c:v>
                </c:pt>
                <c:pt idx="803">
                  <c:v>33229</c:v>
                </c:pt>
                <c:pt idx="804">
                  <c:v>33230</c:v>
                </c:pt>
                <c:pt idx="805">
                  <c:v>33235</c:v>
                </c:pt>
                <c:pt idx="806">
                  <c:v>33238</c:v>
                </c:pt>
                <c:pt idx="807">
                  <c:v>33241</c:v>
                </c:pt>
                <c:pt idx="808">
                  <c:v>33247</c:v>
                </c:pt>
                <c:pt idx="809">
                  <c:v>33251</c:v>
                </c:pt>
                <c:pt idx="810">
                  <c:v>33258</c:v>
                </c:pt>
                <c:pt idx="811">
                  <c:v>33261</c:v>
                </c:pt>
                <c:pt idx="812">
                  <c:v>33265</c:v>
                </c:pt>
                <c:pt idx="813">
                  <c:v>33275</c:v>
                </c:pt>
                <c:pt idx="814">
                  <c:v>33276</c:v>
                </c:pt>
                <c:pt idx="815">
                  <c:v>33281</c:v>
                </c:pt>
                <c:pt idx="816">
                  <c:v>33283</c:v>
                </c:pt>
                <c:pt idx="817">
                  <c:v>33284</c:v>
                </c:pt>
                <c:pt idx="818">
                  <c:v>33295</c:v>
                </c:pt>
                <c:pt idx="819">
                  <c:v>33309</c:v>
                </c:pt>
                <c:pt idx="820">
                  <c:v>33310</c:v>
                </c:pt>
                <c:pt idx="821">
                  <c:v>33317</c:v>
                </c:pt>
                <c:pt idx="822">
                  <c:v>33321</c:v>
                </c:pt>
                <c:pt idx="823">
                  <c:v>33325</c:v>
                </c:pt>
                <c:pt idx="824">
                  <c:v>33326</c:v>
                </c:pt>
                <c:pt idx="825">
                  <c:v>33328</c:v>
                </c:pt>
                <c:pt idx="826">
                  <c:v>33330</c:v>
                </c:pt>
                <c:pt idx="827">
                  <c:v>33331</c:v>
                </c:pt>
                <c:pt idx="828">
                  <c:v>33337</c:v>
                </c:pt>
                <c:pt idx="829">
                  <c:v>33345</c:v>
                </c:pt>
                <c:pt idx="830">
                  <c:v>33350</c:v>
                </c:pt>
                <c:pt idx="831">
                  <c:v>33354</c:v>
                </c:pt>
                <c:pt idx="832">
                  <c:v>33354</c:v>
                </c:pt>
                <c:pt idx="833">
                  <c:v>33356</c:v>
                </c:pt>
                <c:pt idx="834">
                  <c:v>33361</c:v>
                </c:pt>
                <c:pt idx="835">
                  <c:v>33364</c:v>
                </c:pt>
                <c:pt idx="836">
                  <c:v>33364</c:v>
                </c:pt>
                <c:pt idx="837">
                  <c:v>33373</c:v>
                </c:pt>
                <c:pt idx="838">
                  <c:v>33376</c:v>
                </c:pt>
                <c:pt idx="839">
                  <c:v>33376</c:v>
                </c:pt>
                <c:pt idx="840">
                  <c:v>33378</c:v>
                </c:pt>
                <c:pt idx="841">
                  <c:v>33378</c:v>
                </c:pt>
                <c:pt idx="842">
                  <c:v>33385</c:v>
                </c:pt>
                <c:pt idx="843">
                  <c:v>33392</c:v>
                </c:pt>
                <c:pt idx="844">
                  <c:v>33412</c:v>
                </c:pt>
                <c:pt idx="845">
                  <c:v>33415</c:v>
                </c:pt>
                <c:pt idx="846">
                  <c:v>33419</c:v>
                </c:pt>
                <c:pt idx="847">
                  <c:v>33419</c:v>
                </c:pt>
                <c:pt idx="848">
                  <c:v>33430</c:v>
                </c:pt>
                <c:pt idx="849">
                  <c:v>33433</c:v>
                </c:pt>
                <c:pt idx="850">
                  <c:v>33436</c:v>
                </c:pt>
                <c:pt idx="851">
                  <c:v>33437</c:v>
                </c:pt>
                <c:pt idx="852">
                  <c:v>33451</c:v>
                </c:pt>
                <c:pt idx="853">
                  <c:v>33456</c:v>
                </c:pt>
                <c:pt idx="854">
                  <c:v>33456</c:v>
                </c:pt>
                <c:pt idx="855">
                  <c:v>33456</c:v>
                </c:pt>
                <c:pt idx="856">
                  <c:v>33474</c:v>
                </c:pt>
                <c:pt idx="857">
                  <c:v>33474</c:v>
                </c:pt>
                <c:pt idx="858">
                  <c:v>33475</c:v>
                </c:pt>
                <c:pt idx="859">
                  <c:v>33476</c:v>
                </c:pt>
              </c:numCache>
            </c:numRef>
          </c:xVal>
          <c:yVal>
            <c:numRef>
              <c:f>Sheet4!$AC$2:$AC$861</c:f>
              <c:numCache>
                <c:formatCode>General</c:formatCode>
                <c:ptCount val="860"/>
                <c:pt idx="0">
                  <c:v>0.271170935</c:v>
                </c:pt>
                <c:pt idx="1">
                  <c:v>0.19415112649999999</c:v>
                </c:pt>
                <c:pt idx="2">
                  <c:v>0</c:v>
                </c:pt>
                <c:pt idx="3">
                  <c:v>0</c:v>
                </c:pt>
                <c:pt idx="4">
                  <c:v>0.13736110400000001</c:v>
                </c:pt>
                <c:pt idx="5">
                  <c:v>0.14071294600000001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0.16503163100000001</c:v>
                </c:pt>
                <c:pt idx="18">
                  <c:v>0</c:v>
                </c:pt>
                <c:pt idx="19">
                  <c:v>0.125529578</c:v>
                </c:pt>
                <c:pt idx="20">
                  <c:v>0.13277791700000002</c:v>
                </c:pt>
                <c:pt idx="21">
                  <c:v>0.16655825699999999</c:v>
                </c:pt>
                <c:pt idx="22">
                  <c:v>0.189095493</c:v>
                </c:pt>
                <c:pt idx="23">
                  <c:v>0.34640081099999998</c:v>
                </c:pt>
                <c:pt idx="24">
                  <c:v>0</c:v>
                </c:pt>
                <c:pt idx="25">
                  <c:v>0.55126725980000002</c:v>
                </c:pt>
                <c:pt idx="26">
                  <c:v>0</c:v>
                </c:pt>
                <c:pt idx="27">
                  <c:v>0</c:v>
                </c:pt>
                <c:pt idx="28">
                  <c:v>0.109834404</c:v>
                </c:pt>
                <c:pt idx="29">
                  <c:v>0.28244154999999999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0.14122077499999999</c:v>
                </c:pt>
                <c:pt idx="34">
                  <c:v>0.115558357</c:v>
                </c:pt>
                <c:pt idx="35">
                  <c:v>0.12606366199999999</c:v>
                </c:pt>
                <c:pt idx="36">
                  <c:v>0.18761726100000001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0.15243902400000001</c:v>
                </c:pt>
                <c:pt idx="41">
                  <c:v>0</c:v>
                </c:pt>
                <c:pt idx="42">
                  <c:v>0</c:v>
                </c:pt>
                <c:pt idx="43">
                  <c:v>0.187955814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0.146694783</c:v>
                </c:pt>
                <c:pt idx="51">
                  <c:v>0.22004217500000001</c:v>
                </c:pt>
                <c:pt idx="52">
                  <c:v>0.17128175900000001</c:v>
                </c:pt>
                <c:pt idx="53">
                  <c:v>0.175724871</c:v>
                </c:pt>
                <c:pt idx="54">
                  <c:v>0.19934334000000001</c:v>
                </c:pt>
                <c:pt idx="55">
                  <c:v>0.48076923100000002</c:v>
                </c:pt>
                <c:pt idx="56">
                  <c:v>0</c:v>
                </c:pt>
                <c:pt idx="57">
                  <c:v>0.29341646799999999</c:v>
                </c:pt>
                <c:pt idx="58">
                  <c:v>0</c:v>
                </c:pt>
                <c:pt idx="59">
                  <c:v>0</c:v>
                </c:pt>
                <c:pt idx="60">
                  <c:v>0.12898686700000001</c:v>
                </c:pt>
                <c:pt idx="61">
                  <c:v>0.34843205599999999</c:v>
                </c:pt>
                <c:pt idx="62">
                  <c:v>0</c:v>
                </c:pt>
                <c:pt idx="63">
                  <c:v>0.30258573300000002</c:v>
                </c:pt>
                <c:pt idx="64">
                  <c:v>0.31175499699999998</c:v>
                </c:pt>
                <c:pt idx="65">
                  <c:v>0.26562743700000002</c:v>
                </c:pt>
                <c:pt idx="66">
                  <c:v>0</c:v>
                </c:pt>
                <c:pt idx="67">
                  <c:v>0.27119611799999999</c:v>
                </c:pt>
                <c:pt idx="68">
                  <c:v>0.12846131899999999</c:v>
                </c:pt>
                <c:pt idx="69">
                  <c:v>0.120783366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0.21178471133333332</c:v>
                </c:pt>
                <c:pt idx="75">
                  <c:v>0.13793697999999999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0.15948963299999999</c:v>
                </c:pt>
                <c:pt idx="83">
                  <c:v>0.125005388</c:v>
                </c:pt>
                <c:pt idx="84">
                  <c:v>0</c:v>
                </c:pt>
                <c:pt idx="85">
                  <c:v>0.45618454650000001</c:v>
                </c:pt>
                <c:pt idx="86">
                  <c:v>0.112073796</c:v>
                </c:pt>
                <c:pt idx="87">
                  <c:v>0</c:v>
                </c:pt>
                <c:pt idx="88">
                  <c:v>0.113005959</c:v>
                </c:pt>
                <c:pt idx="89">
                  <c:v>0.1726616372</c:v>
                </c:pt>
                <c:pt idx="90">
                  <c:v>0</c:v>
                </c:pt>
                <c:pt idx="91">
                  <c:v>0.132528162</c:v>
                </c:pt>
                <c:pt idx="92">
                  <c:v>0</c:v>
                </c:pt>
                <c:pt idx="93">
                  <c:v>0.67103307000000001</c:v>
                </c:pt>
                <c:pt idx="94">
                  <c:v>5.7813695209999993</c:v>
                </c:pt>
                <c:pt idx="95">
                  <c:v>0.240875912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0.190055476</c:v>
                </c:pt>
                <c:pt idx="101">
                  <c:v>0</c:v>
                </c:pt>
                <c:pt idx="102">
                  <c:v>0</c:v>
                </c:pt>
                <c:pt idx="103">
                  <c:v>0.123279228</c:v>
                </c:pt>
                <c:pt idx="104">
                  <c:v>12.3202162955</c:v>
                </c:pt>
                <c:pt idx="105">
                  <c:v>0.16876280799999999</c:v>
                </c:pt>
                <c:pt idx="106">
                  <c:v>0</c:v>
                </c:pt>
                <c:pt idx="107">
                  <c:v>0</c:v>
                </c:pt>
                <c:pt idx="108">
                  <c:v>0.138014319</c:v>
                </c:pt>
                <c:pt idx="109">
                  <c:v>0.17243590650000001</c:v>
                </c:pt>
                <c:pt idx="110">
                  <c:v>0.63854452640000003</c:v>
                </c:pt>
                <c:pt idx="111">
                  <c:v>0</c:v>
                </c:pt>
                <c:pt idx="112">
                  <c:v>0</c:v>
                </c:pt>
                <c:pt idx="113">
                  <c:v>0.19828440899999999</c:v>
                </c:pt>
                <c:pt idx="114">
                  <c:v>0.202993859</c:v>
                </c:pt>
                <c:pt idx="115">
                  <c:v>0.13868913099999999</c:v>
                </c:pt>
                <c:pt idx="116">
                  <c:v>0.22417658200000001</c:v>
                </c:pt>
                <c:pt idx="117">
                  <c:v>0.112508539</c:v>
                </c:pt>
                <c:pt idx="118">
                  <c:v>0</c:v>
                </c:pt>
                <c:pt idx="119">
                  <c:v>0.22414759300000001</c:v>
                </c:pt>
                <c:pt idx="120">
                  <c:v>0</c:v>
                </c:pt>
                <c:pt idx="121">
                  <c:v>0.21152443500000001</c:v>
                </c:pt>
                <c:pt idx="122">
                  <c:v>0.21552653099999999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0.120344295</c:v>
                </c:pt>
                <c:pt idx="127">
                  <c:v>0.33752561599999997</c:v>
                </c:pt>
                <c:pt idx="128">
                  <c:v>0.18680236933333333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0.120694858</c:v>
                </c:pt>
                <c:pt idx="134">
                  <c:v>0.138014319</c:v>
                </c:pt>
                <c:pt idx="135">
                  <c:v>1.2515146930000001</c:v>
                </c:pt>
                <c:pt idx="136">
                  <c:v>0.19160111899999999</c:v>
                </c:pt>
                <c:pt idx="137">
                  <c:v>0</c:v>
                </c:pt>
                <c:pt idx="138">
                  <c:v>0.23444411066666668</c:v>
                </c:pt>
                <c:pt idx="139">
                  <c:v>3.8098705846666667</c:v>
                </c:pt>
                <c:pt idx="140">
                  <c:v>0.14665286399999999</c:v>
                </c:pt>
                <c:pt idx="141">
                  <c:v>1.011916992</c:v>
                </c:pt>
                <c:pt idx="142">
                  <c:v>0.90824198050000005</c:v>
                </c:pt>
                <c:pt idx="143">
                  <c:v>0.12932149300000001</c:v>
                </c:pt>
                <c:pt idx="144">
                  <c:v>0</c:v>
                </c:pt>
                <c:pt idx="145">
                  <c:v>0</c:v>
                </c:pt>
                <c:pt idx="146">
                  <c:v>0.1360741835</c:v>
                </c:pt>
                <c:pt idx="147">
                  <c:v>0</c:v>
                </c:pt>
                <c:pt idx="148">
                  <c:v>1.114649682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0.14587892099999999</c:v>
                </c:pt>
                <c:pt idx="155">
                  <c:v>0</c:v>
                </c:pt>
                <c:pt idx="156">
                  <c:v>0</c:v>
                </c:pt>
                <c:pt idx="157">
                  <c:v>0.85664354833333334</c:v>
                </c:pt>
                <c:pt idx="158">
                  <c:v>0.15924384899999999</c:v>
                </c:pt>
                <c:pt idx="159">
                  <c:v>0.19399019649999999</c:v>
                </c:pt>
                <c:pt idx="160">
                  <c:v>0.14664021399999999</c:v>
                </c:pt>
                <c:pt idx="161">
                  <c:v>0.129315919</c:v>
                </c:pt>
                <c:pt idx="162">
                  <c:v>0</c:v>
                </c:pt>
                <c:pt idx="163">
                  <c:v>0.73453873000000003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0.30142345999999998</c:v>
                </c:pt>
                <c:pt idx="168">
                  <c:v>0.13259934900000001</c:v>
                </c:pt>
                <c:pt idx="169">
                  <c:v>0</c:v>
                </c:pt>
                <c:pt idx="170">
                  <c:v>0</c:v>
                </c:pt>
                <c:pt idx="171">
                  <c:v>0.119545726</c:v>
                </c:pt>
                <c:pt idx="172">
                  <c:v>0</c:v>
                </c:pt>
                <c:pt idx="173">
                  <c:v>0.16776075900000001</c:v>
                </c:pt>
                <c:pt idx="174">
                  <c:v>0.39833530350000002</c:v>
                </c:pt>
                <c:pt idx="175">
                  <c:v>0.13793697999999999</c:v>
                </c:pt>
                <c:pt idx="176">
                  <c:v>0.12076252899999999</c:v>
                </c:pt>
                <c:pt idx="177">
                  <c:v>0</c:v>
                </c:pt>
                <c:pt idx="178">
                  <c:v>0</c:v>
                </c:pt>
                <c:pt idx="179">
                  <c:v>0.35793344650000003</c:v>
                </c:pt>
                <c:pt idx="180">
                  <c:v>0.37612342900000001</c:v>
                </c:pt>
                <c:pt idx="181">
                  <c:v>0.116703136</c:v>
                </c:pt>
                <c:pt idx="182">
                  <c:v>0.29679469000000003</c:v>
                </c:pt>
                <c:pt idx="183">
                  <c:v>0</c:v>
                </c:pt>
                <c:pt idx="184">
                  <c:v>0.439674124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0.12076252899999999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0.12858118700000001</c:v>
                </c:pt>
                <c:pt idx="194">
                  <c:v>0.13692306133333335</c:v>
                </c:pt>
                <c:pt idx="195">
                  <c:v>0.155215355</c:v>
                </c:pt>
                <c:pt idx="196">
                  <c:v>0.22501707700000001</c:v>
                </c:pt>
                <c:pt idx="197">
                  <c:v>0</c:v>
                </c:pt>
                <c:pt idx="198">
                  <c:v>0</c:v>
                </c:pt>
                <c:pt idx="199">
                  <c:v>0.118172944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0.14198597433333332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0.68043172200000002</c:v>
                </c:pt>
                <c:pt idx="214">
                  <c:v>0.2839723696</c:v>
                </c:pt>
                <c:pt idx="215">
                  <c:v>0.34792522966666667</c:v>
                </c:pt>
                <c:pt idx="216">
                  <c:v>0.43824064550000003</c:v>
                </c:pt>
                <c:pt idx="217">
                  <c:v>0.22933703499999999</c:v>
                </c:pt>
                <c:pt idx="218">
                  <c:v>0.72097694033333337</c:v>
                </c:pt>
                <c:pt idx="219">
                  <c:v>0.76980889259999996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0.18259837500000001</c:v>
                </c:pt>
                <c:pt idx="224">
                  <c:v>0.21935837699999999</c:v>
                </c:pt>
                <c:pt idx="225">
                  <c:v>0</c:v>
                </c:pt>
                <c:pt idx="226">
                  <c:v>0.25650883250000001</c:v>
                </c:pt>
                <c:pt idx="227">
                  <c:v>0</c:v>
                </c:pt>
                <c:pt idx="228">
                  <c:v>0.140778977</c:v>
                </c:pt>
                <c:pt idx="229">
                  <c:v>0</c:v>
                </c:pt>
                <c:pt idx="230">
                  <c:v>0.60534960100000001</c:v>
                </c:pt>
                <c:pt idx="231">
                  <c:v>0.182598187</c:v>
                </c:pt>
                <c:pt idx="232">
                  <c:v>1.402294664</c:v>
                </c:pt>
                <c:pt idx="233">
                  <c:v>0</c:v>
                </c:pt>
                <c:pt idx="234">
                  <c:v>0</c:v>
                </c:pt>
                <c:pt idx="235">
                  <c:v>0.131393712</c:v>
                </c:pt>
                <c:pt idx="236">
                  <c:v>0</c:v>
                </c:pt>
                <c:pt idx="237">
                  <c:v>0.27852793279999999</c:v>
                </c:pt>
                <c:pt idx="238">
                  <c:v>0.23463162800000001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0.2184710845</c:v>
                </c:pt>
                <c:pt idx="246">
                  <c:v>0</c:v>
                </c:pt>
                <c:pt idx="247">
                  <c:v>0</c:v>
                </c:pt>
                <c:pt idx="248">
                  <c:v>0.12665480500000001</c:v>
                </c:pt>
                <c:pt idx="249">
                  <c:v>0.214106933</c:v>
                </c:pt>
                <c:pt idx="250">
                  <c:v>0.148850327</c:v>
                </c:pt>
                <c:pt idx="251">
                  <c:v>0.14493321300000001</c:v>
                </c:pt>
                <c:pt idx="252">
                  <c:v>0</c:v>
                </c:pt>
                <c:pt idx="253">
                  <c:v>0.47193711900000002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0.19601338900000001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0.37393323499999997</c:v>
                </c:pt>
                <c:pt idx="262">
                  <c:v>0</c:v>
                </c:pt>
                <c:pt idx="263">
                  <c:v>0.48180500599999998</c:v>
                </c:pt>
                <c:pt idx="264">
                  <c:v>0</c:v>
                </c:pt>
                <c:pt idx="265">
                  <c:v>0.32845760475000002</c:v>
                </c:pt>
                <c:pt idx="266">
                  <c:v>0.110174627</c:v>
                </c:pt>
                <c:pt idx="267">
                  <c:v>0</c:v>
                </c:pt>
                <c:pt idx="268">
                  <c:v>0</c:v>
                </c:pt>
                <c:pt idx="269">
                  <c:v>0.75992009100000002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0.109269714</c:v>
                </c:pt>
                <c:pt idx="274">
                  <c:v>0</c:v>
                </c:pt>
                <c:pt idx="275">
                  <c:v>0.3671492724</c:v>
                </c:pt>
                <c:pt idx="276">
                  <c:v>0.19831432800000001</c:v>
                </c:pt>
                <c:pt idx="277">
                  <c:v>0</c:v>
                </c:pt>
                <c:pt idx="278">
                  <c:v>0</c:v>
                </c:pt>
                <c:pt idx="279">
                  <c:v>1.21002101</c:v>
                </c:pt>
                <c:pt idx="280">
                  <c:v>0</c:v>
                </c:pt>
                <c:pt idx="281">
                  <c:v>0.29552787899999999</c:v>
                </c:pt>
                <c:pt idx="282">
                  <c:v>0</c:v>
                </c:pt>
                <c:pt idx="283">
                  <c:v>0</c:v>
                </c:pt>
                <c:pt idx="284">
                  <c:v>1.2432390336666665</c:v>
                </c:pt>
                <c:pt idx="285">
                  <c:v>0.78674194099999994</c:v>
                </c:pt>
                <c:pt idx="286">
                  <c:v>0.154856875</c:v>
                </c:pt>
                <c:pt idx="287">
                  <c:v>0.63457244700000004</c:v>
                </c:pt>
                <c:pt idx="288">
                  <c:v>0</c:v>
                </c:pt>
                <c:pt idx="289">
                  <c:v>0</c:v>
                </c:pt>
                <c:pt idx="290">
                  <c:v>0.12781886200000001</c:v>
                </c:pt>
                <c:pt idx="291">
                  <c:v>0.25814213120000001</c:v>
                </c:pt>
                <c:pt idx="292">
                  <c:v>0</c:v>
                </c:pt>
                <c:pt idx="293">
                  <c:v>0</c:v>
                </c:pt>
                <c:pt idx="294">
                  <c:v>0.12885501199999999</c:v>
                </c:pt>
                <c:pt idx="295">
                  <c:v>0.112623182</c:v>
                </c:pt>
                <c:pt idx="296">
                  <c:v>0</c:v>
                </c:pt>
                <c:pt idx="297">
                  <c:v>0</c:v>
                </c:pt>
                <c:pt idx="298">
                  <c:v>0.37084865750000001</c:v>
                </c:pt>
                <c:pt idx="299">
                  <c:v>0.23823165800000001</c:v>
                </c:pt>
                <c:pt idx="300">
                  <c:v>0</c:v>
                </c:pt>
                <c:pt idx="301">
                  <c:v>0.283465517</c:v>
                </c:pt>
                <c:pt idx="302">
                  <c:v>0</c:v>
                </c:pt>
                <c:pt idx="303">
                  <c:v>0</c:v>
                </c:pt>
                <c:pt idx="304">
                  <c:v>0.23141039500000002</c:v>
                </c:pt>
                <c:pt idx="305">
                  <c:v>0</c:v>
                </c:pt>
                <c:pt idx="306">
                  <c:v>0.111576852</c:v>
                </c:pt>
                <c:pt idx="307">
                  <c:v>0</c:v>
                </c:pt>
                <c:pt idx="308">
                  <c:v>0.113596302</c:v>
                </c:pt>
                <c:pt idx="309">
                  <c:v>0</c:v>
                </c:pt>
                <c:pt idx="310">
                  <c:v>0</c:v>
                </c:pt>
                <c:pt idx="311">
                  <c:v>0.44577372999999998</c:v>
                </c:pt>
                <c:pt idx="312">
                  <c:v>0.16896317825000001</c:v>
                </c:pt>
                <c:pt idx="313">
                  <c:v>0.50532748400000005</c:v>
                </c:pt>
                <c:pt idx="314">
                  <c:v>0</c:v>
                </c:pt>
                <c:pt idx="315">
                  <c:v>0.15956934</c:v>
                </c:pt>
                <c:pt idx="316">
                  <c:v>0.16424214000000001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0.30032848400000001</c:v>
                </c:pt>
                <c:pt idx="321">
                  <c:v>0.117315814</c:v>
                </c:pt>
                <c:pt idx="322">
                  <c:v>0</c:v>
                </c:pt>
                <c:pt idx="323">
                  <c:v>0</c:v>
                </c:pt>
                <c:pt idx="324">
                  <c:v>17.007645566000001</c:v>
                </c:pt>
                <c:pt idx="325">
                  <c:v>0</c:v>
                </c:pt>
                <c:pt idx="326">
                  <c:v>0.112623182</c:v>
                </c:pt>
                <c:pt idx="327">
                  <c:v>0.120623624</c:v>
                </c:pt>
                <c:pt idx="328">
                  <c:v>0.159826302</c:v>
                </c:pt>
                <c:pt idx="329">
                  <c:v>0.14766218733333333</c:v>
                </c:pt>
                <c:pt idx="330">
                  <c:v>0.15081352349999999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0.12670107899999999</c:v>
                </c:pt>
                <c:pt idx="335">
                  <c:v>0</c:v>
                </c:pt>
                <c:pt idx="336">
                  <c:v>0</c:v>
                </c:pt>
                <c:pt idx="337">
                  <c:v>0.66104776099999996</c:v>
                </c:pt>
                <c:pt idx="338">
                  <c:v>0.17362740500000001</c:v>
                </c:pt>
                <c:pt idx="339">
                  <c:v>0.346803378</c:v>
                </c:pt>
                <c:pt idx="340">
                  <c:v>0.109679188</c:v>
                </c:pt>
                <c:pt idx="341">
                  <c:v>0</c:v>
                </c:pt>
                <c:pt idx="342">
                  <c:v>0.12967039599999999</c:v>
                </c:pt>
                <c:pt idx="343">
                  <c:v>0.34194794066666667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0.109679188</c:v>
                </c:pt>
                <c:pt idx="348">
                  <c:v>0.2206555815</c:v>
                </c:pt>
                <c:pt idx="349">
                  <c:v>0</c:v>
                </c:pt>
                <c:pt idx="350">
                  <c:v>0</c:v>
                </c:pt>
                <c:pt idx="351">
                  <c:v>0.22617611600000001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0.199034982</c:v>
                </c:pt>
                <c:pt idx="357">
                  <c:v>0.13570567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0.14274334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0.11860314933333334</c:v>
                </c:pt>
                <c:pt idx="366">
                  <c:v>0</c:v>
                </c:pt>
                <c:pt idx="367">
                  <c:v>0.120627262</c:v>
                </c:pt>
                <c:pt idx="368">
                  <c:v>0</c:v>
                </c:pt>
                <c:pt idx="369">
                  <c:v>0.12690748525000001</c:v>
                </c:pt>
                <c:pt idx="370">
                  <c:v>0.16731579283333334</c:v>
                </c:pt>
                <c:pt idx="371">
                  <c:v>0</c:v>
                </c:pt>
                <c:pt idx="372">
                  <c:v>0.18801463700000001</c:v>
                </c:pt>
                <c:pt idx="373">
                  <c:v>0</c:v>
                </c:pt>
                <c:pt idx="374">
                  <c:v>0</c:v>
                </c:pt>
                <c:pt idx="375">
                  <c:v>0.12670082099999999</c:v>
                </c:pt>
                <c:pt idx="376">
                  <c:v>0.22585798500000001</c:v>
                </c:pt>
                <c:pt idx="377">
                  <c:v>0.17896351500000002</c:v>
                </c:pt>
                <c:pt idx="378">
                  <c:v>0.41129695599999999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0.19611327849999999</c:v>
                </c:pt>
                <c:pt idx="383">
                  <c:v>0.479286029</c:v>
                </c:pt>
                <c:pt idx="384">
                  <c:v>0</c:v>
                </c:pt>
                <c:pt idx="385">
                  <c:v>0.16327077750000002</c:v>
                </c:pt>
                <c:pt idx="386">
                  <c:v>0</c:v>
                </c:pt>
                <c:pt idx="387">
                  <c:v>0.15198979299999998</c:v>
                </c:pt>
                <c:pt idx="388">
                  <c:v>0.239096746</c:v>
                </c:pt>
                <c:pt idx="389">
                  <c:v>0.1600992825</c:v>
                </c:pt>
                <c:pt idx="390">
                  <c:v>0</c:v>
                </c:pt>
                <c:pt idx="391">
                  <c:v>0.119511331</c:v>
                </c:pt>
                <c:pt idx="392">
                  <c:v>0.33083308825000002</c:v>
                </c:pt>
                <c:pt idx="393">
                  <c:v>0.2104019385</c:v>
                </c:pt>
                <c:pt idx="394">
                  <c:v>0.123943163</c:v>
                </c:pt>
                <c:pt idx="395">
                  <c:v>0.23235861899999999</c:v>
                </c:pt>
                <c:pt idx="396">
                  <c:v>0</c:v>
                </c:pt>
                <c:pt idx="397">
                  <c:v>0.42779465900000002</c:v>
                </c:pt>
                <c:pt idx="398">
                  <c:v>0</c:v>
                </c:pt>
                <c:pt idx="399">
                  <c:v>0.23874561899999999</c:v>
                </c:pt>
                <c:pt idx="400">
                  <c:v>0.20382228149999998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0.25231286800000002</c:v>
                </c:pt>
                <c:pt idx="405">
                  <c:v>0.270945345</c:v>
                </c:pt>
                <c:pt idx="406">
                  <c:v>0.14236786749999999</c:v>
                </c:pt>
                <c:pt idx="407">
                  <c:v>0</c:v>
                </c:pt>
                <c:pt idx="408">
                  <c:v>0.11341765199999999</c:v>
                </c:pt>
                <c:pt idx="409">
                  <c:v>0</c:v>
                </c:pt>
                <c:pt idx="410">
                  <c:v>0.20883875933333335</c:v>
                </c:pt>
                <c:pt idx="411">
                  <c:v>0</c:v>
                </c:pt>
                <c:pt idx="412">
                  <c:v>0</c:v>
                </c:pt>
                <c:pt idx="413">
                  <c:v>1.0881890965000001</c:v>
                </c:pt>
                <c:pt idx="414">
                  <c:v>0.187917316</c:v>
                </c:pt>
                <c:pt idx="415">
                  <c:v>0</c:v>
                </c:pt>
                <c:pt idx="416">
                  <c:v>0.12394864999999999</c:v>
                </c:pt>
                <c:pt idx="417">
                  <c:v>0.33021464</c:v>
                </c:pt>
                <c:pt idx="418">
                  <c:v>0.59269294299999997</c:v>
                </c:pt>
                <c:pt idx="419">
                  <c:v>0.11952191199999999</c:v>
                </c:pt>
                <c:pt idx="420">
                  <c:v>0.13547267299999999</c:v>
                </c:pt>
                <c:pt idx="421">
                  <c:v>0</c:v>
                </c:pt>
                <c:pt idx="422">
                  <c:v>0</c:v>
                </c:pt>
                <c:pt idx="423">
                  <c:v>0</c:v>
                </c:pt>
                <c:pt idx="424">
                  <c:v>0.419578014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0.81931617000000001</c:v>
                </c:pt>
                <c:pt idx="429">
                  <c:v>0</c:v>
                </c:pt>
                <c:pt idx="430">
                  <c:v>0.12745495600000001</c:v>
                </c:pt>
                <c:pt idx="431">
                  <c:v>0.65777714200000004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0.45792507100000002</c:v>
                </c:pt>
                <c:pt idx="436">
                  <c:v>0</c:v>
                </c:pt>
                <c:pt idx="437">
                  <c:v>0.17509255700000001</c:v>
                </c:pt>
                <c:pt idx="438">
                  <c:v>0.14120147866666666</c:v>
                </c:pt>
                <c:pt idx="439">
                  <c:v>0.27117910200000001</c:v>
                </c:pt>
                <c:pt idx="440">
                  <c:v>0</c:v>
                </c:pt>
                <c:pt idx="441">
                  <c:v>1.0949090557499999</c:v>
                </c:pt>
                <c:pt idx="442">
                  <c:v>0</c:v>
                </c:pt>
                <c:pt idx="443">
                  <c:v>0</c:v>
                </c:pt>
                <c:pt idx="444">
                  <c:v>0.98379291750000009</c:v>
                </c:pt>
                <c:pt idx="445">
                  <c:v>0.51839405100000002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0.13227040400000001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0.14666924349999999</c:v>
                </c:pt>
                <c:pt idx="459">
                  <c:v>0.23019034999999999</c:v>
                </c:pt>
                <c:pt idx="460">
                  <c:v>0.139938427</c:v>
                </c:pt>
                <c:pt idx="461">
                  <c:v>0</c:v>
                </c:pt>
                <c:pt idx="462">
                  <c:v>0.208056662</c:v>
                </c:pt>
                <c:pt idx="463">
                  <c:v>0.12837538700000001</c:v>
                </c:pt>
                <c:pt idx="464">
                  <c:v>0.37795536566666665</c:v>
                </c:pt>
                <c:pt idx="465">
                  <c:v>0.23019034999999999</c:v>
                </c:pt>
                <c:pt idx="466">
                  <c:v>0</c:v>
                </c:pt>
                <c:pt idx="467">
                  <c:v>0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0.13722886200000001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0.17901640899999999</c:v>
                </c:pt>
                <c:pt idx="479">
                  <c:v>0.46074109499999999</c:v>
                </c:pt>
                <c:pt idx="480">
                  <c:v>0.12794370499999999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0.29828041849999998</c:v>
                </c:pt>
                <c:pt idx="487">
                  <c:v>0.16221539900000001</c:v>
                </c:pt>
                <c:pt idx="488">
                  <c:v>0.20019304299999999</c:v>
                </c:pt>
                <c:pt idx="489">
                  <c:v>0</c:v>
                </c:pt>
                <c:pt idx="490">
                  <c:v>3.395283858</c:v>
                </c:pt>
                <c:pt idx="491">
                  <c:v>0</c:v>
                </c:pt>
                <c:pt idx="492">
                  <c:v>0</c:v>
                </c:pt>
                <c:pt idx="493">
                  <c:v>0.151029102</c:v>
                </c:pt>
                <c:pt idx="494">
                  <c:v>0.13146050400000001</c:v>
                </c:pt>
                <c:pt idx="495">
                  <c:v>0</c:v>
                </c:pt>
                <c:pt idx="496">
                  <c:v>0.11352295849999999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0.210917671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0.43824701199999999</c:v>
                </c:pt>
                <c:pt idx="513">
                  <c:v>0.12794370499999999</c:v>
                </c:pt>
                <c:pt idx="514">
                  <c:v>0.16378928700000001</c:v>
                </c:pt>
                <c:pt idx="515">
                  <c:v>0.29323113749999996</c:v>
                </c:pt>
                <c:pt idx="516">
                  <c:v>0</c:v>
                </c:pt>
                <c:pt idx="517">
                  <c:v>0.13365806433333333</c:v>
                </c:pt>
                <c:pt idx="518">
                  <c:v>0</c:v>
                </c:pt>
                <c:pt idx="519">
                  <c:v>0</c:v>
                </c:pt>
                <c:pt idx="520">
                  <c:v>0.13280212499999999</c:v>
                </c:pt>
                <c:pt idx="521">
                  <c:v>0</c:v>
                </c:pt>
                <c:pt idx="522">
                  <c:v>0</c:v>
                </c:pt>
                <c:pt idx="523">
                  <c:v>0.18589354</c:v>
                </c:pt>
                <c:pt idx="524">
                  <c:v>0</c:v>
                </c:pt>
                <c:pt idx="525">
                  <c:v>0.18902942</c:v>
                </c:pt>
                <c:pt idx="526">
                  <c:v>0</c:v>
                </c:pt>
                <c:pt idx="527">
                  <c:v>0.69935777850000003</c:v>
                </c:pt>
                <c:pt idx="528">
                  <c:v>0.773883396</c:v>
                </c:pt>
                <c:pt idx="529">
                  <c:v>0</c:v>
                </c:pt>
                <c:pt idx="530">
                  <c:v>0.17959562000000001</c:v>
                </c:pt>
                <c:pt idx="531">
                  <c:v>0.1821357965</c:v>
                </c:pt>
                <c:pt idx="532">
                  <c:v>0.3090381935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0.50606610499999993</c:v>
                </c:pt>
                <c:pt idx="537">
                  <c:v>0.1829797138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0.81864655200000003</c:v>
                </c:pt>
                <c:pt idx="542">
                  <c:v>0.179920835</c:v>
                </c:pt>
                <c:pt idx="543">
                  <c:v>0</c:v>
                </c:pt>
                <c:pt idx="544">
                  <c:v>0.11007154700000001</c:v>
                </c:pt>
                <c:pt idx="545">
                  <c:v>0</c:v>
                </c:pt>
                <c:pt idx="546">
                  <c:v>0</c:v>
                </c:pt>
                <c:pt idx="547">
                  <c:v>2.2310756970000001</c:v>
                </c:pt>
                <c:pt idx="548">
                  <c:v>0</c:v>
                </c:pt>
                <c:pt idx="549">
                  <c:v>0.17716910166666666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0.12166154899999999</c:v>
                </c:pt>
                <c:pt idx="554">
                  <c:v>0</c:v>
                </c:pt>
                <c:pt idx="555">
                  <c:v>0</c:v>
                </c:pt>
                <c:pt idx="556">
                  <c:v>0.14608233700000001</c:v>
                </c:pt>
                <c:pt idx="557">
                  <c:v>0</c:v>
                </c:pt>
                <c:pt idx="558">
                  <c:v>0</c:v>
                </c:pt>
                <c:pt idx="559">
                  <c:v>0.33643204999999998</c:v>
                </c:pt>
                <c:pt idx="560">
                  <c:v>0.24007292859999999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0.64772871600000004</c:v>
                </c:pt>
                <c:pt idx="566">
                  <c:v>0</c:v>
                </c:pt>
                <c:pt idx="567">
                  <c:v>0.12540449650000002</c:v>
                </c:pt>
                <c:pt idx="568">
                  <c:v>1.590819719</c:v>
                </c:pt>
                <c:pt idx="569">
                  <c:v>0.69617275300000003</c:v>
                </c:pt>
                <c:pt idx="570">
                  <c:v>0.67614194480000001</c:v>
                </c:pt>
                <c:pt idx="571">
                  <c:v>0</c:v>
                </c:pt>
                <c:pt idx="572">
                  <c:v>0.14165559999999999</c:v>
                </c:pt>
                <c:pt idx="573">
                  <c:v>3.1257633668333336</c:v>
                </c:pt>
                <c:pt idx="574">
                  <c:v>0.82275914000000006</c:v>
                </c:pt>
                <c:pt idx="575">
                  <c:v>0.111968649</c:v>
                </c:pt>
                <c:pt idx="576">
                  <c:v>0.495861159</c:v>
                </c:pt>
                <c:pt idx="577">
                  <c:v>0.12463170533333334</c:v>
                </c:pt>
                <c:pt idx="578">
                  <c:v>0.29567489499999999</c:v>
                </c:pt>
                <c:pt idx="579">
                  <c:v>0.19474404350000002</c:v>
                </c:pt>
                <c:pt idx="580">
                  <c:v>0.17885985333333332</c:v>
                </c:pt>
                <c:pt idx="581">
                  <c:v>0</c:v>
                </c:pt>
                <c:pt idx="582">
                  <c:v>0.26086346999999999</c:v>
                </c:pt>
                <c:pt idx="583">
                  <c:v>0</c:v>
                </c:pt>
                <c:pt idx="584">
                  <c:v>0.11153798500000001</c:v>
                </c:pt>
                <c:pt idx="585">
                  <c:v>0.136324204</c:v>
                </c:pt>
                <c:pt idx="586">
                  <c:v>0.16186102499999999</c:v>
                </c:pt>
                <c:pt idx="587">
                  <c:v>0.137684153</c:v>
                </c:pt>
                <c:pt idx="588">
                  <c:v>0.1518247915</c:v>
                </c:pt>
                <c:pt idx="589">
                  <c:v>0.20559045816666666</c:v>
                </c:pt>
                <c:pt idx="590">
                  <c:v>0</c:v>
                </c:pt>
                <c:pt idx="591">
                  <c:v>0.19573891400000001</c:v>
                </c:pt>
                <c:pt idx="592">
                  <c:v>0</c:v>
                </c:pt>
                <c:pt idx="593">
                  <c:v>0.524641633</c:v>
                </c:pt>
                <c:pt idx="594">
                  <c:v>0.20326733399999999</c:v>
                </c:pt>
                <c:pt idx="595">
                  <c:v>0</c:v>
                </c:pt>
                <c:pt idx="596">
                  <c:v>0</c:v>
                </c:pt>
                <c:pt idx="597">
                  <c:v>0.17576199300000001</c:v>
                </c:pt>
                <c:pt idx="598">
                  <c:v>0</c:v>
                </c:pt>
                <c:pt idx="599">
                  <c:v>0</c:v>
                </c:pt>
                <c:pt idx="600">
                  <c:v>0.34958070050000001</c:v>
                </c:pt>
                <c:pt idx="601">
                  <c:v>1.1421854599999999</c:v>
                </c:pt>
                <c:pt idx="602">
                  <c:v>0.22425426633333334</c:v>
                </c:pt>
                <c:pt idx="603">
                  <c:v>0.64303295739999999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0.27120905000000001</c:v>
                </c:pt>
                <c:pt idx="608">
                  <c:v>0</c:v>
                </c:pt>
                <c:pt idx="609">
                  <c:v>0</c:v>
                </c:pt>
                <c:pt idx="610">
                  <c:v>0.77919144799999995</c:v>
                </c:pt>
                <c:pt idx="611">
                  <c:v>0</c:v>
                </c:pt>
                <c:pt idx="612">
                  <c:v>0.323557759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0.11014732200000001</c:v>
                </c:pt>
                <c:pt idx="619">
                  <c:v>0.182431502</c:v>
                </c:pt>
                <c:pt idx="620">
                  <c:v>0</c:v>
                </c:pt>
                <c:pt idx="621">
                  <c:v>0.11358942599999999</c:v>
                </c:pt>
                <c:pt idx="622">
                  <c:v>0</c:v>
                </c:pt>
                <c:pt idx="623">
                  <c:v>0.35007152000000002</c:v>
                </c:pt>
                <c:pt idx="624">
                  <c:v>0.44581618699999997</c:v>
                </c:pt>
                <c:pt idx="625">
                  <c:v>0</c:v>
                </c:pt>
                <c:pt idx="626">
                  <c:v>0.15433260600000001</c:v>
                </c:pt>
                <c:pt idx="627">
                  <c:v>0.61733042199999999</c:v>
                </c:pt>
                <c:pt idx="628">
                  <c:v>0</c:v>
                </c:pt>
                <c:pt idx="629">
                  <c:v>2.1605320780000001</c:v>
                </c:pt>
                <c:pt idx="630">
                  <c:v>0.130799945</c:v>
                </c:pt>
                <c:pt idx="631">
                  <c:v>1.4554110634999999</c:v>
                </c:pt>
                <c:pt idx="632">
                  <c:v>0.10963819399999999</c:v>
                </c:pt>
                <c:pt idx="633">
                  <c:v>0</c:v>
                </c:pt>
                <c:pt idx="634">
                  <c:v>0</c:v>
                </c:pt>
                <c:pt idx="635">
                  <c:v>0.55761173180000001</c:v>
                </c:pt>
                <c:pt idx="636">
                  <c:v>0.32457809800000004</c:v>
                </c:pt>
                <c:pt idx="637">
                  <c:v>0</c:v>
                </c:pt>
                <c:pt idx="638">
                  <c:v>0.199642021</c:v>
                </c:pt>
                <c:pt idx="639">
                  <c:v>0.32502394200000001</c:v>
                </c:pt>
                <c:pt idx="640">
                  <c:v>0.49910505300000002</c:v>
                </c:pt>
                <c:pt idx="641">
                  <c:v>0</c:v>
                </c:pt>
                <c:pt idx="642">
                  <c:v>0</c:v>
                </c:pt>
                <c:pt idx="643">
                  <c:v>0.54688031500000001</c:v>
                </c:pt>
                <c:pt idx="644">
                  <c:v>0</c:v>
                </c:pt>
                <c:pt idx="645">
                  <c:v>0.116690507</c:v>
                </c:pt>
                <c:pt idx="646">
                  <c:v>0.25444726299999998</c:v>
                </c:pt>
                <c:pt idx="647">
                  <c:v>0</c:v>
                </c:pt>
                <c:pt idx="648">
                  <c:v>0.1593142505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0.15754983466666667</c:v>
                </c:pt>
                <c:pt idx="660">
                  <c:v>0</c:v>
                </c:pt>
                <c:pt idx="661">
                  <c:v>0.2203332455</c:v>
                </c:pt>
                <c:pt idx="662">
                  <c:v>0</c:v>
                </c:pt>
                <c:pt idx="663">
                  <c:v>6.9325818046666665</c:v>
                </c:pt>
                <c:pt idx="664">
                  <c:v>0</c:v>
                </c:pt>
                <c:pt idx="665">
                  <c:v>0.158325876</c:v>
                </c:pt>
                <c:pt idx="666">
                  <c:v>0.13067910766666668</c:v>
                </c:pt>
                <c:pt idx="667">
                  <c:v>0</c:v>
                </c:pt>
                <c:pt idx="668">
                  <c:v>0.51330609000000005</c:v>
                </c:pt>
                <c:pt idx="669">
                  <c:v>0.158096816</c:v>
                </c:pt>
                <c:pt idx="670">
                  <c:v>0.1806770815</c:v>
                </c:pt>
                <c:pt idx="671">
                  <c:v>0</c:v>
                </c:pt>
                <c:pt idx="672">
                  <c:v>0.1457476</c:v>
                </c:pt>
                <c:pt idx="673">
                  <c:v>0.139275766</c:v>
                </c:pt>
                <c:pt idx="674">
                  <c:v>0.25783038599999997</c:v>
                </c:pt>
                <c:pt idx="675">
                  <c:v>0.11574074099999999</c:v>
                </c:pt>
                <c:pt idx="676">
                  <c:v>0.124223603</c:v>
                </c:pt>
                <c:pt idx="677">
                  <c:v>0.18821049500000001</c:v>
                </c:pt>
                <c:pt idx="678">
                  <c:v>0.27581678533333331</c:v>
                </c:pt>
                <c:pt idx="679">
                  <c:v>0</c:v>
                </c:pt>
                <c:pt idx="680">
                  <c:v>0.17691786500000001</c:v>
                </c:pt>
                <c:pt idx="681">
                  <c:v>0</c:v>
                </c:pt>
                <c:pt idx="682">
                  <c:v>0</c:v>
                </c:pt>
                <c:pt idx="683">
                  <c:v>0.11317798</c:v>
                </c:pt>
                <c:pt idx="684">
                  <c:v>0</c:v>
                </c:pt>
                <c:pt idx="685">
                  <c:v>0.139472398</c:v>
                </c:pt>
                <c:pt idx="686">
                  <c:v>0.120027435</c:v>
                </c:pt>
                <c:pt idx="687">
                  <c:v>0.15003429400000001</c:v>
                </c:pt>
                <c:pt idx="688">
                  <c:v>0</c:v>
                </c:pt>
                <c:pt idx="689">
                  <c:v>17.882247370000002</c:v>
                </c:pt>
                <c:pt idx="690">
                  <c:v>0</c:v>
                </c:pt>
                <c:pt idx="691">
                  <c:v>0</c:v>
                </c:pt>
                <c:pt idx="692">
                  <c:v>0.11015111399999999</c:v>
                </c:pt>
                <c:pt idx="693">
                  <c:v>0.262274638</c:v>
                </c:pt>
                <c:pt idx="694">
                  <c:v>0.12872601775</c:v>
                </c:pt>
                <c:pt idx="695">
                  <c:v>0.16524145900000001</c:v>
                </c:pt>
                <c:pt idx="696">
                  <c:v>0.111454047</c:v>
                </c:pt>
                <c:pt idx="697">
                  <c:v>0.209532996</c:v>
                </c:pt>
                <c:pt idx="698">
                  <c:v>0</c:v>
                </c:pt>
                <c:pt idx="699">
                  <c:v>0.13551155600000001</c:v>
                </c:pt>
                <c:pt idx="700">
                  <c:v>0.24086595699999999</c:v>
                </c:pt>
                <c:pt idx="701">
                  <c:v>0</c:v>
                </c:pt>
                <c:pt idx="702">
                  <c:v>0</c:v>
                </c:pt>
                <c:pt idx="703">
                  <c:v>0.12393109400000001</c:v>
                </c:pt>
                <c:pt idx="704">
                  <c:v>0.40334025350000002</c:v>
                </c:pt>
                <c:pt idx="705">
                  <c:v>0</c:v>
                </c:pt>
                <c:pt idx="706">
                  <c:v>0</c:v>
                </c:pt>
                <c:pt idx="707">
                  <c:v>0.67921463299999996</c:v>
                </c:pt>
                <c:pt idx="708">
                  <c:v>0.20604196299999999</c:v>
                </c:pt>
                <c:pt idx="709">
                  <c:v>0.25466363019999999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0.156979386</c:v>
                </c:pt>
                <c:pt idx="714">
                  <c:v>0.24439778300000001</c:v>
                </c:pt>
                <c:pt idx="715">
                  <c:v>0</c:v>
                </c:pt>
                <c:pt idx="716">
                  <c:v>0</c:v>
                </c:pt>
                <c:pt idx="717">
                  <c:v>0.15003429400000001</c:v>
                </c:pt>
                <c:pt idx="718">
                  <c:v>0.45438957499999999</c:v>
                </c:pt>
                <c:pt idx="719">
                  <c:v>0.15284834999999999</c:v>
                </c:pt>
                <c:pt idx="720">
                  <c:v>0</c:v>
                </c:pt>
                <c:pt idx="721">
                  <c:v>0.30643023550000004</c:v>
                </c:pt>
                <c:pt idx="722">
                  <c:v>0.20703154400000001</c:v>
                </c:pt>
                <c:pt idx="723">
                  <c:v>0.16501551433333334</c:v>
                </c:pt>
                <c:pt idx="724">
                  <c:v>0.119800058</c:v>
                </c:pt>
                <c:pt idx="725">
                  <c:v>0.27901859024999998</c:v>
                </c:pt>
                <c:pt idx="726">
                  <c:v>0</c:v>
                </c:pt>
                <c:pt idx="727">
                  <c:v>0.61356621300000003</c:v>
                </c:pt>
                <c:pt idx="728">
                  <c:v>0.119800058</c:v>
                </c:pt>
                <c:pt idx="729">
                  <c:v>0.12340620249999999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0.265051117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0.39191465879999998</c:v>
                </c:pt>
                <c:pt idx="740">
                  <c:v>0.27064570599999999</c:v>
                </c:pt>
                <c:pt idx="741">
                  <c:v>0</c:v>
                </c:pt>
                <c:pt idx="742">
                  <c:v>0.6716493912</c:v>
                </c:pt>
                <c:pt idx="743">
                  <c:v>0.3408053304</c:v>
                </c:pt>
                <c:pt idx="744">
                  <c:v>0</c:v>
                </c:pt>
                <c:pt idx="745">
                  <c:v>0.21455996399999999</c:v>
                </c:pt>
                <c:pt idx="746">
                  <c:v>0</c:v>
                </c:pt>
                <c:pt idx="747">
                  <c:v>0.49220335866666665</c:v>
                </c:pt>
                <c:pt idx="748">
                  <c:v>0</c:v>
                </c:pt>
                <c:pt idx="749">
                  <c:v>0</c:v>
                </c:pt>
                <c:pt idx="750">
                  <c:v>0.18590432100000001</c:v>
                </c:pt>
                <c:pt idx="751">
                  <c:v>0.30975264320000001</c:v>
                </c:pt>
                <c:pt idx="752">
                  <c:v>0</c:v>
                </c:pt>
                <c:pt idx="753">
                  <c:v>0.24091850200000001</c:v>
                </c:pt>
                <c:pt idx="754">
                  <c:v>0</c:v>
                </c:pt>
                <c:pt idx="755">
                  <c:v>0</c:v>
                </c:pt>
                <c:pt idx="756">
                  <c:v>0.27458632500000002</c:v>
                </c:pt>
                <c:pt idx="757">
                  <c:v>0</c:v>
                </c:pt>
                <c:pt idx="758">
                  <c:v>0.39391590066666671</c:v>
                </c:pt>
                <c:pt idx="759">
                  <c:v>0</c:v>
                </c:pt>
                <c:pt idx="760">
                  <c:v>0.47497687199999999</c:v>
                </c:pt>
                <c:pt idx="761">
                  <c:v>0.165238046</c:v>
                </c:pt>
                <c:pt idx="762">
                  <c:v>0</c:v>
                </c:pt>
                <c:pt idx="763">
                  <c:v>0</c:v>
                </c:pt>
                <c:pt idx="764">
                  <c:v>0.15059674000000001</c:v>
                </c:pt>
                <c:pt idx="765">
                  <c:v>0.17351069999999999</c:v>
                </c:pt>
                <c:pt idx="766">
                  <c:v>4.6274859610000005</c:v>
                </c:pt>
                <c:pt idx="767">
                  <c:v>0.11463888799999999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0.110303334</c:v>
                </c:pt>
                <c:pt idx="775">
                  <c:v>0.23752969099999999</c:v>
                </c:pt>
                <c:pt idx="776">
                  <c:v>0.74771933050000006</c:v>
                </c:pt>
                <c:pt idx="777">
                  <c:v>0</c:v>
                </c:pt>
                <c:pt idx="778">
                  <c:v>0.13397430900000001</c:v>
                </c:pt>
                <c:pt idx="779">
                  <c:v>0</c:v>
                </c:pt>
                <c:pt idx="780">
                  <c:v>0.46399031699999999</c:v>
                </c:pt>
                <c:pt idx="781">
                  <c:v>0.17685505600000001</c:v>
                </c:pt>
                <c:pt idx="782">
                  <c:v>0</c:v>
                </c:pt>
                <c:pt idx="783">
                  <c:v>0.187265918</c:v>
                </c:pt>
                <c:pt idx="784">
                  <c:v>0.35305391600000002</c:v>
                </c:pt>
                <c:pt idx="785">
                  <c:v>0</c:v>
                </c:pt>
                <c:pt idx="786">
                  <c:v>0.33114275500000001</c:v>
                </c:pt>
                <c:pt idx="787">
                  <c:v>0.17534170500000001</c:v>
                </c:pt>
                <c:pt idx="788">
                  <c:v>0</c:v>
                </c:pt>
                <c:pt idx="789">
                  <c:v>0.73695292499999998</c:v>
                </c:pt>
                <c:pt idx="790">
                  <c:v>0.160425127</c:v>
                </c:pt>
                <c:pt idx="791">
                  <c:v>0</c:v>
                </c:pt>
                <c:pt idx="792">
                  <c:v>0.48289507200000004</c:v>
                </c:pt>
                <c:pt idx="793">
                  <c:v>0</c:v>
                </c:pt>
                <c:pt idx="794">
                  <c:v>0.13933857799999999</c:v>
                </c:pt>
                <c:pt idx="795">
                  <c:v>1.3285783046666666</c:v>
                </c:pt>
                <c:pt idx="796">
                  <c:v>2.4887768760000002</c:v>
                </c:pt>
                <c:pt idx="797">
                  <c:v>0.246687985</c:v>
                </c:pt>
                <c:pt idx="798">
                  <c:v>0.32599962266666666</c:v>
                </c:pt>
                <c:pt idx="799">
                  <c:v>0.56992989400000005</c:v>
                </c:pt>
                <c:pt idx="800">
                  <c:v>0</c:v>
                </c:pt>
                <c:pt idx="801">
                  <c:v>0.14754284400000001</c:v>
                </c:pt>
                <c:pt idx="802">
                  <c:v>0.31760435599999998</c:v>
                </c:pt>
                <c:pt idx="803">
                  <c:v>0</c:v>
                </c:pt>
                <c:pt idx="804">
                  <c:v>0.29743900000000001</c:v>
                </c:pt>
                <c:pt idx="805">
                  <c:v>0.39155601000000001</c:v>
                </c:pt>
                <c:pt idx="806">
                  <c:v>0.16400964000000001</c:v>
                </c:pt>
                <c:pt idx="807">
                  <c:v>0.24377450150000002</c:v>
                </c:pt>
                <c:pt idx="808">
                  <c:v>0.315836968</c:v>
                </c:pt>
                <c:pt idx="809">
                  <c:v>0</c:v>
                </c:pt>
                <c:pt idx="810">
                  <c:v>0.19399579</c:v>
                </c:pt>
                <c:pt idx="811">
                  <c:v>0</c:v>
                </c:pt>
                <c:pt idx="812">
                  <c:v>0.28333070999999999</c:v>
                </c:pt>
                <c:pt idx="813">
                  <c:v>0.12031884499999999</c:v>
                </c:pt>
                <c:pt idx="814">
                  <c:v>0.185499155</c:v>
                </c:pt>
                <c:pt idx="815">
                  <c:v>0</c:v>
                </c:pt>
                <c:pt idx="816">
                  <c:v>0.22895090600000001</c:v>
                </c:pt>
                <c:pt idx="817">
                  <c:v>0</c:v>
                </c:pt>
                <c:pt idx="818">
                  <c:v>0.236108925</c:v>
                </c:pt>
                <c:pt idx="819">
                  <c:v>0.141719978</c:v>
                </c:pt>
                <c:pt idx="820">
                  <c:v>0.14191130439999999</c:v>
                </c:pt>
                <c:pt idx="821">
                  <c:v>0.33013387699999996</c:v>
                </c:pt>
                <c:pt idx="822">
                  <c:v>0</c:v>
                </c:pt>
                <c:pt idx="823">
                  <c:v>0.66025473479999996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0.18548225400000001</c:v>
                </c:pt>
                <c:pt idx="831">
                  <c:v>0</c:v>
                </c:pt>
                <c:pt idx="832">
                  <c:v>1.0385158299999999</c:v>
                </c:pt>
                <c:pt idx="833">
                  <c:v>0.20905079333333335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0.17314654500000001</c:v>
                </c:pt>
                <c:pt idx="839">
                  <c:v>0.12603347500000001</c:v>
                </c:pt>
                <c:pt idx="840">
                  <c:v>0.81148564300000003</c:v>
                </c:pt>
                <c:pt idx="841">
                  <c:v>0</c:v>
                </c:pt>
                <c:pt idx="842">
                  <c:v>0.21828014200000001</c:v>
                </c:pt>
                <c:pt idx="843">
                  <c:v>0.17644686400000001</c:v>
                </c:pt>
                <c:pt idx="844">
                  <c:v>0.19601671849999999</c:v>
                </c:pt>
                <c:pt idx="845">
                  <c:v>0</c:v>
                </c:pt>
                <c:pt idx="846">
                  <c:v>0.45498328724999998</c:v>
                </c:pt>
                <c:pt idx="847">
                  <c:v>3.2885502309999999</c:v>
                </c:pt>
                <c:pt idx="848">
                  <c:v>0</c:v>
                </c:pt>
                <c:pt idx="849">
                  <c:v>0.202686217</c:v>
                </c:pt>
                <c:pt idx="850">
                  <c:v>0</c:v>
                </c:pt>
                <c:pt idx="851">
                  <c:v>0</c:v>
                </c:pt>
                <c:pt idx="852">
                  <c:v>0.32768703399999999</c:v>
                </c:pt>
                <c:pt idx="853">
                  <c:v>0</c:v>
                </c:pt>
                <c:pt idx="854">
                  <c:v>0.12445221250000001</c:v>
                </c:pt>
                <c:pt idx="855">
                  <c:v>0.82283509300000002</c:v>
                </c:pt>
                <c:pt idx="856">
                  <c:v>0</c:v>
                </c:pt>
                <c:pt idx="857">
                  <c:v>0.31015105749999999</c:v>
                </c:pt>
                <c:pt idx="858">
                  <c:v>0</c:v>
                </c:pt>
                <c:pt idx="859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C38-D548-ACB2-A6B9327AE1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67972415"/>
        <c:axId val="1443895503"/>
      </c:scatterChart>
      <c:valAx>
        <c:axId val="1767972415"/>
        <c:scaling>
          <c:orientation val="minMax"/>
          <c:max val="33550"/>
          <c:min val="315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Chromosome V Position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43895503"/>
        <c:crosses val="autoZero"/>
        <c:crossBetween val="midCat"/>
      </c:valAx>
      <c:valAx>
        <c:axId val="1443895503"/>
        <c:scaling>
          <c:orientation val="minMax"/>
          <c:max val="5"/>
          <c:min val="0.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50" dirty="0"/>
                  <a:t>Average Variant Frequency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797241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1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Sheet4!$AF$1</c:f>
              <c:strCache>
                <c:ptCount val="1"/>
                <c:pt idx="0">
                  <c:v>rnr1Y285F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Sheet4!$AE$2:$AE$861</c:f>
              <c:numCache>
                <c:formatCode>General</c:formatCode>
                <c:ptCount val="860"/>
                <c:pt idx="0">
                  <c:v>31650</c:v>
                </c:pt>
                <c:pt idx="1">
                  <c:v>31658</c:v>
                </c:pt>
                <c:pt idx="2">
                  <c:v>31661</c:v>
                </c:pt>
                <c:pt idx="3">
                  <c:v>31711</c:v>
                </c:pt>
                <c:pt idx="4">
                  <c:v>31723</c:v>
                </c:pt>
                <c:pt idx="5">
                  <c:v>31784</c:v>
                </c:pt>
                <c:pt idx="6">
                  <c:v>31788</c:v>
                </c:pt>
                <c:pt idx="7">
                  <c:v>31790</c:v>
                </c:pt>
                <c:pt idx="8">
                  <c:v>31794</c:v>
                </c:pt>
                <c:pt idx="9">
                  <c:v>31797</c:v>
                </c:pt>
                <c:pt idx="10">
                  <c:v>31798</c:v>
                </c:pt>
                <c:pt idx="11">
                  <c:v>31804</c:v>
                </c:pt>
                <c:pt idx="12">
                  <c:v>31805</c:v>
                </c:pt>
                <c:pt idx="13">
                  <c:v>31806</c:v>
                </c:pt>
                <c:pt idx="14">
                  <c:v>31807</c:v>
                </c:pt>
                <c:pt idx="15">
                  <c:v>31807</c:v>
                </c:pt>
                <c:pt idx="16">
                  <c:v>31816</c:v>
                </c:pt>
                <c:pt idx="17">
                  <c:v>31817</c:v>
                </c:pt>
                <c:pt idx="18">
                  <c:v>31822</c:v>
                </c:pt>
                <c:pt idx="19">
                  <c:v>31829</c:v>
                </c:pt>
                <c:pt idx="20">
                  <c:v>31830</c:v>
                </c:pt>
                <c:pt idx="21">
                  <c:v>31834</c:v>
                </c:pt>
                <c:pt idx="22">
                  <c:v>31839</c:v>
                </c:pt>
                <c:pt idx="23">
                  <c:v>31839</c:v>
                </c:pt>
                <c:pt idx="24">
                  <c:v>31844</c:v>
                </c:pt>
                <c:pt idx="25">
                  <c:v>31844</c:v>
                </c:pt>
                <c:pt idx="26">
                  <c:v>31845</c:v>
                </c:pt>
                <c:pt idx="27">
                  <c:v>31846</c:v>
                </c:pt>
                <c:pt idx="28">
                  <c:v>31854</c:v>
                </c:pt>
                <c:pt idx="29">
                  <c:v>31854</c:v>
                </c:pt>
                <c:pt idx="30">
                  <c:v>31857</c:v>
                </c:pt>
                <c:pt idx="31">
                  <c:v>31860</c:v>
                </c:pt>
                <c:pt idx="32">
                  <c:v>31861</c:v>
                </c:pt>
                <c:pt idx="33">
                  <c:v>31863</c:v>
                </c:pt>
                <c:pt idx="34">
                  <c:v>31867</c:v>
                </c:pt>
                <c:pt idx="35">
                  <c:v>31869</c:v>
                </c:pt>
                <c:pt idx="36">
                  <c:v>31869</c:v>
                </c:pt>
                <c:pt idx="37">
                  <c:v>31871</c:v>
                </c:pt>
                <c:pt idx="38">
                  <c:v>31874</c:v>
                </c:pt>
                <c:pt idx="39">
                  <c:v>31874</c:v>
                </c:pt>
                <c:pt idx="40">
                  <c:v>31879</c:v>
                </c:pt>
                <c:pt idx="41">
                  <c:v>31880</c:v>
                </c:pt>
                <c:pt idx="42">
                  <c:v>31881</c:v>
                </c:pt>
                <c:pt idx="43">
                  <c:v>31882</c:v>
                </c:pt>
                <c:pt idx="44">
                  <c:v>31883</c:v>
                </c:pt>
                <c:pt idx="45">
                  <c:v>31884</c:v>
                </c:pt>
                <c:pt idx="46">
                  <c:v>31884</c:v>
                </c:pt>
                <c:pt idx="47">
                  <c:v>31885</c:v>
                </c:pt>
                <c:pt idx="48">
                  <c:v>31886</c:v>
                </c:pt>
                <c:pt idx="49">
                  <c:v>31886</c:v>
                </c:pt>
                <c:pt idx="50">
                  <c:v>31890</c:v>
                </c:pt>
                <c:pt idx="51">
                  <c:v>31892</c:v>
                </c:pt>
                <c:pt idx="52">
                  <c:v>31893</c:v>
                </c:pt>
                <c:pt idx="53">
                  <c:v>31904</c:v>
                </c:pt>
                <c:pt idx="54">
                  <c:v>31904</c:v>
                </c:pt>
                <c:pt idx="55">
                  <c:v>31906</c:v>
                </c:pt>
                <c:pt idx="56">
                  <c:v>31911</c:v>
                </c:pt>
                <c:pt idx="57">
                  <c:v>31912</c:v>
                </c:pt>
                <c:pt idx="58">
                  <c:v>31912</c:v>
                </c:pt>
                <c:pt idx="59">
                  <c:v>31913</c:v>
                </c:pt>
                <c:pt idx="60">
                  <c:v>31913</c:v>
                </c:pt>
                <c:pt idx="61">
                  <c:v>31917</c:v>
                </c:pt>
                <c:pt idx="62">
                  <c:v>31920</c:v>
                </c:pt>
                <c:pt idx="63">
                  <c:v>31920</c:v>
                </c:pt>
                <c:pt idx="64">
                  <c:v>31922</c:v>
                </c:pt>
                <c:pt idx="65">
                  <c:v>31923</c:v>
                </c:pt>
                <c:pt idx="66">
                  <c:v>31926</c:v>
                </c:pt>
                <c:pt idx="67">
                  <c:v>31930</c:v>
                </c:pt>
                <c:pt idx="68">
                  <c:v>31930</c:v>
                </c:pt>
                <c:pt idx="69">
                  <c:v>31950</c:v>
                </c:pt>
                <c:pt idx="70">
                  <c:v>31956</c:v>
                </c:pt>
                <c:pt idx="71">
                  <c:v>31956</c:v>
                </c:pt>
                <c:pt idx="72">
                  <c:v>31958</c:v>
                </c:pt>
                <c:pt idx="73">
                  <c:v>31960</c:v>
                </c:pt>
                <c:pt idx="74">
                  <c:v>31962</c:v>
                </c:pt>
                <c:pt idx="75">
                  <c:v>31964</c:v>
                </c:pt>
                <c:pt idx="76">
                  <c:v>31964</c:v>
                </c:pt>
                <c:pt idx="77">
                  <c:v>31964</c:v>
                </c:pt>
                <c:pt idx="78">
                  <c:v>31967</c:v>
                </c:pt>
                <c:pt idx="79">
                  <c:v>31971</c:v>
                </c:pt>
                <c:pt idx="80">
                  <c:v>31972</c:v>
                </c:pt>
                <c:pt idx="81">
                  <c:v>31972</c:v>
                </c:pt>
                <c:pt idx="82">
                  <c:v>31973</c:v>
                </c:pt>
                <c:pt idx="83">
                  <c:v>31974</c:v>
                </c:pt>
                <c:pt idx="84">
                  <c:v>31977</c:v>
                </c:pt>
                <c:pt idx="85">
                  <c:v>31979</c:v>
                </c:pt>
                <c:pt idx="86">
                  <c:v>31980</c:v>
                </c:pt>
                <c:pt idx="87">
                  <c:v>31980</c:v>
                </c:pt>
                <c:pt idx="88">
                  <c:v>31980</c:v>
                </c:pt>
                <c:pt idx="89">
                  <c:v>31981</c:v>
                </c:pt>
                <c:pt idx="90">
                  <c:v>31981</c:v>
                </c:pt>
                <c:pt idx="91">
                  <c:v>31981</c:v>
                </c:pt>
                <c:pt idx="92">
                  <c:v>31983</c:v>
                </c:pt>
                <c:pt idx="93">
                  <c:v>31984</c:v>
                </c:pt>
                <c:pt idx="94">
                  <c:v>31986</c:v>
                </c:pt>
                <c:pt idx="95">
                  <c:v>31986</c:v>
                </c:pt>
                <c:pt idx="96">
                  <c:v>31988</c:v>
                </c:pt>
                <c:pt idx="97">
                  <c:v>31990</c:v>
                </c:pt>
                <c:pt idx="98">
                  <c:v>31996</c:v>
                </c:pt>
                <c:pt idx="99">
                  <c:v>31996</c:v>
                </c:pt>
                <c:pt idx="100">
                  <c:v>31997</c:v>
                </c:pt>
                <c:pt idx="101">
                  <c:v>31997</c:v>
                </c:pt>
                <c:pt idx="102">
                  <c:v>32004</c:v>
                </c:pt>
                <c:pt idx="103">
                  <c:v>32004</c:v>
                </c:pt>
                <c:pt idx="104">
                  <c:v>32008</c:v>
                </c:pt>
                <c:pt idx="105">
                  <c:v>32014</c:v>
                </c:pt>
                <c:pt idx="106">
                  <c:v>32022</c:v>
                </c:pt>
                <c:pt idx="107">
                  <c:v>32022</c:v>
                </c:pt>
                <c:pt idx="108">
                  <c:v>32026</c:v>
                </c:pt>
                <c:pt idx="109">
                  <c:v>32027</c:v>
                </c:pt>
                <c:pt idx="110">
                  <c:v>32027</c:v>
                </c:pt>
                <c:pt idx="111">
                  <c:v>32030</c:v>
                </c:pt>
                <c:pt idx="112">
                  <c:v>32033</c:v>
                </c:pt>
                <c:pt idx="113">
                  <c:v>32034</c:v>
                </c:pt>
                <c:pt idx="114">
                  <c:v>32038</c:v>
                </c:pt>
                <c:pt idx="115">
                  <c:v>32041</c:v>
                </c:pt>
                <c:pt idx="116">
                  <c:v>32042</c:v>
                </c:pt>
                <c:pt idx="117">
                  <c:v>32044</c:v>
                </c:pt>
                <c:pt idx="118">
                  <c:v>32045</c:v>
                </c:pt>
                <c:pt idx="119">
                  <c:v>32048</c:v>
                </c:pt>
                <c:pt idx="120">
                  <c:v>32050</c:v>
                </c:pt>
                <c:pt idx="121">
                  <c:v>32055</c:v>
                </c:pt>
                <c:pt idx="122">
                  <c:v>32055</c:v>
                </c:pt>
                <c:pt idx="123">
                  <c:v>32055</c:v>
                </c:pt>
                <c:pt idx="124">
                  <c:v>32056</c:v>
                </c:pt>
                <c:pt idx="125">
                  <c:v>32057</c:v>
                </c:pt>
                <c:pt idx="126">
                  <c:v>32057</c:v>
                </c:pt>
                <c:pt idx="127">
                  <c:v>32058</c:v>
                </c:pt>
                <c:pt idx="128">
                  <c:v>32064</c:v>
                </c:pt>
                <c:pt idx="129">
                  <c:v>32064</c:v>
                </c:pt>
                <c:pt idx="130">
                  <c:v>32067</c:v>
                </c:pt>
                <c:pt idx="131">
                  <c:v>32069</c:v>
                </c:pt>
                <c:pt idx="132">
                  <c:v>32070</c:v>
                </c:pt>
                <c:pt idx="133">
                  <c:v>32073</c:v>
                </c:pt>
                <c:pt idx="134">
                  <c:v>32075</c:v>
                </c:pt>
                <c:pt idx="135">
                  <c:v>32075</c:v>
                </c:pt>
                <c:pt idx="136">
                  <c:v>32076</c:v>
                </c:pt>
                <c:pt idx="137">
                  <c:v>32077</c:v>
                </c:pt>
                <c:pt idx="138">
                  <c:v>32081</c:v>
                </c:pt>
                <c:pt idx="139">
                  <c:v>32081</c:v>
                </c:pt>
                <c:pt idx="140">
                  <c:v>32087</c:v>
                </c:pt>
                <c:pt idx="141">
                  <c:v>32088</c:v>
                </c:pt>
                <c:pt idx="142">
                  <c:v>32088</c:v>
                </c:pt>
                <c:pt idx="143">
                  <c:v>32089</c:v>
                </c:pt>
                <c:pt idx="144">
                  <c:v>32089</c:v>
                </c:pt>
                <c:pt idx="145">
                  <c:v>32089</c:v>
                </c:pt>
                <c:pt idx="146">
                  <c:v>32092</c:v>
                </c:pt>
                <c:pt idx="147">
                  <c:v>32093</c:v>
                </c:pt>
                <c:pt idx="148">
                  <c:v>32095</c:v>
                </c:pt>
                <c:pt idx="149">
                  <c:v>32097</c:v>
                </c:pt>
                <c:pt idx="150">
                  <c:v>32098</c:v>
                </c:pt>
                <c:pt idx="151">
                  <c:v>32102</c:v>
                </c:pt>
                <c:pt idx="152">
                  <c:v>32109</c:v>
                </c:pt>
                <c:pt idx="153">
                  <c:v>32109</c:v>
                </c:pt>
                <c:pt idx="154">
                  <c:v>32109</c:v>
                </c:pt>
                <c:pt idx="155">
                  <c:v>32112</c:v>
                </c:pt>
                <c:pt idx="156">
                  <c:v>32114</c:v>
                </c:pt>
                <c:pt idx="157">
                  <c:v>32114</c:v>
                </c:pt>
                <c:pt idx="158">
                  <c:v>32115</c:v>
                </c:pt>
                <c:pt idx="159">
                  <c:v>32119</c:v>
                </c:pt>
                <c:pt idx="160">
                  <c:v>32125</c:v>
                </c:pt>
                <c:pt idx="161">
                  <c:v>32126</c:v>
                </c:pt>
                <c:pt idx="162">
                  <c:v>32126</c:v>
                </c:pt>
                <c:pt idx="163">
                  <c:v>32128</c:v>
                </c:pt>
                <c:pt idx="164">
                  <c:v>32149</c:v>
                </c:pt>
                <c:pt idx="165">
                  <c:v>32149</c:v>
                </c:pt>
                <c:pt idx="166">
                  <c:v>32153</c:v>
                </c:pt>
                <c:pt idx="167">
                  <c:v>32153</c:v>
                </c:pt>
                <c:pt idx="168">
                  <c:v>32157</c:v>
                </c:pt>
                <c:pt idx="169">
                  <c:v>32157</c:v>
                </c:pt>
                <c:pt idx="170">
                  <c:v>32160</c:v>
                </c:pt>
                <c:pt idx="171">
                  <c:v>32160</c:v>
                </c:pt>
                <c:pt idx="172">
                  <c:v>32165</c:v>
                </c:pt>
                <c:pt idx="173">
                  <c:v>32165</c:v>
                </c:pt>
                <c:pt idx="174">
                  <c:v>32166</c:v>
                </c:pt>
                <c:pt idx="175">
                  <c:v>32168</c:v>
                </c:pt>
                <c:pt idx="176">
                  <c:v>32173</c:v>
                </c:pt>
                <c:pt idx="177">
                  <c:v>32176</c:v>
                </c:pt>
                <c:pt idx="178">
                  <c:v>32180</c:v>
                </c:pt>
                <c:pt idx="179">
                  <c:v>32184</c:v>
                </c:pt>
                <c:pt idx="180">
                  <c:v>32188</c:v>
                </c:pt>
                <c:pt idx="181">
                  <c:v>32190</c:v>
                </c:pt>
                <c:pt idx="182">
                  <c:v>32195</c:v>
                </c:pt>
                <c:pt idx="183">
                  <c:v>32199</c:v>
                </c:pt>
                <c:pt idx="184">
                  <c:v>32199</c:v>
                </c:pt>
                <c:pt idx="185">
                  <c:v>32200</c:v>
                </c:pt>
                <c:pt idx="186">
                  <c:v>32202</c:v>
                </c:pt>
                <c:pt idx="187">
                  <c:v>32203</c:v>
                </c:pt>
                <c:pt idx="188">
                  <c:v>32205</c:v>
                </c:pt>
                <c:pt idx="189">
                  <c:v>32205</c:v>
                </c:pt>
                <c:pt idx="190">
                  <c:v>32215</c:v>
                </c:pt>
                <c:pt idx="191">
                  <c:v>32216</c:v>
                </c:pt>
                <c:pt idx="192">
                  <c:v>32218</c:v>
                </c:pt>
                <c:pt idx="193">
                  <c:v>32223</c:v>
                </c:pt>
                <c:pt idx="194">
                  <c:v>32223</c:v>
                </c:pt>
                <c:pt idx="195">
                  <c:v>32226</c:v>
                </c:pt>
                <c:pt idx="196">
                  <c:v>32231</c:v>
                </c:pt>
                <c:pt idx="197">
                  <c:v>32237</c:v>
                </c:pt>
                <c:pt idx="198">
                  <c:v>32238</c:v>
                </c:pt>
                <c:pt idx="199">
                  <c:v>32238</c:v>
                </c:pt>
                <c:pt idx="200">
                  <c:v>32241</c:v>
                </c:pt>
                <c:pt idx="201">
                  <c:v>32246</c:v>
                </c:pt>
                <c:pt idx="202">
                  <c:v>32255</c:v>
                </c:pt>
                <c:pt idx="203">
                  <c:v>32256</c:v>
                </c:pt>
                <c:pt idx="204">
                  <c:v>32256</c:v>
                </c:pt>
                <c:pt idx="205">
                  <c:v>32257</c:v>
                </c:pt>
                <c:pt idx="206">
                  <c:v>32259</c:v>
                </c:pt>
                <c:pt idx="207">
                  <c:v>32259</c:v>
                </c:pt>
                <c:pt idx="208">
                  <c:v>32261</c:v>
                </c:pt>
                <c:pt idx="209">
                  <c:v>32265</c:v>
                </c:pt>
                <c:pt idx="210">
                  <c:v>32265</c:v>
                </c:pt>
                <c:pt idx="211">
                  <c:v>32265</c:v>
                </c:pt>
                <c:pt idx="212">
                  <c:v>32271</c:v>
                </c:pt>
                <c:pt idx="213">
                  <c:v>32271</c:v>
                </c:pt>
                <c:pt idx="214">
                  <c:v>32271</c:v>
                </c:pt>
                <c:pt idx="215">
                  <c:v>32272</c:v>
                </c:pt>
                <c:pt idx="216">
                  <c:v>32272</c:v>
                </c:pt>
                <c:pt idx="217">
                  <c:v>32272</c:v>
                </c:pt>
                <c:pt idx="218">
                  <c:v>32274</c:v>
                </c:pt>
                <c:pt idx="219">
                  <c:v>32274</c:v>
                </c:pt>
                <c:pt idx="220">
                  <c:v>32275</c:v>
                </c:pt>
                <c:pt idx="221">
                  <c:v>32275</c:v>
                </c:pt>
                <c:pt idx="222">
                  <c:v>32277</c:v>
                </c:pt>
                <c:pt idx="223">
                  <c:v>32277</c:v>
                </c:pt>
                <c:pt idx="224">
                  <c:v>32278</c:v>
                </c:pt>
                <c:pt idx="225">
                  <c:v>32282</c:v>
                </c:pt>
                <c:pt idx="226">
                  <c:v>32282</c:v>
                </c:pt>
                <c:pt idx="227">
                  <c:v>32283</c:v>
                </c:pt>
                <c:pt idx="228">
                  <c:v>32284</c:v>
                </c:pt>
                <c:pt idx="229">
                  <c:v>32284</c:v>
                </c:pt>
                <c:pt idx="230">
                  <c:v>32284</c:v>
                </c:pt>
                <c:pt idx="231">
                  <c:v>32288</c:v>
                </c:pt>
                <c:pt idx="232">
                  <c:v>32288</c:v>
                </c:pt>
                <c:pt idx="233">
                  <c:v>32289</c:v>
                </c:pt>
                <c:pt idx="234">
                  <c:v>32289</c:v>
                </c:pt>
                <c:pt idx="235">
                  <c:v>32290</c:v>
                </c:pt>
                <c:pt idx="236">
                  <c:v>32292</c:v>
                </c:pt>
                <c:pt idx="237">
                  <c:v>32292</c:v>
                </c:pt>
                <c:pt idx="238">
                  <c:v>32292</c:v>
                </c:pt>
                <c:pt idx="239">
                  <c:v>32293</c:v>
                </c:pt>
                <c:pt idx="240">
                  <c:v>32294</c:v>
                </c:pt>
                <c:pt idx="241">
                  <c:v>32294</c:v>
                </c:pt>
                <c:pt idx="242">
                  <c:v>32295</c:v>
                </c:pt>
                <c:pt idx="243">
                  <c:v>32295</c:v>
                </c:pt>
                <c:pt idx="244">
                  <c:v>32298</c:v>
                </c:pt>
                <c:pt idx="245">
                  <c:v>32299</c:v>
                </c:pt>
                <c:pt idx="246">
                  <c:v>32301</c:v>
                </c:pt>
                <c:pt idx="247">
                  <c:v>32301</c:v>
                </c:pt>
                <c:pt idx="248">
                  <c:v>32302</c:v>
                </c:pt>
                <c:pt idx="249">
                  <c:v>32303</c:v>
                </c:pt>
                <c:pt idx="250">
                  <c:v>32304</c:v>
                </c:pt>
                <c:pt idx="251">
                  <c:v>32304</c:v>
                </c:pt>
                <c:pt idx="252">
                  <c:v>32304</c:v>
                </c:pt>
                <c:pt idx="253">
                  <c:v>32304</c:v>
                </c:pt>
                <c:pt idx="254">
                  <c:v>32305</c:v>
                </c:pt>
                <c:pt idx="255">
                  <c:v>32305</c:v>
                </c:pt>
                <c:pt idx="256">
                  <c:v>32311</c:v>
                </c:pt>
                <c:pt idx="257">
                  <c:v>32313</c:v>
                </c:pt>
                <c:pt idx="258">
                  <c:v>32316</c:v>
                </c:pt>
                <c:pt idx="259">
                  <c:v>32319</c:v>
                </c:pt>
                <c:pt idx="260">
                  <c:v>32319</c:v>
                </c:pt>
                <c:pt idx="261">
                  <c:v>32319</c:v>
                </c:pt>
                <c:pt idx="262">
                  <c:v>32334</c:v>
                </c:pt>
                <c:pt idx="263">
                  <c:v>32337</c:v>
                </c:pt>
                <c:pt idx="264">
                  <c:v>32344</c:v>
                </c:pt>
                <c:pt idx="265">
                  <c:v>32346</c:v>
                </c:pt>
                <c:pt idx="266">
                  <c:v>32346</c:v>
                </c:pt>
                <c:pt idx="267">
                  <c:v>32346</c:v>
                </c:pt>
                <c:pt idx="268">
                  <c:v>32354</c:v>
                </c:pt>
                <c:pt idx="269">
                  <c:v>32357</c:v>
                </c:pt>
                <c:pt idx="270">
                  <c:v>32358</c:v>
                </c:pt>
                <c:pt idx="271">
                  <c:v>32360</c:v>
                </c:pt>
                <c:pt idx="272">
                  <c:v>32363</c:v>
                </c:pt>
                <c:pt idx="273">
                  <c:v>32368</c:v>
                </c:pt>
                <c:pt idx="274">
                  <c:v>32373</c:v>
                </c:pt>
                <c:pt idx="275">
                  <c:v>32373</c:v>
                </c:pt>
                <c:pt idx="276">
                  <c:v>32387</c:v>
                </c:pt>
                <c:pt idx="277">
                  <c:v>32398</c:v>
                </c:pt>
                <c:pt idx="278">
                  <c:v>32399</c:v>
                </c:pt>
                <c:pt idx="279">
                  <c:v>32399</c:v>
                </c:pt>
                <c:pt idx="280">
                  <c:v>32407</c:v>
                </c:pt>
                <c:pt idx="281">
                  <c:v>32408</c:v>
                </c:pt>
                <c:pt idx="282">
                  <c:v>32409</c:v>
                </c:pt>
                <c:pt idx="283">
                  <c:v>32413</c:v>
                </c:pt>
                <c:pt idx="284">
                  <c:v>32413</c:v>
                </c:pt>
                <c:pt idx="285">
                  <c:v>32415</c:v>
                </c:pt>
                <c:pt idx="286">
                  <c:v>32422</c:v>
                </c:pt>
                <c:pt idx="287">
                  <c:v>32424</c:v>
                </c:pt>
                <c:pt idx="288">
                  <c:v>32427</c:v>
                </c:pt>
                <c:pt idx="289">
                  <c:v>32429</c:v>
                </c:pt>
                <c:pt idx="290">
                  <c:v>32432</c:v>
                </c:pt>
                <c:pt idx="291">
                  <c:v>32432</c:v>
                </c:pt>
                <c:pt idx="292">
                  <c:v>32435</c:v>
                </c:pt>
                <c:pt idx="293">
                  <c:v>32436</c:v>
                </c:pt>
                <c:pt idx="294">
                  <c:v>32436</c:v>
                </c:pt>
                <c:pt idx="295">
                  <c:v>32439</c:v>
                </c:pt>
                <c:pt idx="296">
                  <c:v>32442</c:v>
                </c:pt>
                <c:pt idx="297">
                  <c:v>32442</c:v>
                </c:pt>
                <c:pt idx="298">
                  <c:v>32445</c:v>
                </c:pt>
                <c:pt idx="299">
                  <c:v>32445</c:v>
                </c:pt>
                <c:pt idx="300">
                  <c:v>32448</c:v>
                </c:pt>
                <c:pt idx="301">
                  <c:v>32448</c:v>
                </c:pt>
                <c:pt idx="302">
                  <c:v>32449</c:v>
                </c:pt>
                <c:pt idx="303">
                  <c:v>32449</c:v>
                </c:pt>
                <c:pt idx="304">
                  <c:v>32449</c:v>
                </c:pt>
                <c:pt idx="305">
                  <c:v>32454</c:v>
                </c:pt>
                <c:pt idx="306">
                  <c:v>32454</c:v>
                </c:pt>
                <c:pt idx="307">
                  <c:v>32457</c:v>
                </c:pt>
                <c:pt idx="308">
                  <c:v>32457</c:v>
                </c:pt>
                <c:pt idx="309">
                  <c:v>32460</c:v>
                </c:pt>
                <c:pt idx="310">
                  <c:v>32463</c:v>
                </c:pt>
                <c:pt idx="311">
                  <c:v>32463</c:v>
                </c:pt>
                <c:pt idx="312">
                  <c:v>32466</c:v>
                </c:pt>
                <c:pt idx="313">
                  <c:v>32467</c:v>
                </c:pt>
                <c:pt idx="314">
                  <c:v>32471</c:v>
                </c:pt>
                <c:pt idx="315">
                  <c:v>32471</c:v>
                </c:pt>
                <c:pt idx="316">
                  <c:v>32472</c:v>
                </c:pt>
                <c:pt idx="317">
                  <c:v>32472</c:v>
                </c:pt>
                <c:pt idx="318">
                  <c:v>32473</c:v>
                </c:pt>
                <c:pt idx="319">
                  <c:v>32473</c:v>
                </c:pt>
                <c:pt idx="320">
                  <c:v>32474</c:v>
                </c:pt>
                <c:pt idx="321">
                  <c:v>32474</c:v>
                </c:pt>
                <c:pt idx="322">
                  <c:v>32475</c:v>
                </c:pt>
                <c:pt idx="323">
                  <c:v>32475</c:v>
                </c:pt>
                <c:pt idx="324">
                  <c:v>32475</c:v>
                </c:pt>
                <c:pt idx="325">
                  <c:v>32476</c:v>
                </c:pt>
                <c:pt idx="326">
                  <c:v>32481</c:v>
                </c:pt>
                <c:pt idx="327">
                  <c:v>32487</c:v>
                </c:pt>
                <c:pt idx="328">
                  <c:v>32487</c:v>
                </c:pt>
                <c:pt idx="329">
                  <c:v>32487</c:v>
                </c:pt>
                <c:pt idx="330">
                  <c:v>32488</c:v>
                </c:pt>
                <c:pt idx="331">
                  <c:v>32488</c:v>
                </c:pt>
                <c:pt idx="332">
                  <c:v>32488</c:v>
                </c:pt>
                <c:pt idx="333">
                  <c:v>32489</c:v>
                </c:pt>
                <c:pt idx="334">
                  <c:v>32490</c:v>
                </c:pt>
                <c:pt idx="335">
                  <c:v>32490</c:v>
                </c:pt>
                <c:pt idx="336">
                  <c:v>32490</c:v>
                </c:pt>
                <c:pt idx="337">
                  <c:v>32490</c:v>
                </c:pt>
                <c:pt idx="338">
                  <c:v>32492</c:v>
                </c:pt>
                <c:pt idx="339">
                  <c:v>32494</c:v>
                </c:pt>
                <c:pt idx="340">
                  <c:v>32494</c:v>
                </c:pt>
                <c:pt idx="341">
                  <c:v>32496</c:v>
                </c:pt>
                <c:pt idx="342">
                  <c:v>32497</c:v>
                </c:pt>
                <c:pt idx="343">
                  <c:v>32498</c:v>
                </c:pt>
                <c:pt idx="344">
                  <c:v>32498</c:v>
                </c:pt>
                <c:pt idx="345">
                  <c:v>32498</c:v>
                </c:pt>
                <c:pt idx="346">
                  <c:v>32498</c:v>
                </c:pt>
                <c:pt idx="347">
                  <c:v>32508</c:v>
                </c:pt>
                <c:pt idx="348">
                  <c:v>32508</c:v>
                </c:pt>
                <c:pt idx="349">
                  <c:v>32514</c:v>
                </c:pt>
                <c:pt idx="350">
                  <c:v>32515</c:v>
                </c:pt>
                <c:pt idx="351">
                  <c:v>32517</c:v>
                </c:pt>
                <c:pt idx="352">
                  <c:v>32520</c:v>
                </c:pt>
                <c:pt idx="353">
                  <c:v>32520</c:v>
                </c:pt>
                <c:pt idx="354">
                  <c:v>32521</c:v>
                </c:pt>
                <c:pt idx="355">
                  <c:v>32521</c:v>
                </c:pt>
                <c:pt idx="356">
                  <c:v>32522</c:v>
                </c:pt>
                <c:pt idx="357">
                  <c:v>32524</c:v>
                </c:pt>
                <c:pt idx="358">
                  <c:v>32527</c:v>
                </c:pt>
                <c:pt idx="359">
                  <c:v>32528</c:v>
                </c:pt>
                <c:pt idx="360">
                  <c:v>32528</c:v>
                </c:pt>
                <c:pt idx="361">
                  <c:v>32529</c:v>
                </c:pt>
                <c:pt idx="362">
                  <c:v>32529</c:v>
                </c:pt>
                <c:pt idx="363">
                  <c:v>32529</c:v>
                </c:pt>
                <c:pt idx="364">
                  <c:v>32530</c:v>
                </c:pt>
                <c:pt idx="365">
                  <c:v>32530</c:v>
                </c:pt>
                <c:pt idx="366">
                  <c:v>32531</c:v>
                </c:pt>
                <c:pt idx="367">
                  <c:v>32532</c:v>
                </c:pt>
                <c:pt idx="368">
                  <c:v>32532</c:v>
                </c:pt>
                <c:pt idx="369">
                  <c:v>32535</c:v>
                </c:pt>
                <c:pt idx="370">
                  <c:v>32536</c:v>
                </c:pt>
                <c:pt idx="371">
                  <c:v>32538</c:v>
                </c:pt>
                <c:pt idx="372">
                  <c:v>32539</c:v>
                </c:pt>
                <c:pt idx="373">
                  <c:v>32539</c:v>
                </c:pt>
                <c:pt idx="374">
                  <c:v>32541</c:v>
                </c:pt>
                <c:pt idx="375">
                  <c:v>32541</c:v>
                </c:pt>
                <c:pt idx="376">
                  <c:v>32541</c:v>
                </c:pt>
                <c:pt idx="377">
                  <c:v>32542</c:v>
                </c:pt>
                <c:pt idx="378">
                  <c:v>32542</c:v>
                </c:pt>
                <c:pt idx="379">
                  <c:v>32543</c:v>
                </c:pt>
                <c:pt idx="380">
                  <c:v>32544</c:v>
                </c:pt>
                <c:pt idx="381">
                  <c:v>32545</c:v>
                </c:pt>
                <c:pt idx="382">
                  <c:v>32545</c:v>
                </c:pt>
                <c:pt idx="383">
                  <c:v>32547</c:v>
                </c:pt>
                <c:pt idx="384">
                  <c:v>32556</c:v>
                </c:pt>
                <c:pt idx="385">
                  <c:v>32556</c:v>
                </c:pt>
                <c:pt idx="386">
                  <c:v>32557</c:v>
                </c:pt>
                <c:pt idx="387">
                  <c:v>32566</c:v>
                </c:pt>
                <c:pt idx="388">
                  <c:v>32566</c:v>
                </c:pt>
                <c:pt idx="389">
                  <c:v>32566</c:v>
                </c:pt>
                <c:pt idx="390">
                  <c:v>32568</c:v>
                </c:pt>
                <c:pt idx="391">
                  <c:v>32571</c:v>
                </c:pt>
                <c:pt idx="392">
                  <c:v>32571</c:v>
                </c:pt>
                <c:pt idx="393">
                  <c:v>32572</c:v>
                </c:pt>
                <c:pt idx="394">
                  <c:v>32572</c:v>
                </c:pt>
                <c:pt idx="395">
                  <c:v>32572</c:v>
                </c:pt>
                <c:pt idx="396">
                  <c:v>32573</c:v>
                </c:pt>
                <c:pt idx="397">
                  <c:v>32574</c:v>
                </c:pt>
                <c:pt idx="398">
                  <c:v>32574</c:v>
                </c:pt>
                <c:pt idx="399">
                  <c:v>32575</c:v>
                </c:pt>
                <c:pt idx="400">
                  <c:v>32575</c:v>
                </c:pt>
                <c:pt idx="401">
                  <c:v>32576</c:v>
                </c:pt>
                <c:pt idx="402">
                  <c:v>32578</c:v>
                </c:pt>
                <c:pt idx="403">
                  <c:v>32580</c:v>
                </c:pt>
                <c:pt idx="404">
                  <c:v>32580</c:v>
                </c:pt>
                <c:pt idx="405">
                  <c:v>32580</c:v>
                </c:pt>
                <c:pt idx="406">
                  <c:v>32581</c:v>
                </c:pt>
                <c:pt idx="407">
                  <c:v>32583</c:v>
                </c:pt>
                <c:pt idx="408">
                  <c:v>32585</c:v>
                </c:pt>
                <c:pt idx="409">
                  <c:v>32587</c:v>
                </c:pt>
                <c:pt idx="410">
                  <c:v>32590</c:v>
                </c:pt>
                <c:pt idx="411">
                  <c:v>32598</c:v>
                </c:pt>
                <c:pt idx="412">
                  <c:v>32604</c:v>
                </c:pt>
                <c:pt idx="413">
                  <c:v>32608</c:v>
                </c:pt>
                <c:pt idx="414">
                  <c:v>32609</c:v>
                </c:pt>
                <c:pt idx="415">
                  <c:v>32610</c:v>
                </c:pt>
                <c:pt idx="416">
                  <c:v>32611</c:v>
                </c:pt>
                <c:pt idx="417">
                  <c:v>32613</c:v>
                </c:pt>
                <c:pt idx="418">
                  <c:v>32615</c:v>
                </c:pt>
                <c:pt idx="419">
                  <c:v>32616</c:v>
                </c:pt>
                <c:pt idx="420">
                  <c:v>32619</c:v>
                </c:pt>
                <c:pt idx="421">
                  <c:v>32621</c:v>
                </c:pt>
                <c:pt idx="422">
                  <c:v>32624</c:v>
                </c:pt>
                <c:pt idx="423">
                  <c:v>32629</c:v>
                </c:pt>
                <c:pt idx="424">
                  <c:v>32629</c:v>
                </c:pt>
                <c:pt idx="425">
                  <c:v>32629</c:v>
                </c:pt>
                <c:pt idx="426">
                  <c:v>32630</c:v>
                </c:pt>
                <c:pt idx="427">
                  <c:v>32630</c:v>
                </c:pt>
                <c:pt idx="428">
                  <c:v>32631</c:v>
                </c:pt>
                <c:pt idx="429">
                  <c:v>32631</c:v>
                </c:pt>
                <c:pt idx="430">
                  <c:v>32635</c:v>
                </c:pt>
                <c:pt idx="431">
                  <c:v>32642</c:v>
                </c:pt>
                <c:pt idx="432">
                  <c:v>32652</c:v>
                </c:pt>
                <c:pt idx="433">
                  <c:v>32655</c:v>
                </c:pt>
                <c:pt idx="434">
                  <c:v>32657</c:v>
                </c:pt>
                <c:pt idx="435">
                  <c:v>32658</c:v>
                </c:pt>
                <c:pt idx="436">
                  <c:v>32658</c:v>
                </c:pt>
                <c:pt idx="437">
                  <c:v>32658</c:v>
                </c:pt>
                <c:pt idx="438">
                  <c:v>32660</c:v>
                </c:pt>
                <c:pt idx="439">
                  <c:v>32661</c:v>
                </c:pt>
                <c:pt idx="440">
                  <c:v>32662</c:v>
                </c:pt>
                <c:pt idx="441">
                  <c:v>32670</c:v>
                </c:pt>
                <c:pt idx="442">
                  <c:v>32673</c:v>
                </c:pt>
                <c:pt idx="443">
                  <c:v>32678</c:v>
                </c:pt>
                <c:pt idx="444">
                  <c:v>32678</c:v>
                </c:pt>
                <c:pt idx="445">
                  <c:v>32679</c:v>
                </c:pt>
                <c:pt idx="446">
                  <c:v>32680</c:v>
                </c:pt>
                <c:pt idx="447">
                  <c:v>32680</c:v>
                </c:pt>
                <c:pt idx="448">
                  <c:v>32680</c:v>
                </c:pt>
                <c:pt idx="449">
                  <c:v>32681</c:v>
                </c:pt>
                <c:pt idx="450">
                  <c:v>32683</c:v>
                </c:pt>
                <c:pt idx="451">
                  <c:v>32684</c:v>
                </c:pt>
                <c:pt idx="452">
                  <c:v>32685</c:v>
                </c:pt>
                <c:pt idx="453">
                  <c:v>32686</c:v>
                </c:pt>
                <c:pt idx="454">
                  <c:v>32687</c:v>
                </c:pt>
                <c:pt idx="455">
                  <c:v>32688</c:v>
                </c:pt>
                <c:pt idx="456">
                  <c:v>32689</c:v>
                </c:pt>
                <c:pt idx="457">
                  <c:v>32691</c:v>
                </c:pt>
                <c:pt idx="458">
                  <c:v>32692</c:v>
                </c:pt>
                <c:pt idx="459">
                  <c:v>32696</c:v>
                </c:pt>
                <c:pt idx="460">
                  <c:v>32700</c:v>
                </c:pt>
                <c:pt idx="461">
                  <c:v>32702</c:v>
                </c:pt>
                <c:pt idx="462">
                  <c:v>32702</c:v>
                </c:pt>
                <c:pt idx="463">
                  <c:v>32705</c:v>
                </c:pt>
                <c:pt idx="464">
                  <c:v>32707</c:v>
                </c:pt>
                <c:pt idx="465">
                  <c:v>32709</c:v>
                </c:pt>
                <c:pt idx="466">
                  <c:v>32713</c:v>
                </c:pt>
                <c:pt idx="467">
                  <c:v>32713</c:v>
                </c:pt>
                <c:pt idx="468">
                  <c:v>32715</c:v>
                </c:pt>
                <c:pt idx="469">
                  <c:v>32715</c:v>
                </c:pt>
                <c:pt idx="470">
                  <c:v>32717</c:v>
                </c:pt>
                <c:pt idx="471">
                  <c:v>32717</c:v>
                </c:pt>
                <c:pt idx="472">
                  <c:v>32719</c:v>
                </c:pt>
                <c:pt idx="473">
                  <c:v>32719</c:v>
                </c:pt>
                <c:pt idx="474">
                  <c:v>32721</c:v>
                </c:pt>
                <c:pt idx="475">
                  <c:v>32722</c:v>
                </c:pt>
                <c:pt idx="476">
                  <c:v>32726</c:v>
                </c:pt>
                <c:pt idx="477">
                  <c:v>32726</c:v>
                </c:pt>
                <c:pt idx="478">
                  <c:v>32728</c:v>
                </c:pt>
                <c:pt idx="479">
                  <c:v>32728</c:v>
                </c:pt>
                <c:pt idx="480">
                  <c:v>32732</c:v>
                </c:pt>
                <c:pt idx="481">
                  <c:v>32733</c:v>
                </c:pt>
                <c:pt idx="482">
                  <c:v>32733</c:v>
                </c:pt>
                <c:pt idx="483">
                  <c:v>32734</c:v>
                </c:pt>
                <c:pt idx="484">
                  <c:v>32734</c:v>
                </c:pt>
                <c:pt idx="485">
                  <c:v>32734</c:v>
                </c:pt>
                <c:pt idx="486">
                  <c:v>32735</c:v>
                </c:pt>
                <c:pt idx="487">
                  <c:v>32736</c:v>
                </c:pt>
                <c:pt idx="488">
                  <c:v>32739</c:v>
                </c:pt>
                <c:pt idx="489">
                  <c:v>32743</c:v>
                </c:pt>
                <c:pt idx="490">
                  <c:v>32744</c:v>
                </c:pt>
                <c:pt idx="491">
                  <c:v>32746</c:v>
                </c:pt>
                <c:pt idx="492">
                  <c:v>32747</c:v>
                </c:pt>
                <c:pt idx="493">
                  <c:v>32749</c:v>
                </c:pt>
                <c:pt idx="494">
                  <c:v>32749</c:v>
                </c:pt>
                <c:pt idx="495">
                  <c:v>32754</c:v>
                </c:pt>
                <c:pt idx="496">
                  <c:v>32757</c:v>
                </c:pt>
                <c:pt idx="497">
                  <c:v>32760</c:v>
                </c:pt>
                <c:pt idx="498">
                  <c:v>32760</c:v>
                </c:pt>
                <c:pt idx="499">
                  <c:v>32760</c:v>
                </c:pt>
                <c:pt idx="500">
                  <c:v>32760</c:v>
                </c:pt>
                <c:pt idx="501">
                  <c:v>32760</c:v>
                </c:pt>
                <c:pt idx="502">
                  <c:v>32762</c:v>
                </c:pt>
                <c:pt idx="503">
                  <c:v>32763</c:v>
                </c:pt>
                <c:pt idx="504">
                  <c:v>32763</c:v>
                </c:pt>
                <c:pt idx="505">
                  <c:v>32764</c:v>
                </c:pt>
                <c:pt idx="506">
                  <c:v>32764</c:v>
                </c:pt>
                <c:pt idx="507">
                  <c:v>32765</c:v>
                </c:pt>
                <c:pt idx="508">
                  <c:v>32766</c:v>
                </c:pt>
                <c:pt idx="509">
                  <c:v>32767</c:v>
                </c:pt>
                <c:pt idx="510">
                  <c:v>32767</c:v>
                </c:pt>
                <c:pt idx="511">
                  <c:v>32775</c:v>
                </c:pt>
                <c:pt idx="512">
                  <c:v>32776</c:v>
                </c:pt>
                <c:pt idx="513">
                  <c:v>32776</c:v>
                </c:pt>
                <c:pt idx="514">
                  <c:v>32779</c:v>
                </c:pt>
                <c:pt idx="515">
                  <c:v>32780</c:v>
                </c:pt>
                <c:pt idx="516">
                  <c:v>32781</c:v>
                </c:pt>
                <c:pt idx="517">
                  <c:v>32783</c:v>
                </c:pt>
                <c:pt idx="518">
                  <c:v>32785</c:v>
                </c:pt>
                <c:pt idx="519">
                  <c:v>32785</c:v>
                </c:pt>
                <c:pt idx="520">
                  <c:v>32786</c:v>
                </c:pt>
                <c:pt idx="521">
                  <c:v>32786</c:v>
                </c:pt>
                <c:pt idx="522">
                  <c:v>32787</c:v>
                </c:pt>
                <c:pt idx="523">
                  <c:v>32787</c:v>
                </c:pt>
                <c:pt idx="524">
                  <c:v>32787</c:v>
                </c:pt>
                <c:pt idx="525">
                  <c:v>32788</c:v>
                </c:pt>
                <c:pt idx="526">
                  <c:v>32788</c:v>
                </c:pt>
                <c:pt idx="527">
                  <c:v>32788</c:v>
                </c:pt>
                <c:pt idx="528">
                  <c:v>32794</c:v>
                </c:pt>
                <c:pt idx="529">
                  <c:v>32794</c:v>
                </c:pt>
                <c:pt idx="530">
                  <c:v>32795</c:v>
                </c:pt>
                <c:pt idx="531">
                  <c:v>32796</c:v>
                </c:pt>
                <c:pt idx="532">
                  <c:v>32796</c:v>
                </c:pt>
                <c:pt idx="533">
                  <c:v>32797</c:v>
                </c:pt>
                <c:pt idx="534">
                  <c:v>32797</c:v>
                </c:pt>
                <c:pt idx="535">
                  <c:v>32797</c:v>
                </c:pt>
                <c:pt idx="536">
                  <c:v>32797</c:v>
                </c:pt>
                <c:pt idx="537">
                  <c:v>32798</c:v>
                </c:pt>
                <c:pt idx="538">
                  <c:v>32798</c:v>
                </c:pt>
                <c:pt idx="539">
                  <c:v>32798</c:v>
                </c:pt>
                <c:pt idx="540">
                  <c:v>32799</c:v>
                </c:pt>
                <c:pt idx="541">
                  <c:v>32799</c:v>
                </c:pt>
                <c:pt idx="542">
                  <c:v>32801</c:v>
                </c:pt>
                <c:pt idx="543">
                  <c:v>32801</c:v>
                </c:pt>
                <c:pt idx="544">
                  <c:v>32804</c:v>
                </c:pt>
                <c:pt idx="545">
                  <c:v>32804</c:v>
                </c:pt>
                <c:pt idx="546">
                  <c:v>32806</c:v>
                </c:pt>
                <c:pt idx="547">
                  <c:v>32808</c:v>
                </c:pt>
                <c:pt idx="548">
                  <c:v>32808</c:v>
                </c:pt>
                <c:pt idx="549">
                  <c:v>32809</c:v>
                </c:pt>
                <c:pt idx="550">
                  <c:v>32809</c:v>
                </c:pt>
                <c:pt idx="551">
                  <c:v>32811</c:v>
                </c:pt>
                <c:pt idx="552">
                  <c:v>32811</c:v>
                </c:pt>
                <c:pt idx="553">
                  <c:v>32811</c:v>
                </c:pt>
                <c:pt idx="554">
                  <c:v>32811</c:v>
                </c:pt>
                <c:pt idx="555">
                  <c:v>32812</c:v>
                </c:pt>
                <c:pt idx="556">
                  <c:v>32814</c:v>
                </c:pt>
                <c:pt idx="557">
                  <c:v>32814</c:v>
                </c:pt>
                <c:pt idx="558">
                  <c:v>32817</c:v>
                </c:pt>
                <c:pt idx="559">
                  <c:v>32819</c:v>
                </c:pt>
                <c:pt idx="560">
                  <c:v>32819</c:v>
                </c:pt>
                <c:pt idx="561">
                  <c:v>32820</c:v>
                </c:pt>
                <c:pt idx="562">
                  <c:v>32821</c:v>
                </c:pt>
                <c:pt idx="563">
                  <c:v>32823</c:v>
                </c:pt>
                <c:pt idx="564">
                  <c:v>32823</c:v>
                </c:pt>
                <c:pt idx="565">
                  <c:v>32829</c:v>
                </c:pt>
                <c:pt idx="566">
                  <c:v>32839</c:v>
                </c:pt>
                <c:pt idx="567">
                  <c:v>32840</c:v>
                </c:pt>
                <c:pt idx="568">
                  <c:v>32841</c:v>
                </c:pt>
                <c:pt idx="569">
                  <c:v>32842</c:v>
                </c:pt>
                <c:pt idx="570">
                  <c:v>32842</c:v>
                </c:pt>
                <c:pt idx="571">
                  <c:v>32842</c:v>
                </c:pt>
                <c:pt idx="572">
                  <c:v>32848</c:v>
                </c:pt>
                <c:pt idx="573">
                  <c:v>32855</c:v>
                </c:pt>
                <c:pt idx="574">
                  <c:v>32856</c:v>
                </c:pt>
                <c:pt idx="575">
                  <c:v>32859</c:v>
                </c:pt>
                <c:pt idx="576">
                  <c:v>32860</c:v>
                </c:pt>
                <c:pt idx="577">
                  <c:v>32860</c:v>
                </c:pt>
                <c:pt idx="578">
                  <c:v>32868</c:v>
                </c:pt>
                <c:pt idx="579">
                  <c:v>32876</c:v>
                </c:pt>
                <c:pt idx="580">
                  <c:v>32876</c:v>
                </c:pt>
                <c:pt idx="581">
                  <c:v>32882</c:v>
                </c:pt>
                <c:pt idx="582">
                  <c:v>32883</c:v>
                </c:pt>
                <c:pt idx="583">
                  <c:v>32884</c:v>
                </c:pt>
                <c:pt idx="584">
                  <c:v>32884</c:v>
                </c:pt>
                <c:pt idx="585">
                  <c:v>32890</c:v>
                </c:pt>
                <c:pt idx="586">
                  <c:v>32899</c:v>
                </c:pt>
                <c:pt idx="587">
                  <c:v>32899</c:v>
                </c:pt>
                <c:pt idx="588">
                  <c:v>32900</c:v>
                </c:pt>
                <c:pt idx="589">
                  <c:v>32901</c:v>
                </c:pt>
                <c:pt idx="590">
                  <c:v>32902</c:v>
                </c:pt>
                <c:pt idx="591">
                  <c:v>32903</c:v>
                </c:pt>
                <c:pt idx="592">
                  <c:v>32908</c:v>
                </c:pt>
                <c:pt idx="593">
                  <c:v>32912</c:v>
                </c:pt>
                <c:pt idx="594">
                  <c:v>32913</c:v>
                </c:pt>
                <c:pt idx="595">
                  <c:v>32914</c:v>
                </c:pt>
                <c:pt idx="596">
                  <c:v>32915</c:v>
                </c:pt>
                <c:pt idx="597">
                  <c:v>32916</c:v>
                </c:pt>
                <c:pt idx="598">
                  <c:v>32916</c:v>
                </c:pt>
                <c:pt idx="599">
                  <c:v>32916</c:v>
                </c:pt>
                <c:pt idx="600">
                  <c:v>32917</c:v>
                </c:pt>
                <c:pt idx="601">
                  <c:v>32917</c:v>
                </c:pt>
                <c:pt idx="602">
                  <c:v>32917</c:v>
                </c:pt>
                <c:pt idx="603">
                  <c:v>32917</c:v>
                </c:pt>
                <c:pt idx="604">
                  <c:v>32919</c:v>
                </c:pt>
                <c:pt idx="605">
                  <c:v>32919</c:v>
                </c:pt>
                <c:pt idx="606">
                  <c:v>32922</c:v>
                </c:pt>
                <c:pt idx="607">
                  <c:v>32924</c:v>
                </c:pt>
                <c:pt idx="608">
                  <c:v>32924</c:v>
                </c:pt>
                <c:pt idx="609">
                  <c:v>32927</c:v>
                </c:pt>
                <c:pt idx="610">
                  <c:v>32928</c:v>
                </c:pt>
                <c:pt idx="611">
                  <c:v>32929</c:v>
                </c:pt>
                <c:pt idx="612">
                  <c:v>32929</c:v>
                </c:pt>
                <c:pt idx="613">
                  <c:v>32929</c:v>
                </c:pt>
                <c:pt idx="614">
                  <c:v>32932</c:v>
                </c:pt>
                <c:pt idx="615">
                  <c:v>32934</c:v>
                </c:pt>
                <c:pt idx="616">
                  <c:v>32934</c:v>
                </c:pt>
                <c:pt idx="617">
                  <c:v>32935</c:v>
                </c:pt>
                <c:pt idx="618">
                  <c:v>32935</c:v>
                </c:pt>
                <c:pt idx="619">
                  <c:v>32936</c:v>
                </c:pt>
                <c:pt idx="620">
                  <c:v>32936</c:v>
                </c:pt>
                <c:pt idx="621">
                  <c:v>32936</c:v>
                </c:pt>
                <c:pt idx="622">
                  <c:v>32937</c:v>
                </c:pt>
                <c:pt idx="623">
                  <c:v>32937</c:v>
                </c:pt>
                <c:pt idx="624">
                  <c:v>32937</c:v>
                </c:pt>
                <c:pt idx="625">
                  <c:v>32938</c:v>
                </c:pt>
                <c:pt idx="626">
                  <c:v>32938</c:v>
                </c:pt>
                <c:pt idx="627">
                  <c:v>32938</c:v>
                </c:pt>
                <c:pt idx="628">
                  <c:v>32938</c:v>
                </c:pt>
                <c:pt idx="629">
                  <c:v>32940</c:v>
                </c:pt>
                <c:pt idx="630">
                  <c:v>32940</c:v>
                </c:pt>
                <c:pt idx="631">
                  <c:v>32940</c:v>
                </c:pt>
                <c:pt idx="632">
                  <c:v>32941</c:v>
                </c:pt>
                <c:pt idx="633">
                  <c:v>32945</c:v>
                </c:pt>
                <c:pt idx="634">
                  <c:v>32945</c:v>
                </c:pt>
                <c:pt idx="635">
                  <c:v>32945</c:v>
                </c:pt>
                <c:pt idx="636">
                  <c:v>32946</c:v>
                </c:pt>
                <c:pt idx="637">
                  <c:v>32947</c:v>
                </c:pt>
                <c:pt idx="638">
                  <c:v>32947</c:v>
                </c:pt>
                <c:pt idx="639">
                  <c:v>32948</c:v>
                </c:pt>
                <c:pt idx="640">
                  <c:v>32954</c:v>
                </c:pt>
                <c:pt idx="641">
                  <c:v>32958</c:v>
                </c:pt>
                <c:pt idx="642">
                  <c:v>32958</c:v>
                </c:pt>
                <c:pt idx="643">
                  <c:v>32958</c:v>
                </c:pt>
                <c:pt idx="644">
                  <c:v>32959</c:v>
                </c:pt>
                <c:pt idx="645">
                  <c:v>32965</c:v>
                </c:pt>
                <c:pt idx="646">
                  <c:v>32967</c:v>
                </c:pt>
                <c:pt idx="647">
                  <c:v>32970</c:v>
                </c:pt>
                <c:pt idx="648">
                  <c:v>32970</c:v>
                </c:pt>
                <c:pt idx="649">
                  <c:v>32971</c:v>
                </c:pt>
                <c:pt idx="650">
                  <c:v>32972</c:v>
                </c:pt>
                <c:pt idx="651">
                  <c:v>32977</c:v>
                </c:pt>
                <c:pt idx="652">
                  <c:v>32982</c:v>
                </c:pt>
                <c:pt idx="653">
                  <c:v>32985</c:v>
                </c:pt>
                <c:pt idx="654">
                  <c:v>32992</c:v>
                </c:pt>
                <c:pt idx="655">
                  <c:v>32995</c:v>
                </c:pt>
                <c:pt idx="656">
                  <c:v>32995</c:v>
                </c:pt>
                <c:pt idx="657">
                  <c:v>32997</c:v>
                </c:pt>
                <c:pt idx="658">
                  <c:v>32997</c:v>
                </c:pt>
                <c:pt idx="659">
                  <c:v>33000</c:v>
                </c:pt>
                <c:pt idx="660">
                  <c:v>33005</c:v>
                </c:pt>
                <c:pt idx="661">
                  <c:v>33006</c:v>
                </c:pt>
                <c:pt idx="662">
                  <c:v>33012</c:v>
                </c:pt>
                <c:pt idx="663">
                  <c:v>33012</c:v>
                </c:pt>
                <c:pt idx="664">
                  <c:v>33015</c:v>
                </c:pt>
                <c:pt idx="665">
                  <c:v>33015</c:v>
                </c:pt>
                <c:pt idx="666">
                  <c:v>33015</c:v>
                </c:pt>
                <c:pt idx="667">
                  <c:v>33018</c:v>
                </c:pt>
                <c:pt idx="668">
                  <c:v>33022</c:v>
                </c:pt>
                <c:pt idx="669">
                  <c:v>33024</c:v>
                </c:pt>
                <c:pt idx="670">
                  <c:v>33024</c:v>
                </c:pt>
                <c:pt idx="671">
                  <c:v>33027</c:v>
                </c:pt>
                <c:pt idx="672">
                  <c:v>33033</c:v>
                </c:pt>
                <c:pt idx="673">
                  <c:v>33036</c:v>
                </c:pt>
                <c:pt idx="674">
                  <c:v>33037</c:v>
                </c:pt>
                <c:pt idx="675">
                  <c:v>33039</c:v>
                </c:pt>
                <c:pt idx="676">
                  <c:v>33039</c:v>
                </c:pt>
                <c:pt idx="677">
                  <c:v>33040</c:v>
                </c:pt>
                <c:pt idx="678">
                  <c:v>33043</c:v>
                </c:pt>
                <c:pt idx="679">
                  <c:v>33043</c:v>
                </c:pt>
                <c:pt idx="680">
                  <c:v>33045</c:v>
                </c:pt>
                <c:pt idx="681">
                  <c:v>33051</c:v>
                </c:pt>
                <c:pt idx="682">
                  <c:v>33051</c:v>
                </c:pt>
                <c:pt idx="683">
                  <c:v>33054</c:v>
                </c:pt>
                <c:pt idx="684">
                  <c:v>33055</c:v>
                </c:pt>
                <c:pt idx="685">
                  <c:v>33056</c:v>
                </c:pt>
                <c:pt idx="686">
                  <c:v>33057</c:v>
                </c:pt>
                <c:pt idx="687">
                  <c:v>33057</c:v>
                </c:pt>
                <c:pt idx="688">
                  <c:v>33065</c:v>
                </c:pt>
                <c:pt idx="689">
                  <c:v>33065</c:v>
                </c:pt>
                <c:pt idx="690">
                  <c:v>33065</c:v>
                </c:pt>
                <c:pt idx="691">
                  <c:v>33067</c:v>
                </c:pt>
                <c:pt idx="692">
                  <c:v>33069</c:v>
                </c:pt>
                <c:pt idx="693">
                  <c:v>33070</c:v>
                </c:pt>
                <c:pt idx="694">
                  <c:v>33070</c:v>
                </c:pt>
                <c:pt idx="695">
                  <c:v>33072</c:v>
                </c:pt>
                <c:pt idx="696">
                  <c:v>33075</c:v>
                </c:pt>
                <c:pt idx="697">
                  <c:v>33078</c:v>
                </c:pt>
                <c:pt idx="698">
                  <c:v>33078</c:v>
                </c:pt>
                <c:pt idx="699">
                  <c:v>33079</c:v>
                </c:pt>
                <c:pt idx="700">
                  <c:v>33083</c:v>
                </c:pt>
                <c:pt idx="701">
                  <c:v>33087</c:v>
                </c:pt>
                <c:pt idx="702">
                  <c:v>33087</c:v>
                </c:pt>
                <c:pt idx="703">
                  <c:v>33087</c:v>
                </c:pt>
                <c:pt idx="704">
                  <c:v>33089</c:v>
                </c:pt>
                <c:pt idx="705">
                  <c:v>33089</c:v>
                </c:pt>
                <c:pt idx="706">
                  <c:v>33089</c:v>
                </c:pt>
                <c:pt idx="707">
                  <c:v>33089</c:v>
                </c:pt>
                <c:pt idx="708">
                  <c:v>33093</c:v>
                </c:pt>
                <c:pt idx="709">
                  <c:v>33093</c:v>
                </c:pt>
                <c:pt idx="710">
                  <c:v>33094</c:v>
                </c:pt>
                <c:pt idx="711">
                  <c:v>33102</c:v>
                </c:pt>
                <c:pt idx="712">
                  <c:v>33103</c:v>
                </c:pt>
                <c:pt idx="713">
                  <c:v>33104</c:v>
                </c:pt>
                <c:pt idx="714">
                  <c:v>33105</c:v>
                </c:pt>
                <c:pt idx="715">
                  <c:v>33108</c:v>
                </c:pt>
                <c:pt idx="716">
                  <c:v>33111</c:v>
                </c:pt>
                <c:pt idx="717">
                  <c:v>33111</c:v>
                </c:pt>
                <c:pt idx="718">
                  <c:v>33111</c:v>
                </c:pt>
                <c:pt idx="719">
                  <c:v>33112</c:v>
                </c:pt>
                <c:pt idx="720">
                  <c:v>33113</c:v>
                </c:pt>
                <c:pt idx="721">
                  <c:v>33114</c:v>
                </c:pt>
                <c:pt idx="722">
                  <c:v>33114</c:v>
                </c:pt>
                <c:pt idx="723">
                  <c:v>33114</c:v>
                </c:pt>
                <c:pt idx="724">
                  <c:v>33115</c:v>
                </c:pt>
                <c:pt idx="725">
                  <c:v>33115</c:v>
                </c:pt>
                <c:pt idx="726">
                  <c:v>33118</c:v>
                </c:pt>
                <c:pt idx="727">
                  <c:v>33118</c:v>
                </c:pt>
                <c:pt idx="728">
                  <c:v>33118</c:v>
                </c:pt>
                <c:pt idx="729">
                  <c:v>33119</c:v>
                </c:pt>
                <c:pt idx="730">
                  <c:v>33122</c:v>
                </c:pt>
                <c:pt idx="731">
                  <c:v>33126</c:v>
                </c:pt>
                <c:pt idx="732">
                  <c:v>33126</c:v>
                </c:pt>
                <c:pt idx="733">
                  <c:v>33138</c:v>
                </c:pt>
                <c:pt idx="734">
                  <c:v>33138</c:v>
                </c:pt>
                <c:pt idx="735">
                  <c:v>33139</c:v>
                </c:pt>
                <c:pt idx="736">
                  <c:v>33141</c:v>
                </c:pt>
                <c:pt idx="737">
                  <c:v>33147</c:v>
                </c:pt>
                <c:pt idx="738">
                  <c:v>33150</c:v>
                </c:pt>
                <c:pt idx="739">
                  <c:v>33151</c:v>
                </c:pt>
                <c:pt idx="740">
                  <c:v>33153</c:v>
                </c:pt>
                <c:pt idx="741">
                  <c:v>33153</c:v>
                </c:pt>
                <c:pt idx="742">
                  <c:v>33153</c:v>
                </c:pt>
                <c:pt idx="743">
                  <c:v>33154</c:v>
                </c:pt>
                <c:pt idx="744">
                  <c:v>33154</c:v>
                </c:pt>
                <c:pt idx="745">
                  <c:v>33154</c:v>
                </c:pt>
                <c:pt idx="746">
                  <c:v>33156</c:v>
                </c:pt>
                <c:pt idx="747">
                  <c:v>33156</c:v>
                </c:pt>
                <c:pt idx="748">
                  <c:v>33156</c:v>
                </c:pt>
                <c:pt idx="749">
                  <c:v>33159</c:v>
                </c:pt>
                <c:pt idx="750">
                  <c:v>33159</c:v>
                </c:pt>
                <c:pt idx="751">
                  <c:v>33159</c:v>
                </c:pt>
                <c:pt idx="752">
                  <c:v>33160</c:v>
                </c:pt>
                <c:pt idx="753">
                  <c:v>33160</c:v>
                </c:pt>
                <c:pt idx="754">
                  <c:v>33162</c:v>
                </c:pt>
                <c:pt idx="755">
                  <c:v>33162</c:v>
                </c:pt>
                <c:pt idx="756">
                  <c:v>33166</c:v>
                </c:pt>
                <c:pt idx="757">
                  <c:v>33168</c:v>
                </c:pt>
                <c:pt idx="758">
                  <c:v>33168</c:v>
                </c:pt>
                <c:pt idx="759">
                  <c:v>33168</c:v>
                </c:pt>
                <c:pt idx="760">
                  <c:v>33168</c:v>
                </c:pt>
                <c:pt idx="761">
                  <c:v>33169</c:v>
                </c:pt>
                <c:pt idx="762">
                  <c:v>33169</c:v>
                </c:pt>
                <c:pt idx="763">
                  <c:v>33169</c:v>
                </c:pt>
                <c:pt idx="764">
                  <c:v>33170</c:v>
                </c:pt>
                <c:pt idx="765">
                  <c:v>33171</c:v>
                </c:pt>
                <c:pt idx="766">
                  <c:v>33171</c:v>
                </c:pt>
                <c:pt idx="767">
                  <c:v>33172</c:v>
                </c:pt>
                <c:pt idx="768">
                  <c:v>33173</c:v>
                </c:pt>
                <c:pt idx="769">
                  <c:v>33174</c:v>
                </c:pt>
                <c:pt idx="770">
                  <c:v>33177</c:v>
                </c:pt>
                <c:pt idx="771">
                  <c:v>33177</c:v>
                </c:pt>
                <c:pt idx="772">
                  <c:v>33178</c:v>
                </c:pt>
                <c:pt idx="773">
                  <c:v>33178</c:v>
                </c:pt>
                <c:pt idx="774">
                  <c:v>33186</c:v>
                </c:pt>
                <c:pt idx="775">
                  <c:v>33187</c:v>
                </c:pt>
                <c:pt idx="776">
                  <c:v>33189</c:v>
                </c:pt>
                <c:pt idx="777">
                  <c:v>33189</c:v>
                </c:pt>
                <c:pt idx="778">
                  <c:v>33192</c:v>
                </c:pt>
                <c:pt idx="779">
                  <c:v>33192</c:v>
                </c:pt>
                <c:pt idx="780">
                  <c:v>33193</c:v>
                </c:pt>
                <c:pt idx="781">
                  <c:v>33193</c:v>
                </c:pt>
                <c:pt idx="782">
                  <c:v>33194</c:v>
                </c:pt>
                <c:pt idx="783">
                  <c:v>33195</c:v>
                </c:pt>
                <c:pt idx="784">
                  <c:v>33196</c:v>
                </c:pt>
                <c:pt idx="785">
                  <c:v>33199</c:v>
                </c:pt>
                <c:pt idx="786">
                  <c:v>33199</c:v>
                </c:pt>
                <c:pt idx="787">
                  <c:v>33202</c:v>
                </c:pt>
                <c:pt idx="788">
                  <c:v>33203</c:v>
                </c:pt>
                <c:pt idx="789">
                  <c:v>33204</c:v>
                </c:pt>
                <c:pt idx="790">
                  <c:v>33204</c:v>
                </c:pt>
                <c:pt idx="791">
                  <c:v>33204</c:v>
                </c:pt>
                <c:pt idx="792">
                  <c:v>33205</c:v>
                </c:pt>
                <c:pt idx="793">
                  <c:v>33205</c:v>
                </c:pt>
                <c:pt idx="794">
                  <c:v>33206</c:v>
                </c:pt>
                <c:pt idx="795">
                  <c:v>33206</c:v>
                </c:pt>
                <c:pt idx="796">
                  <c:v>33208</c:v>
                </c:pt>
                <c:pt idx="797">
                  <c:v>33209</c:v>
                </c:pt>
                <c:pt idx="798">
                  <c:v>33210</c:v>
                </c:pt>
                <c:pt idx="799">
                  <c:v>33210</c:v>
                </c:pt>
                <c:pt idx="800">
                  <c:v>33211</c:v>
                </c:pt>
                <c:pt idx="801">
                  <c:v>33214</c:v>
                </c:pt>
                <c:pt idx="802">
                  <c:v>33220</c:v>
                </c:pt>
                <c:pt idx="803">
                  <c:v>33229</c:v>
                </c:pt>
                <c:pt idx="804">
                  <c:v>33230</c:v>
                </c:pt>
                <c:pt idx="805">
                  <c:v>33235</c:v>
                </c:pt>
                <c:pt idx="806">
                  <c:v>33238</c:v>
                </c:pt>
                <c:pt idx="807">
                  <c:v>33241</c:v>
                </c:pt>
                <c:pt idx="808">
                  <c:v>33247</c:v>
                </c:pt>
                <c:pt idx="809">
                  <c:v>33251</c:v>
                </c:pt>
                <c:pt idx="810">
                  <c:v>33258</c:v>
                </c:pt>
                <c:pt idx="811">
                  <c:v>33261</c:v>
                </c:pt>
                <c:pt idx="812">
                  <c:v>33265</c:v>
                </c:pt>
                <c:pt idx="813">
                  <c:v>33275</c:v>
                </c:pt>
                <c:pt idx="814">
                  <c:v>33276</c:v>
                </c:pt>
                <c:pt idx="815">
                  <c:v>33281</c:v>
                </c:pt>
                <c:pt idx="816">
                  <c:v>33283</c:v>
                </c:pt>
                <c:pt idx="817">
                  <c:v>33284</c:v>
                </c:pt>
                <c:pt idx="818">
                  <c:v>33295</c:v>
                </c:pt>
                <c:pt idx="819">
                  <c:v>33309</c:v>
                </c:pt>
                <c:pt idx="820">
                  <c:v>33310</c:v>
                </c:pt>
                <c:pt idx="821">
                  <c:v>33317</c:v>
                </c:pt>
                <c:pt idx="822">
                  <c:v>33321</c:v>
                </c:pt>
                <c:pt idx="823">
                  <c:v>33325</c:v>
                </c:pt>
                <c:pt idx="824">
                  <c:v>33326</c:v>
                </c:pt>
                <c:pt idx="825">
                  <c:v>33328</c:v>
                </c:pt>
                <c:pt idx="826">
                  <c:v>33330</c:v>
                </c:pt>
                <c:pt idx="827">
                  <c:v>33331</c:v>
                </c:pt>
                <c:pt idx="828">
                  <c:v>33337</c:v>
                </c:pt>
                <c:pt idx="829">
                  <c:v>33345</c:v>
                </c:pt>
                <c:pt idx="830">
                  <c:v>33350</c:v>
                </c:pt>
                <c:pt idx="831">
                  <c:v>33354</c:v>
                </c:pt>
                <c:pt idx="832">
                  <c:v>33354</c:v>
                </c:pt>
                <c:pt idx="833">
                  <c:v>33356</c:v>
                </c:pt>
                <c:pt idx="834">
                  <c:v>33361</c:v>
                </c:pt>
                <c:pt idx="835">
                  <c:v>33364</c:v>
                </c:pt>
                <c:pt idx="836">
                  <c:v>33364</c:v>
                </c:pt>
                <c:pt idx="837">
                  <c:v>33373</c:v>
                </c:pt>
                <c:pt idx="838">
                  <c:v>33376</c:v>
                </c:pt>
                <c:pt idx="839">
                  <c:v>33376</c:v>
                </c:pt>
                <c:pt idx="840">
                  <c:v>33378</c:v>
                </c:pt>
                <c:pt idx="841">
                  <c:v>33378</c:v>
                </c:pt>
                <c:pt idx="842">
                  <c:v>33385</c:v>
                </c:pt>
                <c:pt idx="843">
                  <c:v>33392</c:v>
                </c:pt>
                <c:pt idx="844">
                  <c:v>33412</c:v>
                </c:pt>
                <c:pt idx="845">
                  <c:v>33415</c:v>
                </c:pt>
                <c:pt idx="846">
                  <c:v>33419</c:v>
                </c:pt>
                <c:pt idx="847">
                  <c:v>33419</c:v>
                </c:pt>
                <c:pt idx="848">
                  <c:v>33430</c:v>
                </c:pt>
                <c:pt idx="849">
                  <c:v>33433</c:v>
                </c:pt>
                <c:pt idx="850">
                  <c:v>33436</c:v>
                </c:pt>
                <c:pt idx="851">
                  <c:v>33437</c:v>
                </c:pt>
                <c:pt idx="852">
                  <c:v>33451</c:v>
                </c:pt>
                <c:pt idx="853">
                  <c:v>33456</c:v>
                </c:pt>
                <c:pt idx="854">
                  <c:v>33456</c:v>
                </c:pt>
                <c:pt idx="855">
                  <c:v>33456</c:v>
                </c:pt>
                <c:pt idx="856">
                  <c:v>33474</c:v>
                </c:pt>
                <c:pt idx="857">
                  <c:v>33474</c:v>
                </c:pt>
                <c:pt idx="858">
                  <c:v>33475</c:v>
                </c:pt>
                <c:pt idx="859">
                  <c:v>33476</c:v>
                </c:pt>
              </c:numCache>
            </c:numRef>
          </c:xVal>
          <c:yVal>
            <c:numRef>
              <c:f>Sheet4!$AF$2:$AF$861</c:f>
              <c:numCache>
                <c:formatCode>General</c:formatCode>
                <c:ptCount val="860"/>
                <c:pt idx="0">
                  <c:v>0.25140847100000002</c:v>
                </c:pt>
                <c:pt idx="1">
                  <c:v>0.1521359115</c:v>
                </c:pt>
                <c:pt idx="2">
                  <c:v>0</c:v>
                </c:pt>
                <c:pt idx="3">
                  <c:v>0</c:v>
                </c:pt>
                <c:pt idx="4">
                  <c:v>0.12210012200000001</c:v>
                </c:pt>
                <c:pt idx="5">
                  <c:v>0</c:v>
                </c:pt>
                <c:pt idx="6">
                  <c:v>0.29859659599999999</c:v>
                </c:pt>
                <c:pt idx="7">
                  <c:v>0.119438638</c:v>
                </c:pt>
                <c:pt idx="8">
                  <c:v>0.131344404</c:v>
                </c:pt>
                <c:pt idx="9">
                  <c:v>0.29859659599999999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0.54945054999999998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0.20901761699999999</c:v>
                </c:pt>
                <c:pt idx="22">
                  <c:v>0.17915795800000001</c:v>
                </c:pt>
                <c:pt idx="23">
                  <c:v>0</c:v>
                </c:pt>
                <c:pt idx="24">
                  <c:v>0.12623075</c:v>
                </c:pt>
                <c:pt idx="25">
                  <c:v>0.225140429</c:v>
                </c:pt>
                <c:pt idx="26">
                  <c:v>0.15945137149999999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0.45304965400000002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0.15569997299999999</c:v>
                </c:pt>
                <c:pt idx="44">
                  <c:v>0</c:v>
                </c:pt>
                <c:pt idx="45">
                  <c:v>0</c:v>
                </c:pt>
                <c:pt idx="46">
                  <c:v>0.13150479100000001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0.13219720600000001</c:v>
                </c:pt>
                <c:pt idx="57">
                  <c:v>0</c:v>
                </c:pt>
                <c:pt idx="58">
                  <c:v>0.13150479100000001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0.16694496566666667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0.24792923700000002</c:v>
                </c:pt>
                <c:pt idx="69">
                  <c:v>0.130813181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0.134030921</c:v>
                </c:pt>
                <c:pt idx="74">
                  <c:v>0.193748323</c:v>
                </c:pt>
                <c:pt idx="75">
                  <c:v>0</c:v>
                </c:pt>
                <c:pt idx="76">
                  <c:v>0.17822553200000002</c:v>
                </c:pt>
                <c:pt idx="77">
                  <c:v>0.28005601099999999</c:v>
                </c:pt>
                <c:pt idx="78">
                  <c:v>0.20611618200000001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0.125298088</c:v>
                </c:pt>
                <c:pt idx="85">
                  <c:v>0.15143229699999999</c:v>
                </c:pt>
                <c:pt idx="86">
                  <c:v>0</c:v>
                </c:pt>
                <c:pt idx="87">
                  <c:v>0.130026005</c:v>
                </c:pt>
                <c:pt idx="88">
                  <c:v>0</c:v>
                </c:pt>
                <c:pt idx="89">
                  <c:v>0.65691760249999998</c:v>
                </c:pt>
                <c:pt idx="90">
                  <c:v>0.14107387099999999</c:v>
                </c:pt>
                <c:pt idx="91">
                  <c:v>0.21103265500000001</c:v>
                </c:pt>
                <c:pt idx="92">
                  <c:v>0</c:v>
                </c:pt>
                <c:pt idx="93">
                  <c:v>0</c:v>
                </c:pt>
                <c:pt idx="94">
                  <c:v>0.37192202499999999</c:v>
                </c:pt>
                <c:pt idx="95">
                  <c:v>0</c:v>
                </c:pt>
                <c:pt idx="96">
                  <c:v>0</c:v>
                </c:pt>
                <c:pt idx="97">
                  <c:v>0.12824897399999999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0.1624487</c:v>
                </c:pt>
                <c:pt idx="103">
                  <c:v>0</c:v>
                </c:pt>
                <c:pt idx="104">
                  <c:v>0.15420610400000001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0.20209369099999999</c:v>
                </c:pt>
                <c:pt idx="110">
                  <c:v>0.28553127280000001</c:v>
                </c:pt>
                <c:pt idx="111">
                  <c:v>0.82454225800000003</c:v>
                </c:pt>
                <c:pt idx="112">
                  <c:v>0.82454225800000003</c:v>
                </c:pt>
                <c:pt idx="113">
                  <c:v>0</c:v>
                </c:pt>
                <c:pt idx="114">
                  <c:v>0.1693362175</c:v>
                </c:pt>
                <c:pt idx="115">
                  <c:v>0.21218868400000002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0.109329446</c:v>
                </c:pt>
                <c:pt idx="124">
                  <c:v>0</c:v>
                </c:pt>
                <c:pt idx="125">
                  <c:v>0.155159038</c:v>
                </c:pt>
                <c:pt idx="126">
                  <c:v>0.128041824</c:v>
                </c:pt>
                <c:pt idx="127">
                  <c:v>0</c:v>
                </c:pt>
                <c:pt idx="128">
                  <c:v>0.54381367999999997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0.16196954999999999</c:v>
                </c:pt>
                <c:pt idx="134">
                  <c:v>0</c:v>
                </c:pt>
                <c:pt idx="135">
                  <c:v>0.57974486359999999</c:v>
                </c:pt>
                <c:pt idx="136">
                  <c:v>0</c:v>
                </c:pt>
                <c:pt idx="137">
                  <c:v>0.31488157700000002</c:v>
                </c:pt>
                <c:pt idx="138">
                  <c:v>0.12966000625000002</c:v>
                </c:pt>
                <c:pt idx="139">
                  <c:v>0.28043303149999999</c:v>
                </c:pt>
                <c:pt idx="140">
                  <c:v>0</c:v>
                </c:pt>
                <c:pt idx="141">
                  <c:v>0.21339805000000001</c:v>
                </c:pt>
                <c:pt idx="142">
                  <c:v>0.77533972257142858</c:v>
                </c:pt>
                <c:pt idx="143">
                  <c:v>0</c:v>
                </c:pt>
                <c:pt idx="144">
                  <c:v>0</c:v>
                </c:pt>
                <c:pt idx="145">
                  <c:v>1.008342107</c:v>
                </c:pt>
                <c:pt idx="146">
                  <c:v>0.14695778016666666</c:v>
                </c:pt>
                <c:pt idx="147">
                  <c:v>0</c:v>
                </c:pt>
                <c:pt idx="148">
                  <c:v>1.0474921399999999</c:v>
                </c:pt>
                <c:pt idx="149">
                  <c:v>0.175273598</c:v>
                </c:pt>
                <c:pt idx="150">
                  <c:v>0</c:v>
                </c:pt>
                <c:pt idx="151">
                  <c:v>0.149623803</c:v>
                </c:pt>
                <c:pt idx="152">
                  <c:v>0.117159714</c:v>
                </c:pt>
                <c:pt idx="153">
                  <c:v>0.14002800600000001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1.8469265398750001</c:v>
                </c:pt>
                <c:pt idx="158">
                  <c:v>0.19436345999999999</c:v>
                </c:pt>
                <c:pt idx="159">
                  <c:v>0.70328604299999997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0.18900720400000001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0.1841170855</c:v>
                </c:pt>
                <c:pt idx="174">
                  <c:v>0.5097471455</c:v>
                </c:pt>
                <c:pt idx="175">
                  <c:v>0</c:v>
                </c:pt>
                <c:pt idx="176">
                  <c:v>0.130026005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0.20569018950000001</c:v>
                </c:pt>
                <c:pt idx="181">
                  <c:v>0</c:v>
                </c:pt>
                <c:pt idx="182">
                  <c:v>0.4225148735</c:v>
                </c:pt>
                <c:pt idx="183">
                  <c:v>0.14357120100000001</c:v>
                </c:pt>
                <c:pt idx="184">
                  <c:v>0</c:v>
                </c:pt>
                <c:pt idx="185">
                  <c:v>0</c:v>
                </c:pt>
                <c:pt idx="186">
                  <c:v>0.82934336500000005</c:v>
                </c:pt>
                <c:pt idx="187">
                  <c:v>0</c:v>
                </c:pt>
                <c:pt idx="188">
                  <c:v>0.210042008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0.26077291400000002</c:v>
                </c:pt>
                <c:pt idx="194">
                  <c:v>0.124705791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0.121506683</c:v>
                </c:pt>
                <c:pt idx="201">
                  <c:v>0</c:v>
                </c:pt>
                <c:pt idx="202">
                  <c:v>0.14867256600000001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0.123801776</c:v>
                </c:pt>
                <c:pt idx="207">
                  <c:v>0.33447799099999997</c:v>
                </c:pt>
                <c:pt idx="208">
                  <c:v>0</c:v>
                </c:pt>
                <c:pt idx="209">
                  <c:v>0.26881720399999998</c:v>
                </c:pt>
                <c:pt idx="210">
                  <c:v>0</c:v>
                </c:pt>
                <c:pt idx="211">
                  <c:v>0</c:v>
                </c:pt>
                <c:pt idx="212">
                  <c:v>0.17032873500000001</c:v>
                </c:pt>
                <c:pt idx="213">
                  <c:v>0.29357668399999998</c:v>
                </c:pt>
                <c:pt idx="214">
                  <c:v>0.32872447119999998</c:v>
                </c:pt>
                <c:pt idx="215">
                  <c:v>0.23922344400000001</c:v>
                </c:pt>
                <c:pt idx="216">
                  <c:v>0</c:v>
                </c:pt>
                <c:pt idx="217">
                  <c:v>0</c:v>
                </c:pt>
                <c:pt idx="218">
                  <c:v>0.25915771900000001</c:v>
                </c:pt>
                <c:pt idx="219">
                  <c:v>0.28505493566666668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0.15675566299999999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0.42784192900000001</c:v>
                </c:pt>
                <c:pt idx="230">
                  <c:v>0</c:v>
                </c:pt>
                <c:pt idx="231">
                  <c:v>0.25866297999999999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3.8805149590000001</c:v>
                </c:pt>
                <c:pt idx="238">
                  <c:v>0</c:v>
                </c:pt>
                <c:pt idx="239">
                  <c:v>0</c:v>
                </c:pt>
                <c:pt idx="240">
                  <c:v>0.36431805299999998</c:v>
                </c:pt>
                <c:pt idx="241">
                  <c:v>0</c:v>
                </c:pt>
                <c:pt idx="242">
                  <c:v>0.13744445</c:v>
                </c:pt>
                <c:pt idx="243">
                  <c:v>0</c:v>
                </c:pt>
                <c:pt idx="244">
                  <c:v>0</c:v>
                </c:pt>
                <c:pt idx="245">
                  <c:v>0.208036368</c:v>
                </c:pt>
                <c:pt idx="246">
                  <c:v>11.513956309999999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0.17481713199999999</c:v>
                </c:pt>
                <c:pt idx="251">
                  <c:v>0.16101578</c:v>
                </c:pt>
                <c:pt idx="252">
                  <c:v>17.461411457000001</c:v>
                </c:pt>
                <c:pt idx="253">
                  <c:v>0.26372636900000002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0.115011271</c:v>
                </c:pt>
                <c:pt idx="261">
                  <c:v>0</c:v>
                </c:pt>
                <c:pt idx="262">
                  <c:v>0</c:v>
                </c:pt>
                <c:pt idx="263">
                  <c:v>0.13893235933333334</c:v>
                </c:pt>
                <c:pt idx="264">
                  <c:v>0</c:v>
                </c:pt>
                <c:pt idx="265">
                  <c:v>0.11848721700000001</c:v>
                </c:pt>
                <c:pt idx="266">
                  <c:v>0</c:v>
                </c:pt>
                <c:pt idx="267">
                  <c:v>1.9923139160000001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0.11595237</c:v>
                </c:pt>
                <c:pt idx="274">
                  <c:v>0</c:v>
                </c:pt>
                <c:pt idx="275">
                  <c:v>0.15750607475</c:v>
                </c:pt>
                <c:pt idx="276">
                  <c:v>0</c:v>
                </c:pt>
                <c:pt idx="277">
                  <c:v>0</c:v>
                </c:pt>
                <c:pt idx="278">
                  <c:v>0.184018034</c:v>
                </c:pt>
                <c:pt idx="279">
                  <c:v>0</c:v>
                </c:pt>
                <c:pt idx="280">
                  <c:v>2.2313064210000002</c:v>
                </c:pt>
                <c:pt idx="281">
                  <c:v>0</c:v>
                </c:pt>
                <c:pt idx="282">
                  <c:v>2.2355646400000002</c:v>
                </c:pt>
                <c:pt idx="283">
                  <c:v>0</c:v>
                </c:pt>
                <c:pt idx="284">
                  <c:v>0.315108159</c:v>
                </c:pt>
                <c:pt idx="285">
                  <c:v>0</c:v>
                </c:pt>
                <c:pt idx="286">
                  <c:v>0</c:v>
                </c:pt>
                <c:pt idx="287">
                  <c:v>0.20439448099999999</c:v>
                </c:pt>
                <c:pt idx="288">
                  <c:v>0</c:v>
                </c:pt>
                <c:pt idx="289">
                  <c:v>0.124212173</c:v>
                </c:pt>
                <c:pt idx="290">
                  <c:v>0</c:v>
                </c:pt>
                <c:pt idx="291">
                  <c:v>0.33181624900000001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0.58745867699999998</c:v>
                </c:pt>
                <c:pt idx="303">
                  <c:v>0.16101578</c:v>
                </c:pt>
                <c:pt idx="304">
                  <c:v>6.9559471312500003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0.38850913050000002</c:v>
                </c:pt>
                <c:pt idx="310">
                  <c:v>0</c:v>
                </c:pt>
                <c:pt idx="311">
                  <c:v>0.383534763</c:v>
                </c:pt>
                <c:pt idx="312">
                  <c:v>0.15342506075000001</c:v>
                </c:pt>
                <c:pt idx="313">
                  <c:v>0</c:v>
                </c:pt>
                <c:pt idx="314">
                  <c:v>0.338794498</c:v>
                </c:pt>
                <c:pt idx="315">
                  <c:v>0.26912646699999998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0.45845128600000001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0.14122694499999999</c:v>
                </c:pt>
                <c:pt idx="330">
                  <c:v>0.268267757</c:v>
                </c:pt>
                <c:pt idx="331">
                  <c:v>0.43584062800000001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0.116302589</c:v>
                </c:pt>
                <c:pt idx="341">
                  <c:v>0</c:v>
                </c:pt>
                <c:pt idx="342">
                  <c:v>0</c:v>
                </c:pt>
                <c:pt idx="343">
                  <c:v>0.18075811633333333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0.120260328</c:v>
                </c:pt>
                <c:pt idx="350">
                  <c:v>0.31743110800000002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0.34043336299999999</c:v>
                </c:pt>
                <c:pt idx="355">
                  <c:v>0.261743067</c:v>
                </c:pt>
                <c:pt idx="356">
                  <c:v>0</c:v>
                </c:pt>
                <c:pt idx="357">
                  <c:v>0</c:v>
                </c:pt>
                <c:pt idx="358">
                  <c:v>0.2490788075</c:v>
                </c:pt>
                <c:pt idx="359">
                  <c:v>0</c:v>
                </c:pt>
                <c:pt idx="360">
                  <c:v>0</c:v>
                </c:pt>
                <c:pt idx="361">
                  <c:v>0.16182047999999999</c:v>
                </c:pt>
                <c:pt idx="362">
                  <c:v>0</c:v>
                </c:pt>
                <c:pt idx="363">
                  <c:v>0.28988092599999998</c:v>
                </c:pt>
                <c:pt idx="364">
                  <c:v>0.34385113299999998</c:v>
                </c:pt>
                <c:pt idx="365">
                  <c:v>0.23985856459999999</c:v>
                </c:pt>
                <c:pt idx="366">
                  <c:v>0.30233350399999998</c:v>
                </c:pt>
                <c:pt idx="367">
                  <c:v>0</c:v>
                </c:pt>
                <c:pt idx="368">
                  <c:v>0</c:v>
                </c:pt>
                <c:pt idx="369">
                  <c:v>0.15437971471428572</c:v>
                </c:pt>
                <c:pt idx="370">
                  <c:v>0.17448784337500001</c:v>
                </c:pt>
                <c:pt idx="371">
                  <c:v>0.147170316</c:v>
                </c:pt>
                <c:pt idx="372">
                  <c:v>0</c:v>
                </c:pt>
                <c:pt idx="373">
                  <c:v>0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0.12041207700000001</c:v>
                </c:pt>
                <c:pt idx="379">
                  <c:v>2.9381706689999998</c:v>
                </c:pt>
                <c:pt idx="380">
                  <c:v>0</c:v>
                </c:pt>
                <c:pt idx="381">
                  <c:v>0.13076643700000001</c:v>
                </c:pt>
                <c:pt idx="382">
                  <c:v>0.34617340699999999</c:v>
                </c:pt>
                <c:pt idx="383">
                  <c:v>0</c:v>
                </c:pt>
                <c:pt idx="384">
                  <c:v>0.43712326899999998</c:v>
                </c:pt>
                <c:pt idx="385">
                  <c:v>0.49294503949999996</c:v>
                </c:pt>
                <c:pt idx="386">
                  <c:v>0</c:v>
                </c:pt>
                <c:pt idx="387">
                  <c:v>0.11774295799999999</c:v>
                </c:pt>
                <c:pt idx="388">
                  <c:v>0.23424704600000001</c:v>
                </c:pt>
                <c:pt idx="389">
                  <c:v>0.19844419799999999</c:v>
                </c:pt>
                <c:pt idx="390">
                  <c:v>1.0819424639999999</c:v>
                </c:pt>
                <c:pt idx="391">
                  <c:v>0</c:v>
                </c:pt>
                <c:pt idx="392">
                  <c:v>1.046855823</c:v>
                </c:pt>
                <c:pt idx="393">
                  <c:v>0</c:v>
                </c:pt>
                <c:pt idx="394">
                  <c:v>0</c:v>
                </c:pt>
                <c:pt idx="395">
                  <c:v>0.23103025099999999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1.194029851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0.247420951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0.20010658949999999</c:v>
                </c:pt>
                <c:pt idx="411">
                  <c:v>0</c:v>
                </c:pt>
                <c:pt idx="412">
                  <c:v>0</c:v>
                </c:pt>
                <c:pt idx="413">
                  <c:v>1.0050901173333333</c:v>
                </c:pt>
                <c:pt idx="414">
                  <c:v>0.27607469533333334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0</c:v>
                </c:pt>
                <c:pt idx="424">
                  <c:v>0.16084235999999999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0.22381055499999999</c:v>
                </c:pt>
                <c:pt idx="434">
                  <c:v>0</c:v>
                </c:pt>
                <c:pt idx="435">
                  <c:v>0.66824104725</c:v>
                </c:pt>
                <c:pt idx="436">
                  <c:v>0.25990903199999998</c:v>
                </c:pt>
                <c:pt idx="437">
                  <c:v>0.16250495400000001</c:v>
                </c:pt>
                <c:pt idx="438">
                  <c:v>2.9127520837500001</c:v>
                </c:pt>
                <c:pt idx="439">
                  <c:v>0</c:v>
                </c:pt>
                <c:pt idx="440">
                  <c:v>0</c:v>
                </c:pt>
                <c:pt idx="441">
                  <c:v>1.9217602972857142</c:v>
                </c:pt>
                <c:pt idx="442">
                  <c:v>0</c:v>
                </c:pt>
                <c:pt idx="443">
                  <c:v>0</c:v>
                </c:pt>
                <c:pt idx="444">
                  <c:v>1.8049238320000001</c:v>
                </c:pt>
                <c:pt idx="445">
                  <c:v>0.21901870766666667</c:v>
                </c:pt>
                <c:pt idx="446">
                  <c:v>0</c:v>
                </c:pt>
                <c:pt idx="447">
                  <c:v>0.110411385</c:v>
                </c:pt>
                <c:pt idx="448">
                  <c:v>0</c:v>
                </c:pt>
                <c:pt idx="449">
                  <c:v>0.310774893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0.17707758949999999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0.41723777733333334</c:v>
                </c:pt>
                <c:pt idx="465">
                  <c:v>0</c:v>
                </c:pt>
                <c:pt idx="466">
                  <c:v>0</c:v>
                </c:pt>
                <c:pt idx="467">
                  <c:v>0.12995451599999999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0.14641958399999999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0.186915888</c:v>
                </c:pt>
                <c:pt idx="479">
                  <c:v>0.143811049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0.25572658799999998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0.18921766066666668</c:v>
                </c:pt>
                <c:pt idx="495">
                  <c:v>0</c:v>
                </c:pt>
                <c:pt idx="496">
                  <c:v>0.113226537</c:v>
                </c:pt>
                <c:pt idx="497">
                  <c:v>0.15074458200000002</c:v>
                </c:pt>
                <c:pt idx="498">
                  <c:v>0.18871089499999999</c:v>
                </c:pt>
                <c:pt idx="499">
                  <c:v>0.86241800999999996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0.15061434800000001</c:v>
                </c:pt>
                <c:pt idx="506">
                  <c:v>0.87456474200000001</c:v>
                </c:pt>
                <c:pt idx="507">
                  <c:v>0.18871089499999999</c:v>
                </c:pt>
                <c:pt idx="508">
                  <c:v>0</c:v>
                </c:pt>
                <c:pt idx="509">
                  <c:v>0</c:v>
                </c:pt>
                <c:pt idx="510">
                  <c:v>0.570749108</c:v>
                </c:pt>
                <c:pt idx="511">
                  <c:v>0</c:v>
                </c:pt>
                <c:pt idx="512">
                  <c:v>0.13838798999999999</c:v>
                </c:pt>
                <c:pt idx="513">
                  <c:v>0.13022194650000002</c:v>
                </c:pt>
                <c:pt idx="514">
                  <c:v>0</c:v>
                </c:pt>
                <c:pt idx="515">
                  <c:v>0.11040687</c:v>
                </c:pt>
                <c:pt idx="516">
                  <c:v>0.121467325</c:v>
                </c:pt>
                <c:pt idx="517">
                  <c:v>3.4567572337499999</c:v>
                </c:pt>
                <c:pt idx="518">
                  <c:v>0</c:v>
                </c:pt>
                <c:pt idx="519">
                  <c:v>0.14439478450000001</c:v>
                </c:pt>
                <c:pt idx="520">
                  <c:v>0.15538744600000001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0.12190166600000001</c:v>
                </c:pt>
                <c:pt idx="526">
                  <c:v>0</c:v>
                </c:pt>
                <c:pt idx="527">
                  <c:v>0.15883329700000001</c:v>
                </c:pt>
                <c:pt idx="528">
                  <c:v>0.18957992333333334</c:v>
                </c:pt>
                <c:pt idx="529">
                  <c:v>0.64028814900000008</c:v>
                </c:pt>
                <c:pt idx="530">
                  <c:v>0</c:v>
                </c:pt>
                <c:pt idx="531">
                  <c:v>0</c:v>
                </c:pt>
                <c:pt idx="532">
                  <c:v>0.54299889025000003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0.11449601299999999</c:v>
                </c:pt>
                <c:pt idx="537">
                  <c:v>0.174395561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0.13726836000000001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0.21505376300000001</c:v>
                </c:pt>
                <c:pt idx="554">
                  <c:v>0</c:v>
                </c:pt>
                <c:pt idx="555">
                  <c:v>0.15883329700000001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0.97707469075000009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0.12841332699999999</c:v>
                </c:pt>
                <c:pt idx="568">
                  <c:v>0</c:v>
                </c:pt>
                <c:pt idx="569">
                  <c:v>0.34636907962500002</c:v>
                </c:pt>
                <c:pt idx="570">
                  <c:v>0.25011327266666666</c:v>
                </c:pt>
                <c:pt idx="571">
                  <c:v>0</c:v>
                </c:pt>
                <c:pt idx="572">
                  <c:v>0</c:v>
                </c:pt>
                <c:pt idx="573">
                  <c:v>1.0228271370000002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0.122098418</c:v>
                </c:pt>
                <c:pt idx="578">
                  <c:v>0</c:v>
                </c:pt>
                <c:pt idx="579">
                  <c:v>0.18706709099999999</c:v>
                </c:pt>
                <c:pt idx="580">
                  <c:v>0.14972097500000001</c:v>
                </c:pt>
                <c:pt idx="581">
                  <c:v>0.5702459285</c:v>
                </c:pt>
                <c:pt idx="582">
                  <c:v>0</c:v>
                </c:pt>
                <c:pt idx="583">
                  <c:v>0</c:v>
                </c:pt>
                <c:pt idx="584">
                  <c:v>0.70566948100000004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0.14134537149999998</c:v>
                </c:pt>
                <c:pt idx="589">
                  <c:v>0.22081433971428571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0.499883933</c:v>
                </c:pt>
                <c:pt idx="602">
                  <c:v>0.115646259</c:v>
                </c:pt>
                <c:pt idx="603">
                  <c:v>0.22409020200000002</c:v>
                </c:pt>
                <c:pt idx="604">
                  <c:v>0</c:v>
                </c:pt>
                <c:pt idx="605">
                  <c:v>0.99645590399999995</c:v>
                </c:pt>
                <c:pt idx="606">
                  <c:v>0</c:v>
                </c:pt>
                <c:pt idx="607">
                  <c:v>0.12099465175</c:v>
                </c:pt>
                <c:pt idx="608">
                  <c:v>0.65138721399999999</c:v>
                </c:pt>
                <c:pt idx="609">
                  <c:v>0</c:v>
                </c:pt>
                <c:pt idx="610">
                  <c:v>0.66948130299999997</c:v>
                </c:pt>
                <c:pt idx="611">
                  <c:v>1.440412413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0.24259577500000001</c:v>
                </c:pt>
                <c:pt idx="618">
                  <c:v>0.15253420340000001</c:v>
                </c:pt>
                <c:pt idx="619">
                  <c:v>0</c:v>
                </c:pt>
                <c:pt idx="620">
                  <c:v>0</c:v>
                </c:pt>
                <c:pt idx="621">
                  <c:v>0.81423401699999998</c:v>
                </c:pt>
                <c:pt idx="622">
                  <c:v>0</c:v>
                </c:pt>
                <c:pt idx="623">
                  <c:v>0</c:v>
                </c:pt>
                <c:pt idx="624">
                  <c:v>0.22815022533333332</c:v>
                </c:pt>
                <c:pt idx="625">
                  <c:v>0</c:v>
                </c:pt>
                <c:pt idx="626">
                  <c:v>0</c:v>
                </c:pt>
                <c:pt idx="627">
                  <c:v>0.34556720699999999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30.370283428125003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0.30309285916666667</c:v>
                </c:pt>
                <c:pt idx="636">
                  <c:v>0.211097708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0.17250271375000001</c:v>
                </c:pt>
                <c:pt idx="643">
                  <c:v>0.40873899257142854</c:v>
                </c:pt>
                <c:pt idx="644">
                  <c:v>0.11813652500000001</c:v>
                </c:pt>
                <c:pt idx="645">
                  <c:v>0.13320240020000002</c:v>
                </c:pt>
                <c:pt idx="646">
                  <c:v>0.25971442066666667</c:v>
                </c:pt>
                <c:pt idx="647">
                  <c:v>0</c:v>
                </c:pt>
                <c:pt idx="648">
                  <c:v>0.417433689</c:v>
                </c:pt>
                <c:pt idx="649">
                  <c:v>0.34816226150000001</c:v>
                </c:pt>
                <c:pt idx="650">
                  <c:v>0</c:v>
                </c:pt>
                <c:pt idx="651">
                  <c:v>0.12129788699999999</c:v>
                </c:pt>
                <c:pt idx="652">
                  <c:v>0</c:v>
                </c:pt>
                <c:pt idx="653">
                  <c:v>0</c:v>
                </c:pt>
                <c:pt idx="654">
                  <c:v>0.115646259</c:v>
                </c:pt>
                <c:pt idx="655">
                  <c:v>0.26124581600000002</c:v>
                </c:pt>
                <c:pt idx="656">
                  <c:v>0</c:v>
                </c:pt>
                <c:pt idx="657">
                  <c:v>0.18093615800000001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0.25934861300000001</c:v>
                </c:pt>
                <c:pt idx="663">
                  <c:v>0</c:v>
                </c:pt>
                <c:pt idx="664">
                  <c:v>0</c:v>
                </c:pt>
                <c:pt idx="665">
                  <c:v>1.1025834095</c:v>
                </c:pt>
                <c:pt idx="666">
                  <c:v>0.2004087675</c:v>
                </c:pt>
                <c:pt idx="667">
                  <c:v>0</c:v>
                </c:pt>
                <c:pt idx="668">
                  <c:v>0</c:v>
                </c:pt>
                <c:pt idx="669">
                  <c:v>3.1190419450000002</c:v>
                </c:pt>
                <c:pt idx="670">
                  <c:v>0.149659864</c:v>
                </c:pt>
                <c:pt idx="671">
                  <c:v>0</c:v>
                </c:pt>
                <c:pt idx="672">
                  <c:v>0.146142146</c:v>
                </c:pt>
                <c:pt idx="673">
                  <c:v>0</c:v>
                </c:pt>
                <c:pt idx="674">
                  <c:v>0.40675751900000001</c:v>
                </c:pt>
                <c:pt idx="675">
                  <c:v>0.168878167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0.18478052950000001</c:v>
                </c:pt>
                <c:pt idx="680">
                  <c:v>0</c:v>
                </c:pt>
                <c:pt idx="681">
                  <c:v>0</c:v>
                </c:pt>
                <c:pt idx="682">
                  <c:v>0.1560413675</c:v>
                </c:pt>
                <c:pt idx="683">
                  <c:v>1.020491469</c:v>
                </c:pt>
                <c:pt idx="684">
                  <c:v>0.35925299100000002</c:v>
                </c:pt>
                <c:pt idx="685">
                  <c:v>0.15938912166666666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3.9244766150000001</c:v>
                </c:pt>
                <c:pt idx="692">
                  <c:v>0.12129788699999999</c:v>
                </c:pt>
                <c:pt idx="693">
                  <c:v>0</c:v>
                </c:pt>
                <c:pt idx="694">
                  <c:v>0.13458474879999999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0.12228220400000001</c:v>
                </c:pt>
                <c:pt idx="705">
                  <c:v>0</c:v>
                </c:pt>
                <c:pt idx="706">
                  <c:v>0.168878167</c:v>
                </c:pt>
                <c:pt idx="707">
                  <c:v>0</c:v>
                </c:pt>
                <c:pt idx="708">
                  <c:v>0</c:v>
                </c:pt>
                <c:pt idx="709">
                  <c:v>0.27729227500000003</c:v>
                </c:pt>
                <c:pt idx="710">
                  <c:v>0</c:v>
                </c:pt>
                <c:pt idx="711">
                  <c:v>0.40063691000000001</c:v>
                </c:pt>
                <c:pt idx="712">
                  <c:v>0.126658625</c:v>
                </c:pt>
                <c:pt idx="713">
                  <c:v>0.12635196600000001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0.12824718900000001</c:v>
                </c:pt>
                <c:pt idx="720">
                  <c:v>0.12129788699999999</c:v>
                </c:pt>
                <c:pt idx="721">
                  <c:v>0</c:v>
                </c:pt>
                <c:pt idx="722">
                  <c:v>0.108843537</c:v>
                </c:pt>
                <c:pt idx="723">
                  <c:v>1.1743164643999999</c:v>
                </c:pt>
                <c:pt idx="724">
                  <c:v>0</c:v>
                </c:pt>
                <c:pt idx="725">
                  <c:v>0.74147622266666668</c:v>
                </c:pt>
                <c:pt idx="726">
                  <c:v>0</c:v>
                </c:pt>
                <c:pt idx="727">
                  <c:v>0</c:v>
                </c:pt>
                <c:pt idx="728">
                  <c:v>0.12559531833333332</c:v>
                </c:pt>
                <c:pt idx="729">
                  <c:v>0</c:v>
                </c:pt>
                <c:pt idx="730">
                  <c:v>0</c:v>
                </c:pt>
                <c:pt idx="731">
                  <c:v>0.149659864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1.0037277423333333</c:v>
                </c:pt>
                <c:pt idx="740">
                  <c:v>0.40907064900000001</c:v>
                </c:pt>
                <c:pt idx="741">
                  <c:v>0</c:v>
                </c:pt>
                <c:pt idx="742">
                  <c:v>0.70885063699999995</c:v>
                </c:pt>
                <c:pt idx="743">
                  <c:v>0.279366002</c:v>
                </c:pt>
                <c:pt idx="744">
                  <c:v>0</c:v>
                </c:pt>
                <c:pt idx="745">
                  <c:v>0</c:v>
                </c:pt>
                <c:pt idx="746">
                  <c:v>0.48272528650000002</c:v>
                </c:pt>
                <c:pt idx="747">
                  <c:v>0.118386675</c:v>
                </c:pt>
                <c:pt idx="748">
                  <c:v>0</c:v>
                </c:pt>
                <c:pt idx="749">
                  <c:v>0.126666265</c:v>
                </c:pt>
                <c:pt idx="750">
                  <c:v>0</c:v>
                </c:pt>
                <c:pt idx="751">
                  <c:v>0.19954417075</c:v>
                </c:pt>
                <c:pt idx="752">
                  <c:v>0.38273227250000003</c:v>
                </c:pt>
                <c:pt idx="753">
                  <c:v>0.13605442200000001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0.40987711375000002</c:v>
                </c:pt>
                <c:pt idx="759">
                  <c:v>0.32573289900000002</c:v>
                </c:pt>
                <c:pt idx="760">
                  <c:v>0.35211895050000003</c:v>
                </c:pt>
                <c:pt idx="761">
                  <c:v>0</c:v>
                </c:pt>
                <c:pt idx="762">
                  <c:v>0</c:v>
                </c:pt>
                <c:pt idx="763">
                  <c:v>1.5764609220000001</c:v>
                </c:pt>
                <c:pt idx="764">
                  <c:v>0</c:v>
                </c:pt>
                <c:pt idx="765">
                  <c:v>0</c:v>
                </c:pt>
                <c:pt idx="766">
                  <c:v>0.44637471400000001</c:v>
                </c:pt>
                <c:pt idx="767">
                  <c:v>0</c:v>
                </c:pt>
                <c:pt idx="768">
                  <c:v>0.16892910999999999</c:v>
                </c:pt>
                <c:pt idx="769">
                  <c:v>0</c:v>
                </c:pt>
                <c:pt idx="770">
                  <c:v>0.116355391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0.24841348799999999</c:v>
                </c:pt>
                <c:pt idx="775">
                  <c:v>0.13711543400000001</c:v>
                </c:pt>
                <c:pt idx="776">
                  <c:v>0.16456737799999999</c:v>
                </c:pt>
                <c:pt idx="777">
                  <c:v>0.15694796599999999</c:v>
                </c:pt>
                <c:pt idx="778">
                  <c:v>0.15424164500000001</c:v>
                </c:pt>
                <c:pt idx="779">
                  <c:v>0.202436215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0.119965724</c:v>
                </c:pt>
                <c:pt idx="784">
                  <c:v>0</c:v>
                </c:pt>
                <c:pt idx="785">
                  <c:v>0</c:v>
                </c:pt>
                <c:pt idx="786">
                  <c:v>0.153794396</c:v>
                </c:pt>
                <c:pt idx="787">
                  <c:v>0</c:v>
                </c:pt>
                <c:pt idx="788">
                  <c:v>0.63986478300000005</c:v>
                </c:pt>
                <c:pt idx="789">
                  <c:v>1.157857162</c:v>
                </c:pt>
                <c:pt idx="790">
                  <c:v>0</c:v>
                </c:pt>
                <c:pt idx="791">
                  <c:v>0.27212766900000002</c:v>
                </c:pt>
                <c:pt idx="792">
                  <c:v>1.4051522249999999</c:v>
                </c:pt>
                <c:pt idx="793">
                  <c:v>0.75660012899999995</c:v>
                </c:pt>
                <c:pt idx="794">
                  <c:v>0</c:v>
                </c:pt>
                <c:pt idx="795">
                  <c:v>0</c:v>
                </c:pt>
                <c:pt idx="796">
                  <c:v>0.13837000099999999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0.120260776</c:v>
                </c:pt>
                <c:pt idx="801">
                  <c:v>0</c:v>
                </c:pt>
                <c:pt idx="802">
                  <c:v>0.17988100200000001</c:v>
                </c:pt>
                <c:pt idx="803">
                  <c:v>0</c:v>
                </c:pt>
                <c:pt idx="804">
                  <c:v>0</c:v>
                </c:pt>
                <c:pt idx="805">
                  <c:v>0.115179226</c:v>
                </c:pt>
                <c:pt idx="806">
                  <c:v>0.20254446500000001</c:v>
                </c:pt>
                <c:pt idx="807">
                  <c:v>0.28277635000000001</c:v>
                </c:pt>
                <c:pt idx="808">
                  <c:v>0</c:v>
                </c:pt>
                <c:pt idx="809">
                  <c:v>0</c:v>
                </c:pt>
                <c:pt idx="810">
                  <c:v>0.16890525166666667</c:v>
                </c:pt>
                <c:pt idx="811">
                  <c:v>0.11393126200000001</c:v>
                </c:pt>
                <c:pt idx="812">
                  <c:v>0</c:v>
                </c:pt>
                <c:pt idx="813">
                  <c:v>0.111688946</c:v>
                </c:pt>
                <c:pt idx="814">
                  <c:v>0.18965920420000001</c:v>
                </c:pt>
                <c:pt idx="815">
                  <c:v>0</c:v>
                </c:pt>
                <c:pt idx="816">
                  <c:v>0.197086547</c:v>
                </c:pt>
                <c:pt idx="817">
                  <c:v>0</c:v>
                </c:pt>
                <c:pt idx="818">
                  <c:v>0</c:v>
                </c:pt>
                <c:pt idx="819">
                  <c:v>0.13251549200000001</c:v>
                </c:pt>
                <c:pt idx="820">
                  <c:v>0.12555215912500001</c:v>
                </c:pt>
                <c:pt idx="821">
                  <c:v>0.15823786300000001</c:v>
                </c:pt>
                <c:pt idx="822">
                  <c:v>0</c:v>
                </c:pt>
                <c:pt idx="823">
                  <c:v>3.3121502824999998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1.7919724445</c:v>
                </c:pt>
                <c:pt idx="834">
                  <c:v>0</c:v>
                </c:pt>
                <c:pt idx="835">
                  <c:v>0</c:v>
                </c:pt>
                <c:pt idx="836">
                  <c:v>0.25706940900000003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0.14425073450000001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1.2146172909999999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0.13612090299999999</c:v>
                </c:pt>
                <c:pt idx="853">
                  <c:v>0</c:v>
                </c:pt>
                <c:pt idx="854">
                  <c:v>0.14587976366666666</c:v>
                </c:pt>
                <c:pt idx="855">
                  <c:v>0</c:v>
                </c:pt>
                <c:pt idx="856">
                  <c:v>0.22688401</c:v>
                </c:pt>
                <c:pt idx="857">
                  <c:v>0.29256706285714285</c:v>
                </c:pt>
                <c:pt idx="858">
                  <c:v>0.12536080899999999</c:v>
                </c:pt>
                <c:pt idx="859">
                  <c:v>0.15273568339999999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553B-2342-BE2E-E2FBE2410F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04648767"/>
        <c:axId val="1881094207"/>
      </c:scatterChart>
      <c:valAx>
        <c:axId val="1404648767"/>
        <c:scaling>
          <c:orientation val="minMax"/>
          <c:max val="33550"/>
          <c:min val="315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Chromosome</a:t>
                </a:r>
                <a:r>
                  <a:rPr lang="en-US" baseline="0" dirty="0"/>
                  <a:t> V Position</a:t>
                </a:r>
                <a:endParaRPr lang="en-US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81094207"/>
        <c:crosses val="autoZero"/>
        <c:crossBetween val="midCat"/>
      </c:valAx>
      <c:valAx>
        <c:axId val="1881094207"/>
        <c:scaling>
          <c:orientation val="minMax"/>
          <c:max val="5"/>
          <c:min val="0.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050" dirty="0"/>
                  <a:t>Average Variant</a:t>
                </a:r>
                <a:r>
                  <a:rPr lang="en-US" sz="1050" baseline="0" dirty="0"/>
                  <a:t> Frequency</a:t>
                </a:r>
                <a:endParaRPr lang="en-US" sz="105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5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04648767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aseline="0"/>
              <a:t>   </a:t>
            </a:r>
            <a:endParaRPr lang="en-US"/>
          </a:p>
        </c:rich>
      </c:tx>
      <c:layout>
        <c:manualLayout>
          <c:xMode val="edge"/>
          <c:yMode val="edge"/>
          <c:x val="0.38272871174608331"/>
          <c:y val="2.04290091930541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'Figures 5 and S5'!$B$1</c:f>
              <c:strCache>
                <c:ptCount val="1"/>
                <c:pt idx="0">
                  <c:v>RNR1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noFill/>
              </a:ln>
              <a:effectLst/>
            </c:spPr>
          </c:marker>
          <c:xVal>
            <c:numRef>
              <c:f>'Figures 5 and S5'!$A$2:$A$861</c:f>
              <c:numCache>
                <c:formatCode>General</c:formatCode>
                <c:ptCount val="860"/>
                <c:pt idx="0">
                  <c:v>33476</c:v>
                </c:pt>
                <c:pt idx="1">
                  <c:v>33475</c:v>
                </c:pt>
                <c:pt idx="2">
                  <c:v>33474</c:v>
                </c:pt>
                <c:pt idx="3">
                  <c:v>33474</c:v>
                </c:pt>
                <c:pt idx="4">
                  <c:v>33456</c:v>
                </c:pt>
                <c:pt idx="5">
                  <c:v>33456</c:v>
                </c:pt>
                <c:pt idx="6">
                  <c:v>33456</c:v>
                </c:pt>
                <c:pt idx="7">
                  <c:v>33451</c:v>
                </c:pt>
                <c:pt idx="8">
                  <c:v>33437</c:v>
                </c:pt>
                <c:pt idx="9">
                  <c:v>33436</c:v>
                </c:pt>
                <c:pt idx="10">
                  <c:v>33433</c:v>
                </c:pt>
                <c:pt idx="11">
                  <c:v>33430</c:v>
                </c:pt>
                <c:pt idx="12">
                  <c:v>33419</c:v>
                </c:pt>
                <c:pt idx="13">
                  <c:v>33419</c:v>
                </c:pt>
                <c:pt idx="14">
                  <c:v>33415</c:v>
                </c:pt>
                <c:pt idx="15">
                  <c:v>33412</c:v>
                </c:pt>
                <c:pt idx="16">
                  <c:v>33392</c:v>
                </c:pt>
                <c:pt idx="17">
                  <c:v>33385</c:v>
                </c:pt>
                <c:pt idx="18">
                  <c:v>33378</c:v>
                </c:pt>
                <c:pt idx="19">
                  <c:v>33378</c:v>
                </c:pt>
                <c:pt idx="20">
                  <c:v>33376</c:v>
                </c:pt>
                <c:pt idx="21">
                  <c:v>33376</c:v>
                </c:pt>
                <c:pt idx="22">
                  <c:v>33373</c:v>
                </c:pt>
                <c:pt idx="23">
                  <c:v>33364</c:v>
                </c:pt>
                <c:pt idx="24">
                  <c:v>33364</c:v>
                </c:pt>
                <c:pt idx="25">
                  <c:v>33361</c:v>
                </c:pt>
                <c:pt idx="26">
                  <c:v>33356</c:v>
                </c:pt>
                <c:pt idx="27">
                  <c:v>33354</c:v>
                </c:pt>
                <c:pt idx="28">
                  <c:v>33354</c:v>
                </c:pt>
                <c:pt idx="29">
                  <c:v>33350</c:v>
                </c:pt>
                <c:pt idx="30">
                  <c:v>33345</c:v>
                </c:pt>
                <c:pt idx="31">
                  <c:v>33337</c:v>
                </c:pt>
                <c:pt idx="32">
                  <c:v>33331</c:v>
                </c:pt>
                <c:pt idx="33">
                  <c:v>33330</c:v>
                </c:pt>
                <c:pt idx="34">
                  <c:v>33328</c:v>
                </c:pt>
                <c:pt idx="35">
                  <c:v>33326</c:v>
                </c:pt>
                <c:pt idx="36">
                  <c:v>33325</c:v>
                </c:pt>
                <c:pt idx="37">
                  <c:v>33321</c:v>
                </c:pt>
                <c:pt idx="38">
                  <c:v>33317</c:v>
                </c:pt>
                <c:pt idx="39">
                  <c:v>33310</c:v>
                </c:pt>
                <c:pt idx="40">
                  <c:v>33309</c:v>
                </c:pt>
                <c:pt idx="41">
                  <c:v>33295</c:v>
                </c:pt>
                <c:pt idx="42">
                  <c:v>33284</c:v>
                </c:pt>
                <c:pt idx="43">
                  <c:v>33283</c:v>
                </c:pt>
                <c:pt idx="44">
                  <c:v>33281</c:v>
                </c:pt>
                <c:pt idx="45">
                  <c:v>33276</c:v>
                </c:pt>
                <c:pt idx="46">
                  <c:v>33275</c:v>
                </c:pt>
                <c:pt idx="47">
                  <c:v>33265</c:v>
                </c:pt>
                <c:pt idx="48">
                  <c:v>33261</c:v>
                </c:pt>
                <c:pt idx="49">
                  <c:v>33258</c:v>
                </c:pt>
                <c:pt idx="50">
                  <c:v>33251</c:v>
                </c:pt>
                <c:pt idx="51">
                  <c:v>33247</c:v>
                </c:pt>
                <c:pt idx="52">
                  <c:v>33241</c:v>
                </c:pt>
                <c:pt idx="53">
                  <c:v>33238</c:v>
                </c:pt>
                <c:pt idx="54">
                  <c:v>33235</c:v>
                </c:pt>
                <c:pt idx="55">
                  <c:v>33230</c:v>
                </c:pt>
                <c:pt idx="56">
                  <c:v>33229</c:v>
                </c:pt>
                <c:pt idx="57">
                  <c:v>33220</c:v>
                </c:pt>
                <c:pt idx="58">
                  <c:v>33214</c:v>
                </c:pt>
                <c:pt idx="59">
                  <c:v>33211</c:v>
                </c:pt>
                <c:pt idx="60">
                  <c:v>33210</c:v>
                </c:pt>
                <c:pt idx="61">
                  <c:v>33210</c:v>
                </c:pt>
                <c:pt idx="62">
                  <c:v>33209</c:v>
                </c:pt>
                <c:pt idx="63">
                  <c:v>33208</c:v>
                </c:pt>
                <c:pt idx="64">
                  <c:v>33206</c:v>
                </c:pt>
                <c:pt idx="65">
                  <c:v>33206</c:v>
                </c:pt>
                <c:pt idx="66">
                  <c:v>33205</c:v>
                </c:pt>
                <c:pt idx="67">
                  <c:v>33205</c:v>
                </c:pt>
                <c:pt idx="68">
                  <c:v>33204</c:v>
                </c:pt>
                <c:pt idx="69">
                  <c:v>33204</c:v>
                </c:pt>
                <c:pt idx="70">
                  <c:v>33204</c:v>
                </c:pt>
                <c:pt idx="71">
                  <c:v>33203</c:v>
                </c:pt>
                <c:pt idx="72">
                  <c:v>33202</c:v>
                </c:pt>
                <c:pt idx="73">
                  <c:v>33199</c:v>
                </c:pt>
                <c:pt idx="74">
                  <c:v>33199</c:v>
                </c:pt>
                <c:pt idx="75">
                  <c:v>33196</c:v>
                </c:pt>
                <c:pt idx="76">
                  <c:v>33195</c:v>
                </c:pt>
                <c:pt idx="77">
                  <c:v>33194</c:v>
                </c:pt>
                <c:pt idx="78">
                  <c:v>33193</c:v>
                </c:pt>
                <c:pt idx="79">
                  <c:v>33193</c:v>
                </c:pt>
                <c:pt idx="80">
                  <c:v>33192</c:v>
                </c:pt>
                <c:pt idx="81">
                  <c:v>33192</c:v>
                </c:pt>
                <c:pt idx="82">
                  <c:v>33189</c:v>
                </c:pt>
                <c:pt idx="83">
                  <c:v>33189</c:v>
                </c:pt>
                <c:pt idx="84">
                  <c:v>33187</c:v>
                </c:pt>
                <c:pt idx="85">
                  <c:v>33186</c:v>
                </c:pt>
                <c:pt idx="86">
                  <c:v>33178</c:v>
                </c:pt>
                <c:pt idx="87">
                  <c:v>33178</c:v>
                </c:pt>
                <c:pt idx="88">
                  <c:v>33177</c:v>
                </c:pt>
                <c:pt idx="89">
                  <c:v>33177</c:v>
                </c:pt>
                <c:pt idx="90">
                  <c:v>33174</c:v>
                </c:pt>
                <c:pt idx="91">
                  <c:v>33173</c:v>
                </c:pt>
                <c:pt idx="92">
                  <c:v>33172</c:v>
                </c:pt>
                <c:pt idx="93">
                  <c:v>33171</c:v>
                </c:pt>
                <c:pt idx="94">
                  <c:v>33171</c:v>
                </c:pt>
                <c:pt idx="95">
                  <c:v>33170</c:v>
                </c:pt>
                <c:pt idx="96">
                  <c:v>33169</c:v>
                </c:pt>
                <c:pt idx="97">
                  <c:v>33169</c:v>
                </c:pt>
                <c:pt idx="98">
                  <c:v>33169</c:v>
                </c:pt>
                <c:pt idx="99">
                  <c:v>33168</c:v>
                </c:pt>
                <c:pt idx="100">
                  <c:v>33168</c:v>
                </c:pt>
                <c:pt idx="101">
                  <c:v>33168</c:v>
                </c:pt>
                <c:pt idx="102">
                  <c:v>33168</c:v>
                </c:pt>
                <c:pt idx="103">
                  <c:v>33166</c:v>
                </c:pt>
                <c:pt idx="104">
                  <c:v>33162</c:v>
                </c:pt>
                <c:pt idx="105">
                  <c:v>33162</c:v>
                </c:pt>
                <c:pt idx="106">
                  <c:v>33160</c:v>
                </c:pt>
                <c:pt idx="107">
                  <c:v>33160</c:v>
                </c:pt>
                <c:pt idx="108">
                  <c:v>33159</c:v>
                </c:pt>
                <c:pt idx="109">
                  <c:v>33159</c:v>
                </c:pt>
                <c:pt idx="110">
                  <c:v>33159</c:v>
                </c:pt>
                <c:pt idx="111">
                  <c:v>33156</c:v>
                </c:pt>
                <c:pt idx="112">
                  <c:v>33156</c:v>
                </c:pt>
                <c:pt idx="113">
                  <c:v>33156</c:v>
                </c:pt>
                <c:pt idx="114">
                  <c:v>33154</c:v>
                </c:pt>
                <c:pt idx="115">
                  <c:v>33154</c:v>
                </c:pt>
                <c:pt idx="116">
                  <c:v>33154</c:v>
                </c:pt>
                <c:pt idx="117">
                  <c:v>33153</c:v>
                </c:pt>
                <c:pt idx="118">
                  <c:v>33153</c:v>
                </c:pt>
                <c:pt idx="119">
                  <c:v>33153</c:v>
                </c:pt>
                <c:pt idx="120">
                  <c:v>33151</c:v>
                </c:pt>
                <c:pt idx="121">
                  <c:v>33150</c:v>
                </c:pt>
                <c:pt idx="122">
                  <c:v>33147</c:v>
                </c:pt>
                <c:pt idx="123">
                  <c:v>33141</c:v>
                </c:pt>
                <c:pt idx="124">
                  <c:v>33139</c:v>
                </c:pt>
                <c:pt idx="125">
                  <c:v>33138</c:v>
                </c:pt>
                <c:pt idx="126">
                  <c:v>33138</c:v>
                </c:pt>
                <c:pt idx="127">
                  <c:v>33126</c:v>
                </c:pt>
                <c:pt idx="128">
                  <c:v>33126</c:v>
                </c:pt>
                <c:pt idx="129">
                  <c:v>33122</c:v>
                </c:pt>
                <c:pt idx="130">
                  <c:v>33119</c:v>
                </c:pt>
                <c:pt idx="131">
                  <c:v>33118</c:v>
                </c:pt>
                <c:pt idx="132">
                  <c:v>33118</c:v>
                </c:pt>
                <c:pt idx="133">
                  <c:v>33118</c:v>
                </c:pt>
                <c:pt idx="134">
                  <c:v>33115</c:v>
                </c:pt>
                <c:pt idx="135">
                  <c:v>33115</c:v>
                </c:pt>
                <c:pt idx="136">
                  <c:v>33114</c:v>
                </c:pt>
                <c:pt idx="137">
                  <c:v>33114</c:v>
                </c:pt>
                <c:pt idx="138">
                  <c:v>33114</c:v>
                </c:pt>
                <c:pt idx="139">
                  <c:v>33113</c:v>
                </c:pt>
                <c:pt idx="140">
                  <c:v>33112</c:v>
                </c:pt>
                <c:pt idx="141">
                  <c:v>33111</c:v>
                </c:pt>
                <c:pt idx="142">
                  <c:v>33111</c:v>
                </c:pt>
                <c:pt idx="143">
                  <c:v>33111</c:v>
                </c:pt>
                <c:pt idx="144">
                  <c:v>33108</c:v>
                </c:pt>
                <c:pt idx="145">
                  <c:v>33105</c:v>
                </c:pt>
                <c:pt idx="146">
                  <c:v>33104</c:v>
                </c:pt>
                <c:pt idx="147">
                  <c:v>33103</c:v>
                </c:pt>
                <c:pt idx="148">
                  <c:v>33102</c:v>
                </c:pt>
                <c:pt idx="149">
                  <c:v>33094</c:v>
                </c:pt>
                <c:pt idx="150">
                  <c:v>33093</c:v>
                </c:pt>
                <c:pt idx="151">
                  <c:v>33093</c:v>
                </c:pt>
                <c:pt idx="152">
                  <c:v>33089</c:v>
                </c:pt>
                <c:pt idx="153">
                  <c:v>33089</c:v>
                </c:pt>
                <c:pt idx="154">
                  <c:v>33089</c:v>
                </c:pt>
                <c:pt idx="155">
                  <c:v>33089</c:v>
                </c:pt>
                <c:pt idx="156">
                  <c:v>33087</c:v>
                </c:pt>
                <c:pt idx="157">
                  <c:v>33087</c:v>
                </c:pt>
                <c:pt idx="158">
                  <c:v>33087</c:v>
                </c:pt>
                <c:pt idx="159">
                  <c:v>33083</c:v>
                </c:pt>
                <c:pt idx="160">
                  <c:v>33079</c:v>
                </c:pt>
                <c:pt idx="161">
                  <c:v>33078</c:v>
                </c:pt>
                <c:pt idx="162">
                  <c:v>33078</c:v>
                </c:pt>
                <c:pt idx="163">
                  <c:v>33075</c:v>
                </c:pt>
                <c:pt idx="164">
                  <c:v>33072</c:v>
                </c:pt>
                <c:pt idx="165">
                  <c:v>33070</c:v>
                </c:pt>
                <c:pt idx="166">
                  <c:v>33070</c:v>
                </c:pt>
                <c:pt idx="167">
                  <c:v>33069</c:v>
                </c:pt>
                <c:pt idx="168">
                  <c:v>33067</c:v>
                </c:pt>
                <c:pt idx="169">
                  <c:v>33065</c:v>
                </c:pt>
                <c:pt idx="170">
                  <c:v>33065</c:v>
                </c:pt>
                <c:pt idx="171">
                  <c:v>33065</c:v>
                </c:pt>
                <c:pt idx="172">
                  <c:v>33057</c:v>
                </c:pt>
                <c:pt idx="173">
                  <c:v>33057</c:v>
                </c:pt>
                <c:pt idx="174">
                  <c:v>33056</c:v>
                </c:pt>
                <c:pt idx="175">
                  <c:v>33055</c:v>
                </c:pt>
                <c:pt idx="176">
                  <c:v>33054</c:v>
                </c:pt>
                <c:pt idx="177">
                  <c:v>33051</c:v>
                </c:pt>
                <c:pt idx="178">
                  <c:v>33051</c:v>
                </c:pt>
                <c:pt idx="179">
                  <c:v>33045</c:v>
                </c:pt>
                <c:pt idx="180">
                  <c:v>33043</c:v>
                </c:pt>
                <c:pt idx="181">
                  <c:v>33043</c:v>
                </c:pt>
                <c:pt idx="182">
                  <c:v>33040</c:v>
                </c:pt>
                <c:pt idx="183">
                  <c:v>33039</c:v>
                </c:pt>
                <c:pt idx="184">
                  <c:v>33039</c:v>
                </c:pt>
                <c:pt idx="185">
                  <c:v>33037</c:v>
                </c:pt>
                <c:pt idx="186">
                  <c:v>33036</c:v>
                </c:pt>
                <c:pt idx="187">
                  <c:v>33033</c:v>
                </c:pt>
                <c:pt idx="188">
                  <c:v>33027</c:v>
                </c:pt>
                <c:pt idx="189">
                  <c:v>33024</c:v>
                </c:pt>
                <c:pt idx="190">
                  <c:v>33024</c:v>
                </c:pt>
                <c:pt idx="191">
                  <c:v>33022</c:v>
                </c:pt>
                <c:pt idx="192">
                  <c:v>33018</c:v>
                </c:pt>
                <c:pt idx="193">
                  <c:v>33015</c:v>
                </c:pt>
                <c:pt idx="194">
                  <c:v>33015</c:v>
                </c:pt>
                <c:pt idx="195">
                  <c:v>33015</c:v>
                </c:pt>
                <c:pt idx="196">
                  <c:v>33012</c:v>
                </c:pt>
                <c:pt idx="197">
                  <c:v>33012</c:v>
                </c:pt>
                <c:pt idx="198">
                  <c:v>33006</c:v>
                </c:pt>
                <c:pt idx="199">
                  <c:v>33005</c:v>
                </c:pt>
                <c:pt idx="200">
                  <c:v>33000</c:v>
                </c:pt>
                <c:pt idx="201">
                  <c:v>32997</c:v>
                </c:pt>
                <c:pt idx="202">
                  <c:v>32997</c:v>
                </c:pt>
                <c:pt idx="203">
                  <c:v>32995</c:v>
                </c:pt>
                <c:pt idx="204">
                  <c:v>32995</c:v>
                </c:pt>
                <c:pt idx="205">
                  <c:v>32992</c:v>
                </c:pt>
                <c:pt idx="206">
                  <c:v>32985</c:v>
                </c:pt>
                <c:pt idx="207">
                  <c:v>32982</c:v>
                </c:pt>
                <c:pt idx="208">
                  <c:v>32977</c:v>
                </c:pt>
                <c:pt idx="209">
                  <c:v>32972</c:v>
                </c:pt>
                <c:pt idx="210">
                  <c:v>32971</c:v>
                </c:pt>
                <c:pt idx="211">
                  <c:v>32970</c:v>
                </c:pt>
                <c:pt idx="212">
                  <c:v>32970</c:v>
                </c:pt>
                <c:pt idx="213">
                  <c:v>32967</c:v>
                </c:pt>
                <c:pt idx="214">
                  <c:v>32965</c:v>
                </c:pt>
                <c:pt idx="215">
                  <c:v>32959</c:v>
                </c:pt>
                <c:pt idx="216">
                  <c:v>32958</c:v>
                </c:pt>
                <c:pt idx="217">
                  <c:v>32958</c:v>
                </c:pt>
                <c:pt idx="218">
                  <c:v>32958</c:v>
                </c:pt>
                <c:pt idx="219">
                  <c:v>32954</c:v>
                </c:pt>
                <c:pt idx="220">
                  <c:v>32948</c:v>
                </c:pt>
                <c:pt idx="221">
                  <c:v>32947</c:v>
                </c:pt>
                <c:pt idx="222">
                  <c:v>32947</c:v>
                </c:pt>
                <c:pt idx="223">
                  <c:v>32946</c:v>
                </c:pt>
                <c:pt idx="224">
                  <c:v>32945</c:v>
                </c:pt>
                <c:pt idx="225">
                  <c:v>32945</c:v>
                </c:pt>
                <c:pt idx="226">
                  <c:v>32945</c:v>
                </c:pt>
                <c:pt idx="227">
                  <c:v>32941</c:v>
                </c:pt>
                <c:pt idx="228">
                  <c:v>32940</c:v>
                </c:pt>
                <c:pt idx="229">
                  <c:v>32940</c:v>
                </c:pt>
                <c:pt idx="230">
                  <c:v>32940</c:v>
                </c:pt>
                <c:pt idx="231">
                  <c:v>32938</c:v>
                </c:pt>
                <c:pt idx="232">
                  <c:v>32938</c:v>
                </c:pt>
                <c:pt idx="233">
                  <c:v>32938</c:v>
                </c:pt>
                <c:pt idx="234">
                  <c:v>32938</c:v>
                </c:pt>
                <c:pt idx="235">
                  <c:v>32937</c:v>
                </c:pt>
                <c:pt idx="236">
                  <c:v>32937</c:v>
                </c:pt>
                <c:pt idx="237">
                  <c:v>32937</c:v>
                </c:pt>
                <c:pt idx="238">
                  <c:v>32936</c:v>
                </c:pt>
                <c:pt idx="239">
                  <c:v>32936</c:v>
                </c:pt>
                <c:pt idx="240">
                  <c:v>32936</c:v>
                </c:pt>
                <c:pt idx="241">
                  <c:v>32935</c:v>
                </c:pt>
                <c:pt idx="242">
                  <c:v>32935</c:v>
                </c:pt>
                <c:pt idx="243">
                  <c:v>32934</c:v>
                </c:pt>
                <c:pt idx="244">
                  <c:v>32934</c:v>
                </c:pt>
                <c:pt idx="245">
                  <c:v>32932</c:v>
                </c:pt>
                <c:pt idx="246">
                  <c:v>32929</c:v>
                </c:pt>
                <c:pt idx="247">
                  <c:v>32929</c:v>
                </c:pt>
                <c:pt idx="248">
                  <c:v>32929</c:v>
                </c:pt>
                <c:pt idx="249">
                  <c:v>32928</c:v>
                </c:pt>
                <c:pt idx="250">
                  <c:v>32927</c:v>
                </c:pt>
                <c:pt idx="251">
                  <c:v>32924</c:v>
                </c:pt>
                <c:pt idx="252">
                  <c:v>32924</c:v>
                </c:pt>
                <c:pt idx="253">
                  <c:v>32922</c:v>
                </c:pt>
                <c:pt idx="254">
                  <c:v>32919</c:v>
                </c:pt>
                <c:pt idx="255">
                  <c:v>32919</c:v>
                </c:pt>
                <c:pt idx="256">
                  <c:v>32917</c:v>
                </c:pt>
                <c:pt idx="257">
                  <c:v>32917</c:v>
                </c:pt>
                <c:pt idx="258">
                  <c:v>32917</c:v>
                </c:pt>
                <c:pt idx="259">
                  <c:v>32917</c:v>
                </c:pt>
                <c:pt idx="260">
                  <c:v>32916</c:v>
                </c:pt>
                <c:pt idx="261">
                  <c:v>32916</c:v>
                </c:pt>
                <c:pt idx="262">
                  <c:v>32916</c:v>
                </c:pt>
                <c:pt idx="263">
                  <c:v>32915</c:v>
                </c:pt>
                <c:pt idx="264">
                  <c:v>32914</c:v>
                </c:pt>
                <c:pt idx="265">
                  <c:v>32913</c:v>
                </c:pt>
                <c:pt idx="266">
                  <c:v>32912</c:v>
                </c:pt>
                <c:pt idx="267">
                  <c:v>32908</c:v>
                </c:pt>
                <c:pt idx="268">
                  <c:v>32903</c:v>
                </c:pt>
                <c:pt idx="269">
                  <c:v>32902</c:v>
                </c:pt>
                <c:pt idx="270">
                  <c:v>32901</c:v>
                </c:pt>
                <c:pt idx="271">
                  <c:v>32900</c:v>
                </c:pt>
                <c:pt idx="272">
                  <c:v>32899</c:v>
                </c:pt>
                <c:pt idx="273">
                  <c:v>32899</c:v>
                </c:pt>
                <c:pt idx="274">
                  <c:v>32890</c:v>
                </c:pt>
                <c:pt idx="275">
                  <c:v>32884</c:v>
                </c:pt>
                <c:pt idx="276">
                  <c:v>32884</c:v>
                </c:pt>
                <c:pt idx="277">
                  <c:v>32883</c:v>
                </c:pt>
                <c:pt idx="278">
                  <c:v>32882</c:v>
                </c:pt>
                <c:pt idx="279">
                  <c:v>32876</c:v>
                </c:pt>
                <c:pt idx="280">
                  <c:v>32876</c:v>
                </c:pt>
                <c:pt idx="281">
                  <c:v>32868</c:v>
                </c:pt>
                <c:pt idx="282">
                  <c:v>32860</c:v>
                </c:pt>
                <c:pt idx="283">
                  <c:v>32860</c:v>
                </c:pt>
                <c:pt idx="284">
                  <c:v>32859</c:v>
                </c:pt>
                <c:pt idx="285">
                  <c:v>32856</c:v>
                </c:pt>
                <c:pt idx="286">
                  <c:v>32855</c:v>
                </c:pt>
                <c:pt idx="287">
                  <c:v>32848</c:v>
                </c:pt>
                <c:pt idx="288">
                  <c:v>32842</c:v>
                </c:pt>
                <c:pt idx="289">
                  <c:v>32842</c:v>
                </c:pt>
                <c:pt idx="290">
                  <c:v>32842</c:v>
                </c:pt>
                <c:pt idx="291">
                  <c:v>32841</c:v>
                </c:pt>
                <c:pt idx="292">
                  <c:v>32840</c:v>
                </c:pt>
                <c:pt idx="293">
                  <c:v>32839</c:v>
                </c:pt>
                <c:pt idx="294">
                  <c:v>32829</c:v>
                </c:pt>
                <c:pt idx="295">
                  <c:v>32823</c:v>
                </c:pt>
                <c:pt idx="296">
                  <c:v>32823</c:v>
                </c:pt>
                <c:pt idx="297">
                  <c:v>32821</c:v>
                </c:pt>
                <c:pt idx="298">
                  <c:v>32820</c:v>
                </c:pt>
                <c:pt idx="299">
                  <c:v>32819</c:v>
                </c:pt>
                <c:pt idx="300">
                  <c:v>32819</c:v>
                </c:pt>
                <c:pt idx="301">
                  <c:v>32817</c:v>
                </c:pt>
                <c:pt idx="302">
                  <c:v>32814</c:v>
                </c:pt>
                <c:pt idx="303">
                  <c:v>32814</c:v>
                </c:pt>
                <c:pt idx="304">
                  <c:v>32812</c:v>
                </c:pt>
                <c:pt idx="305">
                  <c:v>32811</c:v>
                </c:pt>
                <c:pt idx="306">
                  <c:v>32811</c:v>
                </c:pt>
                <c:pt idx="307">
                  <c:v>32811</c:v>
                </c:pt>
                <c:pt idx="308">
                  <c:v>32811</c:v>
                </c:pt>
                <c:pt idx="309">
                  <c:v>32809</c:v>
                </c:pt>
                <c:pt idx="310">
                  <c:v>32809</c:v>
                </c:pt>
                <c:pt idx="311">
                  <c:v>32808</c:v>
                </c:pt>
                <c:pt idx="312">
                  <c:v>32808</c:v>
                </c:pt>
                <c:pt idx="313">
                  <c:v>32806</c:v>
                </c:pt>
                <c:pt idx="314">
                  <c:v>32804</c:v>
                </c:pt>
                <c:pt idx="315">
                  <c:v>32804</c:v>
                </c:pt>
                <c:pt idx="316">
                  <c:v>32801</c:v>
                </c:pt>
                <c:pt idx="317">
                  <c:v>32801</c:v>
                </c:pt>
                <c:pt idx="318">
                  <c:v>32799</c:v>
                </c:pt>
                <c:pt idx="319">
                  <c:v>32799</c:v>
                </c:pt>
                <c:pt idx="320">
                  <c:v>32798</c:v>
                </c:pt>
                <c:pt idx="321">
                  <c:v>32798</c:v>
                </c:pt>
                <c:pt idx="322">
                  <c:v>32798</c:v>
                </c:pt>
                <c:pt idx="323">
                  <c:v>32797</c:v>
                </c:pt>
                <c:pt idx="324">
                  <c:v>32797</c:v>
                </c:pt>
                <c:pt idx="325">
                  <c:v>32797</c:v>
                </c:pt>
                <c:pt idx="326">
                  <c:v>32797</c:v>
                </c:pt>
                <c:pt idx="327">
                  <c:v>32796</c:v>
                </c:pt>
                <c:pt idx="328">
                  <c:v>32796</c:v>
                </c:pt>
                <c:pt idx="329">
                  <c:v>32795</c:v>
                </c:pt>
                <c:pt idx="330">
                  <c:v>32794</c:v>
                </c:pt>
                <c:pt idx="331">
                  <c:v>32794</c:v>
                </c:pt>
                <c:pt idx="332">
                  <c:v>32788</c:v>
                </c:pt>
                <c:pt idx="333">
                  <c:v>32788</c:v>
                </c:pt>
                <c:pt idx="334">
                  <c:v>32788</c:v>
                </c:pt>
                <c:pt idx="335">
                  <c:v>32787</c:v>
                </c:pt>
                <c:pt idx="336">
                  <c:v>32787</c:v>
                </c:pt>
                <c:pt idx="337">
                  <c:v>32787</c:v>
                </c:pt>
                <c:pt idx="338">
                  <c:v>32786</c:v>
                </c:pt>
                <c:pt idx="339">
                  <c:v>32786</c:v>
                </c:pt>
                <c:pt idx="340">
                  <c:v>32785</c:v>
                </c:pt>
                <c:pt idx="341">
                  <c:v>32785</c:v>
                </c:pt>
                <c:pt idx="342">
                  <c:v>32783</c:v>
                </c:pt>
                <c:pt idx="343">
                  <c:v>32781</c:v>
                </c:pt>
                <c:pt idx="344">
                  <c:v>32780</c:v>
                </c:pt>
                <c:pt idx="345">
                  <c:v>32779</c:v>
                </c:pt>
                <c:pt idx="346">
                  <c:v>32776</c:v>
                </c:pt>
                <c:pt idx="347">
                  <c:v>32776</c:v>
                </c:pt>
                <c:pt idx="348">
                  <c:v>32775</c:v>
                </c:pt>
                <c:pt idx="349">
                  <c:v>32767</c:v>
                </c:pt>
                <c:pt idx="350">
                  <c:v>32767</c:v>
                </c:pt>
                <c:pt idx="351">
                  <c:v>32766</c:v>
                </c:pt>
                <c:pt idx="352">
                  <c:v>32765</c:v>
                </c:pt>
                <c:pt idx="353">
                  <c:v>32764</c:v>
                </c:pt>
                <c:pt idx="354">
                  <c:v>32764</c:v>
                </c:pt>
                <c:pt idx="355">
                  <c:v>32763</c:v>
                </c:pt>
                <c:pt idx="356">
                  <c:v>32763</c:v>
                </c:pt>
                <c:pt idx="357">
                  <c:v>32762</c:v>
                </c:pt>
                <c:pt idx="358">
                  <c:v>32760</c:v>
                </c:pt>
                <c:pt idx="359">
                  <c:v>32760</c:v>
                </c:pt>
                <c:pt idx="360">
                  <c:v>32760</c:v>
                </c:pt>
                <c:pt idx="361">
                  <c:v>32760</c:v>
                </c:pt>
                <c:pt idx="362">
                  <c:v>32760</c:v>
                </c:pt>
                <c:pt idx="363">
                  <c:v>32757</c:v>
                </c:pt>
                <c:pt idx="364">
                  <c:v>32754</c:v>
                </c:pt>
                <c:pt idx="365">
                  <c:v>32749</c:v>
                </c:pt>
                <c:pt idx="366">
                  <c:v>32749</c:v>
                </c:pt>
                <c:pt idx="367">
                  <c:v>32747</c:v>
                </c:pt>
                <c:pt idx="368">
                  <c:v>32746</c:v>
                </c:pt>
                <c:pt idx="369">
                  <c:v>32744</c:v>
                </c:pt>
                <c:pt idx="370">
                  <c:v>32743</c:v>
                </c:pt>
                <c:pt idx="371">
                  <c:v>32739</c:v>
                </c:pt>
                <c:pt idx="372">
                  <c:v>32736</c:v>
                </c:pt>
                <c:pt idx="373">
                  <c:v>32735</c:v>
                </c:pt>
                <c:pt idx="374">
                  <c:v>32734</c:v>
                </c:pt>
                <c:pt idx="375">
                  <c:v>32734</c:v>
                </c:pt>
                <c:pt idx="376">
                  <c:v>32734</c:v>
                </c:pt>
                <c:pt idx="377">
                  <c:v>32733</c:v>
                </c:pt>
                <c:pt idx="378">
                  <c:v>32733</c:v>
                </c:pt>
                <c:pt idx="379">
                  <c:v>32732</c:v>
                </c:pt>
                <c:pt idx="380">
                  <c:v>32728</c:v>
                </c:pt>
                <c:pt idx="381">
                  <c:v>32728</c:v>
                </c:pt>
                <c:pt idx="382">
                  <c:v>32726</c:v>
                </c:pt>
                <c:pt idx="383">
                  <c:v>32726</c:v>
                </c:pt>
                <c:pt idx="384">
                  <c:v>32722</c:v>
                </c:pt>
                <c:pt idx="385">
                  <c:v>32721</c:v>
                </c:pt>
                <c:pt idx="386">
                  <c:v>32719</c:v>
                </c:pt>
                <c:pt idx="387">
                  <c:v>32719</c:v>
                </c:pt>
                <c:pt idx="388">
                  <c:v>32717</c:v>
                </c:pt>
                <c:pt idx="389">
                  <c:v>32717</c:v>
                </c:pt>
                <c:pt idx="390">
                  <c:v>32715</c:v>
                </c:pt>
                <c:pt idx="391">
                  <c:v>32715</c:v>
                </c:pt>
                <c:pt idx="392">
                  <c:v>32713</c:v>
                </c:pt>
                <c:pt idx="393">
                  <c:v>32713</c:v>
                </c:pt>
                <c:pt idx="394">
                  <c:v>32709</c:v>
                </c:pt>
                <c:pt idx="395">
                  <c:v>32707</c:v>
                </c:pt>
                <c:pt idx="396">
                  <c:v>32705</c:v>
                </c:pt>
                <c:pt idx="397">
                  <c:v>32702</c:v>
                </c:pt>
                <c:pt idx="398">
                  <c:v>32702</c:v>
                </c:pt>
                <c:pt idx="399">
                  <c:v>32700</c:v>
                </c:pt>
                <c:pt idx="400">
                  <c:v>32696</c:v>
                </c:pt>
                <c:pt idx="401">
                  <c:v>32692</c:v>
                </c:pt>
                <c:pt idx="402">
                  <c:v>32691</c:v>
                </c:pt>
                <c:pt idx="403">
                  <c:v>32689</c:v>
                </c:pt>
                <c:pt idx="404">
                  <c:v>32688</c:v>
                </c:pt>
                <c:pt idx="405">
                  <c:v>32687</c:v>
                </c:pt>
                <c:pt idx="406">
                  <c:v>32686</c:v>
                </c:pt>
                <c:pt idx="407">
                  <c:v>32685</c:v>
                </c:pt>
                <c:pt idx="408">
                  <c:v>32684</c:v>
                </c:pt>
                <c:pt idx="409">
                  <c:v>32683</c:v>
                </c:pt>
                <c:pt idx="410">
                  <c:v>32681</c:v>
                </c:pt>
                <c:pt idx="411">
                  <c:v>32680</c:v>
                </c:pt>
                <c:pt idx="412">
                  <c:v>32680</c:v>
                </c:pt>
                <c:pt idx="413">
                  <c:v>32680</c:v>
                </c:pt>
                <c:pt idx="414">
                  <c:v>32679</c:v>
                </c:pt>
                <c:pt idx="415">
                  <c:v>32678</c:v>
                </c:pt>
                <c:pt idx="416">
                  <c:v>32678</c:v>
                </c:pt>
                <c:pt idx="417">
                  <c:v>32673</c:v>
                </c:pt>
                <c:pt idx="418">
                  <c:v>32670</c:v>
                </c:pt>
                <c:pt idx="419">
                  <c:v>32662</c:v>
                </c:pt>
                <c:pt idx="420">
                  <c:v>32661</c:v>
                </c:pt>
                <c:pt idx="421">
                  <c:v>32660</c:v>
                </c:pt>
                <c:pt idx="422">
                  <c:v>32658</c:v>
                </c:pt>
                <c:pt idx="423">
                  <c:v>32658</c:v>
                </c:pt>
                <c:pt idx="424">
                  <c:v>32658</c:v>
                </c:pt>
                <c:pt idx="425">
                  <c:v>32657</c:v>
                </c:pt>
                <c:pt idx="426">
                  <c:v>32655</c:v>
                </c:pt>
                <c:pt idx="427">
                  <c:v>32652</c:v>
                </c:pt>
                <c:pt idx="428">
                  <c:v>32642</c:v>
                </c:pt>
                <c:pt idx="429">
                  <c:v>32635</c:v>
                </c:pt>
                <c:pt idx="430">
                  <c:v>32631</c:v>
                </c:pt>
                <c:pt idx="431">
                  <c:v>32631</c:v>
                </c:pt>
                <c:pt idx="432">
                  <c:v>32630</c:v>
                </c:pt>
                <c:pt idx="433">
                  <c:v>32630</c:v>
                </c:pt>
                <c:pt idx="434">
                  <c:v>32629</c:v>
                </c:pt>
                <c:pt idx="435">
                  <c:v>32629</c:v>
                </c:pt>
                <c:pt idx="436">
                  <c:v>32629</c:v>
                </c:pt>
                <c:pt idx="437">
                  <c:v>32624</c:v>
                </c:pt>
                <c:pt idx="438">
                  <c:v>32621</c:v>
                </c:pt>
                <c:pt idx="439">
                  <c:v>32619</c:v>
                </c:pt>
                <c:pt idx="440">
                  <c:v>32616</c:v>
                </c:pt>
                <c:pt idx="441">
                  <c:v>32615</c:v>
                </c:pt>
                <c:pt idx="442">
                  <c:v>32613</c:v>
                </c:pt>
                <c:pt idx="443">
                  <c:v>32611</c:v>
                </c:pt>
                <c:pt idx="444">
                  <c:v>32610</c:v>
                </c:pt>
                <c:pt idx="445">
                  <c:v>32609</c:v>
                </c:pt>
                <c:pt idx="446">
                  <c:v>32608</c:v>
                </c:pt>
                <c:pt idx="447">
                  <c:v>32604</c:v>
                </c:pt>
                <c:pt idx="448">
                  <c:v>32598</c:v>
                </c:pt>
                <c:pt idx="449">
                  <c:v>32590</c:v>
                </c:pt>
                <c:pt idx="450">
                  <c:v>32587</c:v>
                </c:pt>
                <c:pt idx="451">
                  <c:v>32585</c:v>
                </c:pt>
                <c:pt idx="452">
                  <c:v>32583</c:v>
                </c:pt>
                <c:pt idx="453">
                  <c:v>32581</c:v>
                </c:pt>
                <c:pt idx="454">
                  <c:v>32580</c:v>
                </c:pt>
                <c:pt idx="455">
                  <c:v>32580</c:v>
                </c:pt>
                <c:pt idx="456">
                  <c:v>32580</c:v>
                </c:pt>
                <c:pt idx="457">
                  <c:v>32578</c:v>
                </c:pt>
                <c:pt idx="458">
                  <c:v>32576</c:v>
                </c:pt>
                <c:pt idx="459">
                  <c:v>32575</c:v>
                </c:pt>
                <c:pt idx="460">
                  <c:v>32575</c:v>
                </c:pt>
                <c:pt idx="461">
                  <c:v>32574</c:v>
                </c:pt>
                <c:pt idx="462">
                  <c:v>32574</c:v>
                </c:pt>
                <c:pt idx="463">
                  <c:v>32573</c:v>
                </c:pt>
                <c:pt idx="464">
                  <c:v>32572</c:v>
                </c:pt>
                <c:pt idx="465">
                  <c:v>32572</c:v>
                </c:pt>
                <c:pt idx="466">
                  <c:v>32572</c:v>
                </c:pt>
                <c:pt idx="467">
                  <c:v>32571</c:v>
                </c:pt>
                <c:pt idx="468">
                  <c:v>32571</c:v>
                </c:pt>
                <c:pt idx="469">
                  <c:v>32568</c:v>
                </c:pt>
                <c:pt idx="470">
                  <c:v>32566</c:v>
                </c:pt>
                <c:pt idx="471">
                  <c:v>32566</c:v>
                </c:pt>
                <c:pt idx="472">
                  <c:v>32566</c:v>
                </c:pt>
                <c:pt idx="473">
                  <c:v>32557</c:v>
                </c:pt>
                <c:pt idx="474">
                  <c:v>32556</c:v>
                </c:pt>
                <c:pt idx="475">
                  <c:v>32556</c:v>
                </c:pt>
                <c:pt idx="476">
                  <c:v>32547</c:v>
                </c:pt>
                <c:pt idx="477">
                  <c:v>32545</c:v>
                </c:pt>
                <c:pt idx="478">
                  <c:v>32545</c:v>
                </c:pt>
                <c:pt idx="479">
                  <c:v>32544</c:v>
                </c:pt>
                <c:pt idx="480">
                  <c:v>32543</c:v>
                </c:pt>
                <c:pt idx="481">
                  <c:v>32542</c:v>
                </c:pt>
                <c:pt idx="482">
                  <c:v>32542</c:v>
                </c:pt>
                <c:pt idx="483">
                  <c:v>32541</c:v>
                </c:pt>
                <c:pt idx="484">
                  <c:v>32541</c:v>
                </c:pt>
                <c:pt idx="485">
                  <c:v>32541</c:v>
                </c:pt>
                <c:pt idx="486">
                  <c:v>32539</c:v>
                </c:pt>
                <c:pt idx="487">
                  <c:v>32539</c:v>
                </c:pt>
                <c:pt idx="488">
                  <c:v>32538</c:v>
                </c:pt>
                <c:pt idx="489">
                  <c:v>32536</c:v>
                </c:pt>
                <c:pt idx="490">
                  <c:v>32535</c:v>
                </c:pt>
                <c:pt idx="491">
                  <c:v>32532</c:v>
                </c:pt>
                <c:pt idx="492">
                  <c:v>32532</c:v>
                </c:pt>
                <c:pt idx="493">
                  <c:v>32531</c:v>
                </c:pt>
                <c:pt idx="494">
                  <c:v>32530</c:v>
                </c:pt>
                <c:pt idx="495">
                  <c:v>32530</c:v>
                </c:pt>
                <c:pt idx="496">
                  <c:v>32529</c:v>
                </c:pt>
                <c:pt idx="497">
                  <c:v>32529</c:v>
                </c:pt>
                <c:pt idx="498">
                  <c:v>32529</c:v>
                </c:pt>
                <c:pt idx="499">
                  <c:v>32528</c:v>
                </c:pt>
                <c:pt idx="500">
                  <c:v>32528</c:v>
                </c:pt>
                <c:pt idx="501">
                  <c:v>32527</c:v>
                </c:pt>
                <c:pt idx="502">
                  <c:v>32524</c:v>
                </c:pt>
                <c:pt idx="503">
                  <c:v>32522</c:v>
                </c:pt>
                <c:pt idx="504">
                  <c:v>32521</c:v>
                </c:pt>
                <c:pt idx="505">
                  <c:v>32521</c:v>
                </c:pt>
                <c:pt idx="506">
                  <c:v>32520</c:v>
                </c:pt>
                <c:pt idx="507">
                  <c:v>32520</c:v>
                </c:pt>
                <c:pt idx="508">
                  <c:v>32517</c:v>
                </c:pt>
                <c:pt idx="509">
                  <c:v>32515</c:v>
                </c:pt>
                <c:pt idx="510">
                  <c:v>32514</c:v>
                </c:pt>
                <c:pt idx="511">
                  <c:v>32508</c:v>
                </c:pt>
                <c:pt idx="512">
                  <c:v>32508</c:v>
                </c:pt>
                <c:pt idx="513">
                  <c:v>32498</c:v>
                </c:pt>
                <c:pt idx="514">
                  <c:v>32498</c:v>
                </c:pt>
                <c:pt idx="515">
                  <c:v>32498</c:v>
                </c:pt>
                <c:pt idx="516">
                  <c:v>32498</c:v>
                </c:pt>
                <c:pt idx="517">
                  <c:v>32497</c:v>
                </c:pt>
                <c:pt idx="518">
                  <c:v>32496</c:v>
                </c:pt>
                <c:pt idx="519">
                  <c:v>32494</c:v>
                </c:pt>
                <c:pt idx="520">
                  <c:v>32494</c:v>
                </c:pt>
                <c:pt idx="521">
                  <c:v>32492</c:v>
                </c:pt>
                <c:pt idx="522">
                  <c:v>32490</c:v>
                </c:pt>
                <c:pt idx="523">
                  <c:v>32490</c:v>
                </c:pt>
                <c:pt idx="524">
                  <c:v>32490</c:v>
                </c:pt>
                <c:pt idx="525">
                  <c:v>32490</c:v>
                </c:pt>
                <c:pt idx="526">
                  <c:v>32489</c:v>
                </c:pt>
                <c:pt idx="527">
                  <c:v>32488</c:v>
                </c:pt>
                <c:pt idx="528">
                  <c:v>32488</c:v>
                </c:pt>
                <c:pt idx="529">
                  <c:v>32488</c:v>
                </c:pt>
                <c:pt idx="530">
                  <c:v>32487</c:v>
                </c:pt>
                <c:pt idx="531">
                  <c:v>32487</c:v>
                </c:pt>
                <c:pt idx="532">
                  <c:v>32487</c:v>
                </c:pt>
                <c:pt idx="533">
                  <c:v>32481</c:v>
                </c:pt>
                <c:pt idx="534">
                  <c:v>32476</c:v>
                </c:pt>
                <c:pt idx="535">
                  <c:v>32475</c:v>
                </c:pt>
                <c:pt idx="536">
                  <c:v>32475</c:v>
                </c:pt>
                <c:pt idx="537">
                  <c:v>32475</c:v>
                </c:pt>
                <c:pt idx="538">
                  <c:v>32474</c:v>
                </c:pt>
                <c:pt idx="539">
                  <c:v>32474</c:v>
                </c:pt>
                <c:pt idx="540">
                  <c:v>32473</c:v>
                </c:pt>
                <c:pt idx="541">
                  <c:v>32473</c:v>
                </c:pt>
                <c:pt idx="542">
                  <c:v>32472</c:v>
                </c:pt>
                <c:pt idx="543">
                  <c:v>32472</c:v>
                </c:pt>
                <c:pt idx="544">
                  <c:v>32471</c:v>
                </c:pt>
                <c:pt idx="545">
                  <c:v>32471</c:v>
                </c:pt>
                <c:pt idx="546">
                  <c:v>32467</c:v>
                </c:pt>
                <c:pt idx="547">
                  <c:v>32466</c:v>
                </c:pt>
                <c:pt idx="548">
                  <c:v>32463</c:v>
                </c:pt>
                <c:pt idx="549">
                  <c:v>32463</c:v>
                </c:pt>
                <c:pt idx="550">
                  <c:v>32460</c:v>
                </c:pt>
                <c:pt idx="551">
                  <c:v>32457</c:v>
                </c:pt>
                <c:pt idx="552">
                  <c:v>32457</c:v>
                </c:pt>
                <c:pt idx="553">
                  <c:v>32454</c:v>
                </c:pt>
                <c:pt idx="554">
                  <c:v>32454</c:v>
                </c:pt>
                <c:pt idx="555">
                  <c:v>32449</c:v>
                </c:pt>
                <c:pt idx="556">
                  <c:v>32449</c:v>
                </c:pt>
                <c:pt idx="557">
                  <c:v>32449</c:v>
                </c:pt>
                <c:pt idx="558">
                  <c:v>32448</c:v>
                </c:pt>
                <c:pt idx="559">
                  <c:v>32448</c:v>
                </c:pt>
                <c:pt idx="560">
                  <c:v>32445</c:v>
                </c:pt>
                <c:pt idx="561">
                  <c:v>32445</c:v>
                </c:pt>
                <c:pt idx="562">
                  <c:v>32442</c:v>
                </c:pt>
                <c:pt idx="563">
                  <c:v>32442</c:v>
                </c:pt>
                <c:pt idx="564">
                  <c:v>32439</c:v>
                </c:pt>
                <c:pt idx="565">
                  <c:v>32436</c:v>
                </c:pt>
                <c:pt idx="566">
                  <c:v>32436</c:v>
                </c:pt>
                <c:pt idx="567">
                  <c:v>32435</c:v>
                </c:pt>
                <c:pt idx="568">
                  <c:v>32432</c:v>
                </c:pt>
                <c:pt idx="569">
                  <c:v>32432</c:v>
                </c:pt>
                <c:pt idx="570">
                  <c:v>32429</c:v>
                </c:pt>
                <c:pt idx="571">
                  <c:v>32427</c:v>
                </c:pt>
                <c:pt idx="572">
                  <c:v>32424</c:v>
                </c:pt>
                <c:pt idx="573">
                  <c:v>32422</c:v>
                </c:pt>
                <c:pt idx="574">
                  <c:v>32415</c:v>
                </c:pt>
                <c:pt idx="575">
                  <c:v>32413</c:v>
                </c:pt>
                <c:pt idx="576">
                  <c:v>32413</c:v>
                </c:pt>
                <c:pt idx="577">
                  <c:v>32409</c:v>
                </c:pt>
                <c:pt idx="578">
                  <c:v>32408</c:v>
                </c:pt>
                <c:pt idx="579">
                  <c:v>32407</c:v>
                </c:pt>
                <c:pt idx="580">
                  <c:v>32399</c:v>
                </c:pt>
                <c:pt idx="581">
                  <c:v>32399</c:v>
                </c:pt>
                <c:pt idx="582">
                  <c:v>32398</c:v>
                </c:pt>
                <c:pt idx="583">
                  <c:v>32387</c:v>
                </c:pt>
                <c:pt idx="584">
                  <c:v>32373</c:v>
                </c:pt>
                <c:pt idx="585">
                  <c:v>32373</c:v>
                </c:pt>
                <c:pt idx="586">
                  <c:v>32368</c:v>
                </c:pt>
                <c:pt idx="587">
                  <c:v>32363</c:v>
                </c:pt>
                <c:pt idx="588">
                  <c:v>32360</c:v>
                </c:pt>
                <c:pt idx="589">
                  <c:v>32358</c:v>
                </c:pt>
                <c:pt idx="590">
                  <c:v>32357</c:v>
                </c:pt>
                <c:pt idx="591">
                  <c:v>32354</c:v>
                </c:pt>
                <c:pt idx="592">
                  <c:v>32346</c:v>
                </c:pt>
                <c:pt idx="593">
                  <c:v>32346</c:v>
                </c:pt>
                <c:pt idx="594">
                  <c:v>32346</c:v>
                </c:pt>
                <c:pt idx="595">
                  <c:v>32344</c:v>
                </c:pt>
                <c:pt idx="596">
                  <c:v>32337</c:v>
                </c:pt>
                <c:pt idx="597">
                  <c:v>32334</c:v>
                </c:pt>
                <c:pt idx="598">
                  <c:v>32319</c:v>
                </c:pt>
                <c:pt idx="599">
                  <c:v>32319</c:v>
                </c:pt>
                <c:pt idx="600">
                  <c:v>32319</c:v>
                </c:pt>
                <c:pt idx="601">
                  <c:v>32316</c:v>
                </c:pt>
                <c:pt idx="602">
                  <c:v>32313</c:v>
                </c:pt>
                <c:pt idx="603">
                  <c:v>32311</c:v>
                </c:pt>
                <c:pt idx="604">
                  <c:v>32305</c:v>
                </c:pt>
                <c:pt idx="605">
                  <c:v>32305</c:v>
                </c:pt>
                <c:pt idx="606">
                  <c:v>32304</c:v>
                </c:pt>
                <c:pt idx="607">
                  <c:v>32304</c:v>
                </c:pt>
                <c:pt idx="608">
                  <c:v>32304</c:v>
                </c:pt>
                <c:pt idx="609">
                  <c:v>32304</c:v>
                </c:pt>
                <c:pt idx="610">
                  <c:v>32303</c:v>
                </c:pt>
                <c:pt idx="611">
                  <c:v>32302</c:v>
                </c:pt>
                <c:pt idx="612">
                  <c:v>32301</c:v>
                </c:pt>
                <c:pt idx="613">
                  <c:v>32301</c:v>
                </c:pt>
                <c:pt idx="614">
                  <c:v>32299</c:v>
                </c:pt>
                <c:pt idx="615">
                  <c:v>32298</c:v>
                </c:pt>
                <c:pt idx="616">
                  <c:v>32295</c:v>
                </c:pt>
                <c:pt idx="617">
                  <c:v>32295</c:v>
                </c:pt>
                <c:pt idx="618">
                  <c:v>32294</c:v>
                </c:pt>
                <c:pt idx="619">
                  <c:v>32294</c:v>
                </c:pt>
                <c:pt idx="620">
                  <c:v>32293</c:v>
                </c:pt>
                <c:pt idx="621">
                  <c:v>32292</c:v>
                </c:pt>
                <c:pt idx="622">
                  <c:v>32292</c:v>
                </c:pt>
                <c:pt idx="623">
                  <c:v>32292</c:v>
                </c:pt>
                <c:pt idx="624">
                  <c:v>32290</c:v>
                </c:pt>
                <c:pt idx="625">
                  <c:v>32289</c:v>
                </c:pt>
                <c:pt idx="626">
                  <c:v>32289</c:v>
                </c:pt>
                <c:pt idx="627">
                  <c:v>32288</c:v>
                </c:pt>
                <c:pt idx="628">
                  <c:v>32288</c:v>
                </c:pt>
                <c:pt idx="629">
                  <c:v>32284</c:v>
                </c:pt>
                <c:pt idx="630">
                  <c:v>32284</c:v>
                </c:pt>
                <c:pt idx="631">
                  <c:v>32284</c:v>
                </c:pt>
                <c:pt idx="632">
                  <c:v>32283</c:v>
                </c:pt>
                <c:pt idx="633">
                  <c:v>32282</c:v>
                </c:pt>
                <c:pt idx="634">
                  <c:v>32282</c:v>
                </c:pt>
                <c:pt idx="635">
                  <c:v>32278</c:v>
                </c:pt>
                <c:pt idx="636">
                  <c:v>32277</c:v>
                </c:pt>
                <c:pt idx="637">
                  <c:v>32277</c:v>
                </c:pt>
                <c:pt idx="638">
                  <c:v>32275</c:v>
                </c:pt>
                <c:pt idx="639">
                  <c:v>32275</c:v>
                </c:pt>
                <c:pt idx="640">
                  <c:v>32274</c:v>
                </c:pt>
                <c:pt idx="641">
                  <c:v>32274</c:v>
                </c:pt>
                <c:pt idx="642">
                  <c:v>32272</c:v>
                </c:pt>
                <c:pt idx="643">
                  <c:v>32272</c:v>
                </c:pt>
                <c:pt idx="644">
                  <c:v>32272</c:v>
                </c:pt>
                <c:pt idx="645">
                  <c:v>32271</c:v>
                </c:pt>
                <c:pt idx="646">
                  <c:v>32271</c:v>
                </c:pt>
                <c:pt idx="647">
                  <c:v>32271</c:v>
                </c:pt>
                <c:pt idx="648">
                  <c:v>32265</c:v>
                </c:pt>
                <c:pt idx="649">
                  <c:v>32265</c:v>
                </c:pt>
                <c:pt idx="650">
                  <c:v>32265</c:v>
                </c:pt>
                <c:pt idx="651">
                  <c:v>32261</c:v>
                </c:pt>
                <c:pt idx="652">
                  <c:v>32259</c:v>
                </c:pt>
                <c:pt idx="653">
                  <c:v>32259</c:v>
                </c:pt>
                <c:pt idx="654">
                  <c:v>32257</c:v>
                </c:pt>
                <c:pt idx="655">
                  <c:v>32256</c:v>
                </c:pt>
                <c:pt idx="656">
                  <c:v>32256</c:v>
                </c:pt>
                <c:pt idx="657">
                  <c:v>32255</c:v>
                </c:pt>
                <c:pt idx="658">
                  <c:v>32246</c:v>
                </c:pt>
                <c:pt idx="659">
                  <c:v>32241</c:v>
                </c:pt>
                <c:pt idx="660">
                  <c:v>32238</c:v>
                </c:pt>
                <c:pt idx="661">
                  <c:v>32238</c:v>
                </c:pt>
                <c:pt idx="662">
                  <c:v>32237</c:v>
                </c:pt>
                <c:pt idx="663">
                  <c:v>32231</c:v>
                </c:pt>
                <c:pt idx="664">
                  <c:v>32226</c:v>
                </c:pt>
                <c:pt idx="665">
                  <c:v>32223</c:v>
                </c:pt>
                <c:pt idx="666">
                  <c:v>32223</c:v>
                </c:pt>
                <c:pt idx="667">
                  <c:v>32218</c:v>
                </c:pt>
                <c:pt idx="668">
                  <c:v>32216</c:v>
                </c:pt>
                <c:pt idx="669">
                  <c:v>32215</c:v>
                </c:pt>
                <c:pt idx="670">
                  <c:v>32205</c:v>
                </c:pt>
                <c:pt idx="671">
                  <c:v>32205</c:v>
                </c:pt>
                <c:pt idx="672">
                  <c:v>32203</c:v>
                </c:pt>
                <c:pt idx="673">
                  <c:v>32202</c:v>
                </c:pt>
                <c:pt idx="674">
                  <c:v>32200</c:v>
                </c:pt>
                <c:pt idx="675">
                  <c:v>32199</c:v>
                </c:pt>
                <c:pt idx="676">
                  <c:v>32199</c:v>
                </c:pt>
                <c:pt idx="677">
                  <c:v>32195</c:v>
                </c:pt>
                <c:pt idx="678">
                  <c:v>32190</c:v>
                </c:pt>
                <c:pt idx="679">
                  <c:v>32188</c:v>
                </c:pt>
                <c:pt idx="680">
                  <c:v>32184</c:v>
                </c:pt>
                <c:pt idx="681">
                  <c:v>32180</c:v>
                </c:pt>
                <c:pt idx="682">
                  <c:v>32176</c:v>
                </c:pt>
                <c:pt idx="683">
                  <c:v>32173</c:v>
                </c:pt>
                <c:pt idx="684">
                  <c:v>32168</c:v>
                </c:pt>
                <c:pt idx="685">
                  <c:v>32166</c:v>
                </c:pt>
                <c:pt idx="686">
                  <c:v>32165</c:v>
                </c:pt>
                <c:pt idx="687">
                  <c:v>32165</c:v>
                </c:pt>
                <c:pt idx="688">
                  <c:v>32160</c:v>
                </c:pt>
                <c:pt idx="689">
                  <c:v>32160</c:v>
                </c:pt>
                <c:pt idx="690">
                  <c:v>32157</c:v>
                </c:pt>
                <c:pt idx="691">
                  <c:v>32157</c:v>
                </c:pt>
                <c:pt idx="692">
                  <c:v>32153</c:v>
                </c:pt>
                <c:pt idx="693">
                  <c:v>32153</c:v>
                </c:pt>
                <c:pt idx="694">
                  <c:v>32149</c:v>
                </c:pt>
                <c:pt idx="695">
                  <c:v>32149</c:v>
                </c:pt>
                <c:pt idx="696">
                  <c:v>32128</c:v>
                </c:pt>
                <c:pt idx="697">
                  <c:v>32126</c:v>
                </c:pt>
                <c:pt idx="698">
                  <c:v>32126</c:v>
                </c:pt>
                <c:pt idx="699">
                  <c:v>32125</c:v>
                </c:pt>
                <c:pt idx="700">
                  <c:v>32119</c:v>
                </c:pt>
                <c:pt idx="701">
                  <c:v>32115</c:v>
                </c:pt>
                <c:pt idx="702">
                  <c:v>32114</c:v>
                </c:pt>
                <c:pt idx="703">
                  <c:v>32114</c:v>
                </c:pt>
                <c:pt idx="704">
                  <c:v>32112</c:v>
                </c:pt>
                <c:pt idx="705">
                  <c:v>32109</c:v>
                </c:pt>
                <c:pt idx="706">
                  <c:v>32109</c:v>
                </c:pt>
                <c:pt idx="707">
                  <c:v>32109</c:v>
                </c:pt>
                <c:pt idx="708">
                  <c:v>32102</c:v>
                </c:pt>
                <c:pt idx="709">
                  <c:v>32098</c:v>
                </c:pt>
                <c:pt idx="710">
                  <c:v>32097</c:v>
                </c:pt>
                <c:pt idx="711">
                  <c:v>32095</c:v>
                </c:pt>
                <c:pt idx="712">
                  <c:v>32093</c:v>
                </c:pt>
                <c:pt idx="713">
                  <c:v>32092</c:v>
                </c:pt>
                <c:pt idx="714">
                  <c:v>32089</c:v>
                </c:pt>
                <c:pt idx="715">
                  <c:v>32089</c:v>
                </c:pt>
                <c:pt idx="716">
                  <c:v>32089</c:v>
                </c:pt>
                <c:pt idx="717">
                  <c:v>32088</c:v>
                </c:pt>
                <c:pt idx="718">
                  <c:v>32088</c:v>
                </c:pt>
                <c:pt idx="719">
                  <c:v>32087</c:v>
                </c:pt>
                <c:pt idx="720">
                  <c:v>32081</c:v>
                </c:pt>
                <c:pt idx="721">
                  <c:v>32081</c:v>
                </c:pt>
                <c:pt idx="722">
                  <c:v>32077</c:v>
                </c:pt>
                <c:pt idx="723">
                  <c:v>32076</c:v>
                </c:pt>
                <c:pt idx="724">
                  <c:v>32075</c:v>
                </c:pt>
                <c:pt idx="725">
                  <c:v>32075</c:v>
                </c:pt>
                <c:pt idx="726">
                  <c:v>32073</c:v>
                </c:pt>
                <c:pt idx="727">
                  <c:v>32070</c:v>
                </c:pt>
                <c:pt idx="728">
                  <c:v>32069</c:v>
                </c:pt>
                <c:pt idx="729">
                  <c:v>32067</c:v>
                </c:pt>
                <c:pt idx="730">
                  <c:v>32064</c:v>
                </c:pt>
                <c:pt idx="731">
                  <c:v>32064</c:v>
                </c:pt>
                <c:pt idx="732">
                  <c:v>32058</c:v>
                </c:pt>
                <c:pt idx="733">
                  <c:v>32057</c:v>
                </c:pt>
                <c:pt idx="734">
                  <c:v>32057</c:v>
                </c:pt>
                <c:pt idx="735">
                  <c:v>32056</c:v>
                </c:pt>
                <c:pt idx="736">
                  <c:v>32055</c:v>
                </c:pt>
                <c:pt idx="737">
                  <c:v>32055</c:v>
                </c:pt>
                <c:pt idx="738">
                  <c:v>32055</c:v>
                </c:pt>
                <c:pt idx="739">
                  <c:v>32050</c:v>
                </c:pt>
                <c:pt idx="740">
                  <c:v>32048</c:v>
                </c:pt>
                <c:pt idx="741">
                  <c:v>32045</c:v>
                </c:pt>
                <c:pt idx="742">
                  <c:v>32044</c:v>
                </c:pt>
                <c:pt idx="743">
                  <c:v>32042</c:v>
                </c:pt>
                <c:pt idx="744">
                  <c:v>32041</c:v>
                </c:pt>
                <c:pt idx="745">
                  <c:v>32038</c:v>
                </c:pt>
                <c:pt idx="746">
                  <c:v>32034</c:v>
                </c:pt>
                <c:pt idx="747">
                  <c:v>32033</c:v>
                </c:pt>
                <c:pt idx="748">
                  <c:v>32030</c:v>
                </c:pt>
                <c:pt idx="749">
                  <c:v>32027</c:v>
                </c:pt>
                <c:pt idx="750">
                  <c:v>32027</c:v>
                </c:pt>
                <c:pt idx="751">
                  <c:v>32026</c:v>
                </c:pt>
                <c:pt idx="752">
                  <c:v>32022</c:v>
                </c:pt>
                <c:pt idx="753">
                  <c:v>32022</c:v>
                </c:pt>
                <c:pt idx="754">
                  <c:v>32014</c:v>
                </c:pt>
                <c:pt idx="755">
                  <c:v>32008</c:v>
                </c:pt>
                <c:pt idx="756">
                  <c:v>32004</c:v>
                </c:pt>
                <c:pt idx="757">
                  <c:v>32004</c:v>
                </c:pt>
                <c:pt idx="758">
                  <c:v>31997</c:v>
                </c:pt>
                <c:pt idx="759">
                  <c:v>31997</c:v>
                </c:pt>
                <c:pt idx="760">
                  <c:v>31996</c:v>
                </c:pt>
                <c:pt idx="761">
                  <c:v>31996</c:v>
                </c:pt>
                <c:pt idx="762">
                  <c:v>31990</c:v>
                </c:pt>
                <c:pt idx="763">
                  <c:v>31988</c:v>
                </c:pt>
                <c:pt idx="764">
                  <c:v>31986</c:v>
                </c:pt>
                <c:pt idx="765">
                  <c:v>31986</c:v>
                </c:pt>
                <c:pt idx="766">
                  <c:v>31984</c:v>
                </c:pt>
                <c:pt idx="767">
                  <c:v>31983</c:v>
                </c:pt>
                <c:pt idx="768">
                  <c:v>31981</c:v>
                </c:pt>
                <c:pt idx="769">
                  <c:v>31981</c:v>
                </c:pt>
                <c:pt idx="770">
                  <c:v>31981</c:v>
                </c:pt>
                <c:pt idx="771">
                  <c:v>31980</c:v>
                </c:pt>
                <c:pt idx="772">
                  <c:v>31980</c:v>
                </c:pt>
                <c:pt idx="773">
                  <c:v>31980</c:v>
                </c:pt>
                <c:pt idx="774">
                  <c:v>31979</c:v>
                </c:pt>
                <c:pt idx="775">
                  <c:v>31977</c:v>
                </c:pt>
                <c:pt idx="776">
                  <c:v>31974</c:v>
                </c:pt>
                <c:pt idx="777">
                  <c:v>31973</c:v>
                </c:pt>
                <c:pt idx="778">
                  <c:v>31972</c:v>
                </c:pt>
                <c:pt idx="779">
                  <c:v>31972</c:v>
                </c:pt>
                <c:pt idx="780">
                  <c:v>31971</c:v>
                </c:pt>
                <c:pt idx="781">
                  <c:v>31967</c:v>
                </c:pt>
                <c:pt idx="782">
                  <c:v>31964</c:v>
                </c:pt>
                <c:pt idx="783">
                  <c:v>31964</c:v>
                </c:pt>
                <c:pt idx="784">
                  <c:v>31964</c:v>
                </c:pt>
                <c:pt idx="785">
                  <c:v>31962</c:v>
                </c:pt>
                <c:pt idx="786">
                  <c:v>31960</c:v>
                </c:pt>
                <c:pt idx="787">
                  <c:v>31958</c:v>
                </c:pt>
                <c:pt idx="788">
                  <c:v>31956</c:v>
                </c:pt>
                <c:pt idx="789">
                  <c:v>31956</c:v>
                </c:pt>
                <c:pt idx="790">
                  <c:v>31950</c:v>
                </c:pt>
                <c:pt idx="791">
                  <c:v>31930</c:v>
                </c:pt>
                <c:pt idx="792">
                  <c:v>31930</c:v>
                </c:pt>
                <c:pt idx="793">
                  <c:v>31926</c:v>
                </c:pt>
                <c:pt idx="794">
                  <c:v>31923</c:v>
                </c:pt>
                <c:pt idx="795">
                  <c:v>31922</c:v>
                </c:pt>
                <c:pt idx="796">
                  <c:v>31920</c:v>
                </c:pt>
                <c:pt idx="797">
                  <c:v>31920</c:v>
                </c:pt>
                <c:pt idx="798">
                  <c:v>31917</c:v>
                </c:pt>
                <c:pt idx="799">
                  <c:v>31913</c:v>
                </c:pt>
                <c:pt idx="800">
                  <c:v>31913</c:v>
                </c:pt>
                <c:pt idx="801">
                  <c:v>31912</c:v>
                </c:pt>
                <c:pt idx="802">
                  <c:v>31912</c:v>
                </c:pt>
                <c:pt idx="803">
                  <c:v>31911</c:v>
                </c:pt>
                <c:pt idx="804">
                  <c:v>31906</c:v>
                </c:pt>
                <c:pt idx="805">
                  <c:v>31904</c:v>
                </c:pt>
                <c:pt idx="806">
                  <c:v>31904</c:v>
                </c:pt>
                <c:pt idx="807">
                  <c:v>31893</c:v>
                </c:pt>
                <c:pt idx="808">
                  <c:v>31892</c:v>
                </c:pt>
                <c:pt idx="809">
                  <c:v>31890</c:v>
                </c:pt>
                <c:pt idx="810">
                  <c:v>31886</c:v>
                </c:pt>
                <c:pt idx="811">
                  <c:v>31886</c:v>
                </c:pt>
                <c:pt idx="812">
                  <c:v>31885</c:v>
                </c:pt>
                <c:pt idx="813">
                  <c:v>31884</c:v>
                </c:pt>
                <c:pt idx="814">
                  <c:v>31884</c:v>
                </c:pt>
                <c:pt idx="815">
                  <c:v>31883</c:v>
                </c:pt>
                <c:pt idx="816">
                  <c:v>31882</c:v>
                </c:pt>
                <c:pt idx="817">
                  <c:v>31881</c:v>
                </c:pt>
                <c:pt idx="818">
                  <c:v>31880</c:v>
                </c:pt>
                <c:pt idx="819">
                  <c:v>31879</c:v>
                </c:pt>
                <c:pt idx="820">
                  <c:v>31874</c:v>
                </c:pt>
                <c:pt idx="821">
                  <c:v>31874</c:v>
                </c:pt>
                <c:pt idx="822">
                  <c:v>31871</c:v>
                </c:pt>
                <c:pt idx="823">
                  <c:v>31869</c:v>
                </c:pt>
                <c:pt idx="824">
                  <c:v>31869</c:v>
                </c:pt>
                <c:pt idx="825">
                  <c:v>31867</c:v>
                </c:pt>
                <c:pt idx="826">
                  <c:v>31863</c:v>
                </c:pt>
                <c:pt idx="827">
                  <c:v>31861</c:v>
                </c:pt>
                <c:pt idx="828">
                  <c:v>31860</c:v>
                </c:pt>
                <c:pt idx="829">
                  <c:v>31857</c:v>
                </c:pt>
                <c:pt idx="830">
                  <c:v>31854</c:v>
                </c:pt>
                <c:pt idx="831">
                  <c:v>31854</c:v>
                </c:pt>
                <c:pt idx="832">
                  <c:v>31846</c:v>
                </c:pt>
                <c:pt idx="833">
                  <c:v>31845</c:v>
                </c:pt>
                <c:pt idx="834">
                  <c:v>31844</c:v>
                </c:pt>
                <c:pt idx="835">
                  <c:v>31844</c:v>
                </c:pt>
                <c:pt idx="836">
                  <c:v>31839</c:v>
                </c:pt>
                <c:pt idx="837">
                  <c:v>31839</c:v>
                </c:pt>
                <c:pt idx="838">
                  <c:v>31834</c:v>
                </c:pt>
                <c:pt idx="839">
                  <c:v>31830</c:v>
                </c:pt>
                <c:pt idx="840">
                  <c:v>31829</c:v>
                </c:pt>
                <c:pt idx="841">
                  <c:v>31822</c:v>
                </c:pt>
                <c:pt idx="842">
                  <c:v>31817</c:v>
                </c:pt>
                <c:pt idx="843">
                  <c:v>31816</c:v>
                </c:pt>
                <c:pt idx="844">
                  <c:v>31807</c:v>
                </c:pt>
                <c:pt idx="845">
                  <c:v>31807</c:v>
                </c:pt>
                <c:pt idx="846">
                  <c:v>31806</c:v>
                </c:pt>
                <c:pt idx="847">
                  <c:v>31805</c:v>
                </c:pt>
                <c:pt idx="848">
                  <c:v>31804</c:v>
                </c:pt>
                <c:pt idx="849">
                  <c:v>31798</c:v>
                </c:pt>
                <c:pt idx="850">
                  <c:v>31797</c:v>
                </c:pt>
                <c:pt idx="851">
                  <c:v>31794</c:v>
                </c:pt>
                <c:pt idx="852">
                  <c:v>31790</c:v>
                </c:pt>
                <c:pt idx="853">
                  <c:v>31788</c:v>
                </c:pt>
                <c:pt idx="854">
                  <c:v>31784</c:v>
                </c:pt>
                <c:pt idx="855">
                  <c:v>31723</c:v>
                </c:pt>
                <c:pt idx="856">
                  <c:v>31711</c:v>
                </c:pt>
                <c:pt idx="857">
                  <c:v>31661</c:v>
                </c:pt>
                <c:pt idx="858">
                  <c:v>31658</c:v>
                </c:pt>
                <c:pt idx="859">
                  <c:v>31650</c:v>
                </c:pt>
              </c:numCache>
            </c:numRef>
          </c:xVal>
          <c:yVal>
            <c:numRef>
              <c:f>'Figures 5 and S5'!$B$2:$B$861</c:f>
              <c:numCache>
                <c:formatCode>General</c:formatCode>
                <c:ptCount val="860"/>
                <c:pt idx="0">
                  <c:v>0.1622353242</c:v>
                </c:pt>
                <c:pt idx="1">
                  <c:v>0</c:v>
                </c:pt>
                <c:pt idx="2">
                  <c:v>0.24972849775</c:v>
                </c:pt>
                <c:pt idx="3">
                  <c:v>0.27108597866666667</c:v>
                </c:pt>
                <c:pt idx="4">
                  <c:v>0</c:v>
                </c:pt>
                <c:pt idx="5">
                  <c:v>0.26679046299999998</c:v>
                </c:pt>
                <c:pt idx="6">
                  <c:v>0</c:v>
                </c:pt>
                <c:pt idx="7">
                  <c:v>0</c:v>
                </c:pt>
                <c:pt idx="8">
                  <c:v>0.109935413</c:v>
                </c:pt>
                <c:pt idx="9">
                  <c:v>0.15651266599999999</c:v>
                </c:pt>
                <c:pt idx="10">
                  <c:v>0</c:v>
                </c:pt>
                <c:pt idx="11">
                  <c:v>0.20868355499999999</c:v>
                </c:pt>
                <c:pt idx="12">
                  <c:v>0.206128899</c:v>
                </c:pt>
                <c:pt idx="13">
                  <c:v>0.78201409899999996</c:v>
                </c:pt>
                <c:pt idx="14">
                  <c:v>0.16833151200000002</c:v>
                </c:pt>
                <c:pt idx="15">
                  <c:v>0.18332734000000001</c:v>
                </c:pt>
                <c:pt idx="16">
                  <c:v>0</c:v>
                </c:pt>
                <c:pt idx="17">
                  <c:v>0.13741926600000001</c:v>
                </c:pt>
                <c:pt idx="18">
                  <c:v>0.109095868</c:v>
                </c:pt>
                <c:pt idx="19">
                  <c:v>0.67754170199999997</c:v>
                </c:pt>
                <c:pt idx="20">
                  <c:v>0</c:v>
                </c:pt>
                <c:pt idx="21">
                  <c:v>0.21770529066666666</c:v>
                </c:pt>
                <c:pt idx="22">
                  <c:v>0.109935413</c:v>
                </c:pt>
                <c:pt idx="23">
                  <c:v>0</c:v>
                </c:pt>
                <c:pt idx="24">
                  <c:v>0.302322386</c:v>
                </c:pt>
                <c:pt idx="25">
                  <c:v>0</c:v>
                </c:pt>
                <c:pt idx="26">
                  <c:v>0</c:v>
                </c:pt>
                <c:pt idx="27">
                  <c:v>0.619907333</c:v>
                </c:pt>
                <c:pt idx="28">
                  <c:v>0</c:v>
                </c:pt>
                <c:pt idx="29">
                  <c:v>0</c:v>
                </c:pt>
                <c:pt idx="30">
                  <c:v>0.158264031</c:v>
                </c:pt>
                <c:pt idx="31">
                  <c:v>0.12367734</c:v>
                </c:pt>
                <c:pt idx="32">
                  <c:v>0</c:v>
                </c:pt>
                <c:pt idx="33">
                  <c:v>0.122879578</c:v>
                </c:pt>
                <c:pt idx="34">
                  <c:v>0.13786489199999999</c:v>
                </c:pt>
                <c:pt idx="35">
                  <c:v>0.29670922500000002</c:v>
                </c:pt>
                <c:pt idx="36">
                  <c:v>0.37873501749999999</c:v>
                </c:pt>
                <c:pt idx="37">
                  <c:v>1.4107268565</c:v>
                </c:pt>
                <c:pt idx="38">
                  <c:v>0</c:v>
                </c:pt>
                <c:pt idx="39">
                  <c:v>0.1393657854</c:v>
                </c:pt>
                <c:pt idx="40">
                  <c:v>0.119882515</c:v>
                </c:pt>
                <c:pt idx="41">
                  <c:v>0</c:v>
                </c:pt>
                <c:pt idx="42">
                  <c:v>0.13332560399999999</c:v>
                </c:pt>
                <c:pt idx="43">
                  <c:v>0.178645046</c:v>
                </c:pt>
                <c:pt idx="44">
                  <c:v>0.26109660600000001</c:v>
                </c:pt>
                <c:pt idx="45">
                  <c:v>0.16642969600000002</c:v>
                </c:pt>
                <c:pt idx="46">
                  <c:v>0.115935308</c:v>
                </c:pt>
                <c:pt idx="47">
                  <c:v>0</c:v>
                </c:pt>
                <c:pt idx="48">
                  <c:v>0</c:v>
                </c:pt>
                <c:pt idx="49">
                  <c:v>0.17347158400000001</c:v>
                </c:pt>
                <c:pt idx="50">
                  <c:v>0</c:v>
                </c:pt>
                <c:pt idx="51">
                  <c:v>0.19238697299999999</c:v>
                </c:pt>
                <c:pt idx="52">
                  <c:v>0.206128899</c:v>
                </c:pt>
                <c:pt idx="53">
                  <c:v>0.30117633450000003</c:v>
                </c:pt>
                <c:pt idx="54">
                  <c:v>0.31606431200000001</c:v>
                </c:pt>
                <c:pt idx="55">
                  <c:v>0</c:v>
                </c:pt>
                <c:pt idx="56">
                  <c:v>0.281450537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0.34354816599999999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0.162309431</c:v>
                </c:pt>
                <c:pt idx="66">
                  <c:v>0.12367734</c:v>
                </c:pt>
                <c:pt idx="67">
                  <c:v>0</c:v>
                </c:pt>
                <c:pt idx="68">
                  <c:v>0.58006270859999998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0.34516765300000002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0.44957290599999999</c:v>
                </c:pt>
                <c:pt idx="79">
                  <c:v>0.43166115499999996</c:v>
                </c:pt>
                <c:pt idx="80">
                  <c:v>0.19781800699999999</c:v>
                </c:pt>
                <c:pt idx="81">
                  <c:v>0.26076010100000002</c:v>
                </c:pt>
                <c:pt idx="82">
                  <c:v>0</c:v>
                </c:pt>
                <c:pt idx="83">
                  <c:v>0</c:v>
                </c:pt>
                <c:pt idx="84">
                  <c:v>0.12466835</c:v>
                </c:pt>
                <c:pt idx="85">
                  <c:v>0.27483853200000002</c:v>
                </c:pt>
                <c:pt idx="86">
                  <c:v>0</c:v>
                </c:pt>
                <c:pt idx="87">
                  <c:v>0.20989381800000001</c:v>
                </c:pt>
                <c:pt idx="88">
                  <c:v>0</c:v>
                </c:pt>
                <c:pt idx="89">
                  <c:v>0.176969298</c:v>
                </c:pt>
                <c:pt idx="90">
                  <c:v>0</c:v>
                </c:pt>
                <c:pt idx="91">
                  <c:v>0</c:v>
                </c:pt>
                <c:pt idx="92">
                  <c:v>0.13991769600000001</c:v>
                </c:pt>
                <c:pt idx="93">
                  <c:v>0</c:v>
                </c:pt>
                <c:pt idx="94">
                  <c:v>0.25988292733333335</c:v>
                </c:pt>
                <c:pt idx="95">
                  <c:v>0</c:v>
                </c:pt>
                <c:pt idx="96">
                  <c:v>0.262535248</c:v>
                </c:pt>
                <c:pt idx="97">
                  <c:v>0.303699312</c:v>
                </c:pt>
                <c:pt idx="98">
                  <c:v>0.30174778600000002</c:v>
                </c:pt>
                <c:pt idx="99">
                  <c:v>0</c:v>
                </c:pt>
                <c:pt idx="100">
                  <c:v>2.884754772</c:v>
                </c:pt>
                <c:pt idx="101">
                  <c:v>0.1214125995</c:v>
                </c:pt>
                <c:pt idx="102">
                  <c:v>0.172427306</c:v>
                </c:pt>
                <c:pt idx="103">
                  <c:v>0</c:v>
                </c:pt>
                <c:pt idx="104">
                  <c:v>0</c:v>
                </c:pt>
                <c:pt idx="105">
                  <c:v>0.139854387</c:v>
                </c:pt>
                <c:pt idx="106">
                  <c:v>0.13146542899999999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0.14891449200000001</c:v>
                </c:pt>
                <c:pt idx="111">
                  <c:v>0.14107688700000001</c:v>
                </c:pt>
                <c:pt idx="112">
                  <c:v>0.24820494600000001</c:v>
                </c:pt>
                <c:pt idx="113">
                  <c:v>0</c:v>
                </c:pt>
                <c:pt idx="114">
                  <c:v>3.6297384429999999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0.21944433599999999</c:v>
                </c:pt>
                <c:pt idx="120">
                  <c:v>0.2694429082</c:v>
                </c:pt>
                <c:pt idx="121">
                  <c:v>0.16431828500000001</c:v>
                </c:pt>
                <c:pt idx="122">
                  <c:v>0.17037042400000002</c:v>
                </c:pt>
                <c:pt idx="123">
                  <c:v>0</c:v>
                </c:pt>
                <c:pt idx="124">
                  <c:v>0.10906711299999999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0.1199460175</c:v>
                </c:pt>
                <c:pt idx="134">
                  <c:v>0.441553003</c:v>
                </c:pt>
                <c:pt idx="135">
                  <c:v>0.22635023800000001</c:v>
                </c:pt>
                <c:pt idx="136">
                  <c:v>0.241560889</c:v>
                </c:pt>
                <c:pt idx="137">
                  <c:v>0</c:v>
                </c:pt>
                <c:pt idx="138">
                  <c:v>0.18026192360000001</c:v>
                </c:pt>
                <c:pt idx="139">
                  <c:v>0</c:v>
                </c:pt>
                <c:pt idx="140">
                  <c:v>0.180250784</c:v>
                </c:pt>
                <c:pt idx="141">
                  <c:v>0.33685248299999998</c:v>
                </c:pt>
                <c:pt idx="142">
                  <c:v>0.19004259550000002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0.13553977150000002</c:v>
                </c:pt>
                <c:pt idx="147">
                  <c:v>0</c:v>
                </c:pt>
                <c:pt idx="148">
                  <c:v>0</c:v>
                </c:pt>
                <c:pt idx="149">
                  <c:v>0.48884689599999998</c:v>
                </c:pt>
                <c:pt idx="150">
                  <c:v>0</c:v>
                </c:pt>
                <c:pt idx="151">
                  <c:v>0.21361377000000001</c:v>
                </c:pt>
                <c:pt idx="152">
                  <c:v>0.26898272699999998</c:v>
                </c:pt>
                <c:pt idx="153">
                  <c:v>0.17129356200000001</c:v>
                </c:pt>
                <c:pt idx="154">
                  <c:v>0</c:v>
                </c:pt>
                <c:pt idx="155">
                  <c:v>0.14090359450000001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8.9552766140000006</c:v>
                </c:pt>
                <c:pt idx="161">
                  <c:v>0</c:v>
                </c:pt>
                <c:pt idx="162">
                  <c:v>0.150718203</c:v>
                </c:pt>
                <c:pt idx="163">
                  <c:v>0</c:v>
                </c:pt>
                <c:pt idx="164">
                  <c:v>0</c:v>
                </c:pt>
                <c:pt idx="165">
                  <c:v>0.26071115750000001</c:v>
                </c:pt>
                <c:pt idx="166">
                  <c:v>0.130371666</c:v>
                </c:pt>
                <c:pt idx="167">
                  <c:v>0</c:v>
                </c:pt>
                <c:pt idx="168">
                  <c:v>1.5863823149999998</c:v>
                </c:pt>
                <c:pt idx="169">
                  <c:v>0</c:v>
                </c:pt>
                <c:pt idx="170">
                  <c:v>0.32720133800000001</c:v>
                </c:pt>
                <c:pt idx="171">
                  <c:v>0</c:v>
                </c:pt>
                <c:pt idx="172">
                  <c:v>0</c:v>
                </c:pt>
                <c:pt idx="173">
                  <c:v>0.40354831699999999</c:v>
                </c:pt>
                <c:pt idx="174">
                  <c:v>0.13927538859999999</c:v>
                </c:pt>
                <c:pt idx="175">
                  <c:v>0.83857714800000005</c:v>
                </c:pt>
                <c:pt idx="176">
                  <c:v>0.26293085700000002</c:v>
                </c:pt>
                <c:pt idx="177">
                  <c:v>0.168426242</c:v>
                </c:pt>
                <c:pt idx="178">
                  <c:v>0.55240205899999995</c:v>
                </c:pt>
                <c:pt idx="179">
                  <c:v>0</c:v>
                </c:pt>
                <c:pt idx="180">
                  <c:v>0.32383667650000003</c:v>
                </c:pt>
                <c:pt idx="181">
                  <c:v>0.58086396900000004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8.7553967667499997</c:v>
                </c:pt>
                <c:pt idx="188">
                  <c:v>0.110185695</c:v>
                </c:pt>
                <c:pt idx="189">
                  <c:v>0</c:v>
                </c:pt>
                <c:pt idx="190">
                  <c:v>0.22701420950000001</c:v>
                </c:pt>
                <c:pt idx="191">
                  <c:v>0</c:v>
                </c:pt>
                <c:pt idx="192">
                  <c:v>0.56521739100000001</c:v>
                </c:pt>
                <c:pt idx="193">
                  <c:v>0.15231552000000001</c:v>
                </c:pt>
                <c:pt idx="194">
                  <c:v>0.17313528750000001</c:v>
                </c:pt>
                <c:pt idx="195">
                  <c:v>0.369626226</c:v>
                </c:pt>
                <c:pt idx="196">
                  <c:v>0.26182379066666667</c:v>
                </c:pt>
                <c:pt idx="197">
                  <c:v>0.14619380850000002</c:v>
                </c:pt>
                <c:pt idx="198">
                  <c:v>0.30971443766666668</c:v>
                </c:pt>
                <c:pt idx="199">
                  <c:v>0</c:v>
                </c:pt>
                <c:pt idx="200">
                  <c:v>0.68582698149999999</c:v>
                </c:pt>
                <c:pt idx="201">
                  <c:v>0.439551411</c:v>
                </c:pt>
                <c:pt idx="202">
                  <c:v>0.24236947</c:v>
                </c:pt>
                <c:pt idx="203">
                  <c:v>0</c:v>
                </c:pt>
                <c:pt idx="204">
                  <c:v>0.33329389099999995</c:v>
                </c:pt>
                <c:pt idx="205">
                  <c:v>0</c:v>
                </c:pt>
                <c:pt idx="206">
                  <c:v>0</c:v>
                </c:pt>
                <c:pt idx="207">
                  <c:v>0.73121636599999995</c:v>
                </c:pt>
                <c:pt idx="208">
                  <c:v>0.110229277</c:v>
                </c:pt>
                <c:pt idx="209">
                  <c:v>0.147886456</c:v>
                </c:pt>
                <c:pt idx="210">
                  <c:v>0</c:v>
                </c:pt>
                <c:pt idx="211">
                  <c:v>0.31305375099999999</c:v>
                </c:pt>
                <c:pt idx="212">
                  <c:v>0.46116442199999996</c:v>
                </c:pt>
                <c:pt idx="213">
                  <c:v>0.26108485749999999</c:v>
                </c:pt>
                <c:pt idx="214">
                  <c:v>0.12161077966666667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0.34245329125000001</c:v>
                </c:pt>
                <c:pt idx="219">
                  <c:v>0</c:v>
                </c:pt>
                <c:pt idx="220">
                  <c:v>0.20539785599999999</c:v>
                </c:pt>
                <c:pt idx="221">
                  <c:v>0.12559173000000001</c:v>
                </c:pt>
                <c:pt idx="222">
                  <c:v>0.11990796300000001</c:v>
                </c:pt>
                <c:pt idx="223">
                  <c:v>0.17004837550000002</c:v>
                </c:pt>
                <c:pt idx="224">
                  <c:v>0</c:v>
                </c:pt>
                <c:pt idx="225">
                  <c:v>0</c:v>
                </c:pt>
                <c:pt idx="226">
                  <c:v>0.37120616000000001</c:v>
                </c:pt>
                <c:pt idx="227">
                  <c:v>0.47805642599999998</c:v>
                </c:pt>
                <c:pt idx="228">
                  <c:v>0</c:v>
                </c:pt>
                <c:pt idx="229">
                  <c:v>0.25276862150000001</c:v>
                </c:pt>
                <c:pt idx="230">
                  <c:v>0.16712614100000001</c:v>
                </c:pt>
                <c:pt idx="231">
                  <c:v>0</c:v>
                </c:pt>
                <c:pt idx="232">
                  <c:v>0.2176708745</c:v>
                </c:pt>
                <c:pt idx="233">
                  <c:v>0.177977476</c:v>
                </c:pt>
                <c:pt idx="234">
                  <c:v>0</c:v>
                </c:pt>
                <c:pt idx="235">
                  <c:v>0.119130756</c:v>
                </c:pt>
                <c:pt idx="236">
                  <c:v>0</c:v>
                </c:pt>
                <c:pt idx="237">
                  <c:v>0.28344671199999999</c:v>
                </c:pt>
                <c:pt idx="238">
                  <c:v>0.15484785500000001</c:v>
                </c:pt>
                <c:pt idx="239">
                  <c:v>0.455846896</c:v>
                </c:pt>
                <c:pt idx="240">
                  <c:v>0.23734177200000001</c:v>
                </c:pt>
                <c:pt idx="241">
                  <c:v>0.110914842</c:v>
                </c:pt>
                <c:pt idx="242">
                  <c:v>0.13350163300000001</c:v>
                </c:pt>
                <c:pt idx="243">
                  <c:v>0.13556258500000001</c:v>
                </c:pt>
                <c:pt idx="244">
                  <c:v>0</c:v>
                </c:pt>
                <c:pt idx="245">
                  <c:v>0.123238713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0.165278543</c:v>
                </c:pt>
                <c:pt idx="250">
                  <c:v>0</c:v>
                </c:pt>
                <c:pt idx="251">
                  <c:v>0.60304121075000006</c:v>
                </c:pt>
                <c:pt idx="252">
                  <c:v>0</c:v>
                </c:pt>
                <c:pt idx="253">
                  <c:v>0</c:v>
                </c:pt>
                <c:pt idx="254">
                  <c:v>6.5035273370000004</c:v>
                </c:pt>
                <c:pt idx="255">
                  <c:v>0.130422181</c:v>
                </c:pt>
                <c:pt idx="256">
                  <c:v>0</c:v>
                </c:pt>
                <c:pt idx="257">
                  <c:v>0.2430430385</c:v>
                </c:pt>
                <c:pt idx="258">
                  <c:v>0</c:v>
                </c:pt>
                <c:pt idx="259">
                  <c:v>0.80584955999999996</c:v>
                </c:pt>
                <c:pt idx="260">
                  <c:v>0</c:v>
                </c:pt>
                <c:pt idx="261">
                  <c:v>0</c:v>
                </c:pt>
                <c:pt idx="262">
                  <c:v>0.14471352600000001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0.1913084615</c:v>
                </c:pt>
                <c:pt idx="271">
                  <c:v>0.13274032099999999</c:v>
                </c:pt>
                <c:pt idx="272">
                  <c:v>0</c:v>
                </c:pt>
                <c:pt idx="273">
                  <c:v>0.336062268</c:v>
                </c:pt>
                <c:pt idx="274">
                  <c:v>0.69234464750000002</c:v>
                </c:pt>
                <c:pt idx="275">
                  <c:v>0.109252562</c:v>
                </c:pt>
                <c:pt idx="276">
                  <c:v>0</c:v>
                </c:pt>
                <c:pt idx="277">
                  <c:v>0.18022129000000001</c:v>
                </c:pt>
                <c:pt idx="278">
                  <c:v>0.85435904900000004</c:v>
                </c:pt>
                <c:pt idx="279">
                  <c:v>0.42811449949999997</c:v>
                </c:pt>
                <c:pt idx="280">
                  <c:v>0.33333333300000001</c:v>
                </c:pt>
                <c:pt idx="281">
                  <c:v>0</c:v>
                </c:pt>
                <c:pt idx="282">
                  <c:v>0</c:v>
                </c:pt>
                <c:pt idx="283">
                  <c:v>0.12733138399999999</c:v>
                </c:pt>
                <c:pt idx="284">
                  <c:v>0</c:v>
                </c:pt>
                <c:pt idx="285">
                  <c:v>0.38331454300000001</c:v>
                </c:pt>
                <c:pt idx="286">
                  <c:v>0.7486525114</c:v>
                </c:pt>
                <c:pt idx="287">
                  <c:v>0</c:v>
                </c:pt>
                <c:pt idx="288">
                  <c:v>1.6579125108888888</c:v>
                </c:pt>
                <c:pt idx="289">
                  <c:v>1.1858977956250001</c:v>
                </c:pt>
                <c:pt idx="290">
                  <c:v>0</c:v>
                </c:pt>
                <c:pt idx="291">
                  <c:v>0.12939060199999999</c:v>
                </c:pt>
                <c:pt idx="292">
                  <c:v>0.15023819766666668</c:v>
                </c:pt>
                <c:pt idx="293">
                  <c:v>0</c:v>
                </c:pt>
                <c:pt idx="294">
                  <c:v>0</c:v>
                </c:pt>
                <c:pt idx="295">
                  <c:v>0.18241641250000001</c:v>
                </c:pt>
                <c:pt idx="296">
                  <c:v>0</c:v>
                </c:pt>
                <c:pt idx="297">
                  <c:v>0.14101389</c:v>
                </c:pt>
                <c:pt idx="298">
                  <c:v>0.133562297</c:v>
                </c:pt>
                <c:pt idx="299">
                  <c:v>0.29349575500000002</c:v>
                </c:pt>
                <c:pt idx="300">
                  <c:v>0.19840375199999999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0.36601307199999999</c:v>
                </c:pt>
                <c:pt idx="306">
                  <c:v>0</c:v>
                </c:pt>
                <c:pt idx="307">
                  <c:v>0.27055056999999999</c:v>
                </c:pt>
                <c:pt idx="308">
                  <c:v>0</c:v>
                </c:pt>
                <c:pt idx="309">
                  <c:v>0.21660428799999998</c:v>
                </c:pt>
                <c:pt idx="310">
                  <c:v>0.17331022500000001</c:v>
                </c:pt>
                <c:pt idx="311">
                  <c:v>0</c:v>
                </c:pt>
                <c:pt idx="312">
                  <c:v>1.001037111</c:v>
                </c:pt>
                <c:pt idx="313">
                  <c:v>0</c:v>
                </c:pt>
                <c:pt idx="314">
                  <c:v>0</c:v>
                </c:pt>
                <c:pt idx="315">
                  <c:v>1.005546287</c:v>
                </c:pt>
                <c:pt idx="316">
                  <c:v>0.13076610899999999</c:v>
                </c:pt>
                <c:pt idx="317">
                  <c:v>0</c:v>
                </c:pt>
                <c:pt idx="318">
                  <c:v>0.14637002299999999</c:v>
                </c:pt>
                <c:pt idx="319">
                  <c:v>0.26683153799999998</c:v>
                </c:pt>
                <c:pt idx="320">
                  <c:v>0.16925275833333334</c:v>
                </c:pt>
                <c:pt idx="321">
                  <c:v>0.18938539900000001</c:v>
                </c:pt>
                <c:pt idx="322">
                  <c:v>0</c:v>
                </c:pt>
                <c:pt idx="323">
                  <c:v>0</c:v>
                </c:pt>
                <c:pt idx="324">
                  <c:v>0.20572362275</c:v>
                </c:pt>
                <c:pt idx="325">
                  <c:v>0.5774436045000001</c:v>
                </c:pt>
                <c:pt idx="326">
                  <c:v>0.39925097849999996</c:v>
                </c:pt>
                <c:pt idx="327">
                  <c:v>0</c:v>
                </c:pt>
                <c:pt idx="328">
                  <c:v>0.85219880299999995</c:v>
                </c:pt>
                <c:pt idx="329">
                  <c:v>0</c:v>
                </c:pt>
                <c:pt idx="330">
                  <c:v>0.15660447425000001</c:v>
                </c:pt>
                <c:pt idx="331">
                  <c:v>0.211436506</c:v>
                </c:pt>
                <c:pt idx="332">
                  <c:v>0.297619048</c:v>
                </c:pt>
                <c:pt idx="333">
                  <c:v>0.46269795800000002</c:v>
                </c:pt>
                <c:pt idx="334">
                  <c:v>2.1297281903333332</c:v>
                </c:pt>
                <c:pt idx="335">
                  <c:v>0.11676344399999999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0.22094963300000001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1.1384335160000001</c:v>
                </c:pt>
                <c:pt idx="344">
                  <c:v>0.144445146</c:v>
                </c:pt>
                <c:pt idx="345">
                  <c:v>0</c:v>
                </c:pt>
                <c:pt idx="346">
                  <c:v>0.132045886</c:v>
                </c:pt>
                <c:pt idx="347">
                  <c:v>0.132045886</c:v>
                </c:pt>
                <c:pt idx="348">
                  <c:v>0</c:v>
                </c:pt>
                <c:pt idx="349">
                  <c:v>0.123074981</c:v>
                </c:pt>
                <c:pt idx="350">
                  <c:v>0.15782116600000001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0.97580015600000003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0.17135642100000001</c:v>
                </c:pt>
                <c:pt idx="363">
                  <c:v>0.123793018</c:v>
                </c:pt>
                <c:pt idx="364">
                  <c:v>0.13396319500000001</c:v>
                </c:pt>
                <c:pt idx="365">
                  <c:v>0.11723858099999999</c:v>
                </c:pt>
                <c:pt idx="366">
                  <c:v>0.34717819025000002</c:v>
                </c:pt>
                <c:pt idx="367">
                  <c:v>0</c:v>
                </c:pt>
                <c:pt idx="368">
                  <c:v>0</c:v>
                </c:pt>
                <c:pt idx="369">
                  <c:v>0</c:v>
                </c:pt>
                <c:pt idx="370">
                  <c:v>0</c:v>
                </c:pt>
                <c:pt idx="371">
                  <c:v>0</c:v>
                </c:pt>
                <c:pt idx="372">
                  <c:v>0</c:v>
                </c:pt>
                <c:pt idx="373">
                  <c:v>0.16317287050000001</c:v>
                </c:pt>
                <c:pt idx="374">
                  <c:v>0.32026143800000001</c:v>
                </c:pt>
                <c:pt idx="375">
                  <c:v>0.25123951150000001</c:v>
                </c:pt>
                <c:pt idx="376">
                  <c:v>0.14880281400000001</c:v>
                </c:pt>
                <c:pt idx="377">
                  <c:v>0</c:v>
                </c:pt>
                <c:pt idx="378">
                  <c:v>0.12690768299999999</c:v>
                </c:pt>
                <c:pt idx="379">
                  <c:v>0</c:v>
                </c:pt>
                <c:pt idx="380">
                  <c:v>7.3471993245</c:v>
                </c:pt>
                <c:pt idx="381">
                  <c:v>0.34544214350000002</c:v>
                </c:pt>
                <c:pt idx="382">
                  <c:v>0</c:v>
                </c:pt>
                <c:pt idx="383">
                  <c:v>0.53208278899999994</c:v>
                </c:pt>
                <c:pt idx="384">
                  <c:v>0</c:v>
                </c:pt>
                <c:pt idx="385">
                  <c:v>0</c:v>
                </c:pt>
                <c:pt idx="386">
                  <c:v>0.14260453333333334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0.12625693299999999</c:v>
                </c:pt>
                <c:pt idx="391">
                  <c:v>0</c:v>
                </c:pt>
                <c:pt idx="392">
                  <c:v>0</c:v>
                </c:pt>
                <c:pt idx="393">
                  <c:v>0</c:v>
                </c:pt>
                <c:pt idx="394">
                  <c:v>0</c:v>
                </c:pt>
                <c:pt idx="395">
                  <c:v>0.18676545999999999</c:v>
                </c:pt>
                <c:pt idx="396">
                  <c:v>0</c:v>
                </c:pt>
                <c:pt idx="397">
                  <c:v>0</c:v>
                </c:pt>
                <c:pt idx="398">
                  <c:v>0.119252051</c:v>
                </c:pt>
                <c:pt idx="399">
                  <c:v>0.14792282350000002</c:v>
                </c:pt>
                <c:pt idx="400">
                  <c:v>0</c:v>
                </c:pt>
                <c:pt idx="401">
                  <c:v>0.39784564049999999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0.176024553</c:v>
                </c:pt>
                <c:pt idx="408">
                  <c:v>0</c:v>
                </c:pt>
                <c:pt idx="409">
                  <c:v>0.209627022</c:v>
                </c:pt>
                <c:pt idx="410">
                  <c:v>0</c:v>
                </c:pt>
                <c:pt idx="411">
                  <c:v>0.171511103</c:v>
                </c:pt>
                <c:pt idx="412">
                  <c:v>0.23905521800000001</c:v>
                </c:pt>
                <c:pt idx="413">
                  <c:v>0</c:v>
                </c:pt>
                <c:pt idx="414">
                  <c:v>0.21209520800000001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0.30249804800000002</c:v>
                </c:pt>
                <c:pt idx="419">
                  <c:v>0.111111111</c:v>
                </c:pt>
                <c:pt idx="420">
                  <c:v>0.14894385299999999</c:v>
                </c:pt>
                <c:pt idx="421">
                  <c:v>0</c:v>
                </c:pt>
                <c:pt idx="422">
                  <c:v>0.166997653</c:v>
                </c:pt>
                <c:pt idx="423">
                  <c:v>0</c:v>
                </c:pt>
                <c:pt idx="424">
                  <c:v>0.18977249866666668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0.185051453</c:v>
                </c:pt>
                <c:pt idx="430">
                  <c:v>0.28948738000000002</c:v>
                </c:pt>
                <c:pt idx="431">
                  <c:v>0.15547724499999999</c:v>
                </c:pt>
                <c:pt idx="432">
                  <c:v>0</c:v>
                </c:pt>
                <c:pt idx="433">
                  <c:v>0.32496840599999999</c:v>
                </c:pt>
                <c:pt idx="434">
                  <c:v>0.31594150599999998</c:v>
                </c:pt>
                <c:pt idx="435">
                  <c:v>0.76683020466666663</c:v>
                </c:pt>
                <c:pt idx="436">
                  <c:v>0.166997653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0.15287535799999999</c:v>
                </c:pt>
                <c:pt idx="445">
                  <c:v>0.361046058</c:v>
                </c:pt>
                <c:pt idx="446">
                  <c:v>0.136612022</c:v>
                </c:pt>
                <c:pt idx="447">
                  <c:v>2.2821658820000001</c:v>
                </c:pt>
                <c:pt idx="448">
                  <c:v>13.831352893333333</c:v>
                </c:pt>
                <c:pt idx="449">
                  <c:v>0.20261437900000001</c:v>
                </c:pt>
                <c:pt idx="450">
                  <c:v>0</c:v>
                </c:pt>
                <c:pt idx="451">
                  <c:v>0</c:v>
                </c:pt>
                <c:pt idx="452">
                  <c:v>0.334040536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0.13973299475000001</c:v>
                </c:pt>
                <c:pt idx="460">
                  <c:v>1.2028009700000002</c:v>
                </c:pt>
                <c:pt idx="461">
                  <c:v>0</c:v>
                </c:pt>
                <c:pt idx="462">
                  <c:v>0</c:v>
                </c:pt>
                <c:pt idx="463">
                  <c:v>0.24522406399999999</c:v>
                </c:pt>
                <c:pt idx="464">
                  <c:v>0.130907778</c:v>
                </c:pt>
                <c:pt idx="465">
                  <c:v>0</c:v>
                </c:pt>
                <c:pt idx="466">
                  <c:v>0.14678511</c:v>
                </c:pt>
                <c:pt idx="467">
                  <c:v>0</c:v>
                </c:pt>
                <c:pt idx="468">
                  <c:v>0.205390716</c:v>
                </c:pt>
                <c:pt idx="469">
                  <c:v>0</c:v>
                </c:pt>
                <c:pt idx="470">
                  <c:v>0.1367899185</c:v>
                </c:pt>
                <c:pt idx="471">
                  <c:v>0.21128714066666668</c:v>
                </c:pt>
                <c:pt idx="472">
                  <c:v>0.1787380325</c:v>
                </c:pt>
                <c:pt idx="473">
                  <c:v>0.36624075199999995</c:v>
                </c:pt>
                <c:pt idx="474">
                  <c:v>0</c:v>
                </c:pt>
                <c:pt idx="475">
                  <c:v>0</c:v>
                </c:pt>
                <c:pt idx="476">
                  <c:v>0.14811079999999999</c:v>
                </c:pt>
                <c:pt idx="477">
                  <c:v>0</c:v>
                </c:pt>
                <c:pt idx="478">
                  <c:v>0.56673554966666673</c:v>
                </c:pt>
                <c:pt idx="479">
                  <c:v>0</c:v>
                </c:pt>
                <c:pt idx="480">
                  <c:v>0</c:v>
                </c:pt>
                <c:pt idx="481">
                  <c:v>0.35479202700000001</c:v>
                </c:pt>
                <c:pt idx="482">
                  <c:v>0</c:v>
                </c:pt>
                <c:pt idx="483">
                  <c:v>0</c:v>
                </c:pt>
                <c:pt idx="484">
                  <c:v>0.120023081</c:v>
                </c:pt>
                <c:pt idx="485">
                  <c:v>0.2532522445</c:v>
                </c:pt>
                <c:pt idx="486">
                  <c:v>0.14079630700000001</c:v>
                </c:pt>
                <c:pt idx="487">
                  <c:v>0</c:v>
                </c:pt>
                <c:pt idx="488">
                  <c:v>0</c:v>
                </c:pt>
                <c:pt idx="489">
                  <c:v>0.15310596837500001</c:v>
                </c:pt>
                <c:pt idx="490">
                  <c:v>0.12919139314285713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0.25208907200000003</c:v>
                </c:pt>
                <c:pt idx="495">
                  <c:v>19.940180918333333</c:v>
                </c:pt>
                <c:pt idx="496">
                  <c:v>0.23444586049999999</c:v>
                </c:pt>
                <c:pt idx="497">
                  <c:v>7.6214001690000002</c:v>
                </c:pt>
                <c:pt idx="498">
                  <c:v>0</c:v>
                </c:pt>
                <c:pt idx="499">
                  <c:v>19.841170480500001</c:v>
                </c:pt>
                <c:pt idx="500">
                  <c:v>0.116707904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39.468218909999997</c:v>
                </c:pt>
                <c:pt idx="507">
                  <c:v>0.17739601299999999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0.163841452</c:v>
                </c:pt>
                <c:pt idx="513">
                  <c:v>0.59777515812499993</c:v>
                </c:pt>
                <c:pt idx="514">
                  <c:v>0.22342365749999998</c:v>
                </c:pt>
                <c:pt idx="515">
                  <c:v>0.46946877599999998</c:v>
                </c:pt>
                <c:pt idx="516">
                  <c:v>0</c:v>
                </c:pt>
                <c:pt idx="517">
                  <c:v>0</c:v>
                </c:pt>
                <c:pt idx="518">
                  <c:v>0.16888756899999999</c:v>
                </c:pt>
                <c:pt idx="519">
                  <c:v>0</c:v>
                </c:pt>
                <c:pt idx="520">
                  <c:v>0.34111344900000001</c:v>
                </c:pt>
                <c:pt idx="521">
                  <c:v>1.590932241</c:v>
                </c:pt>
                <c:pt idx="522">
                  <c:v>0.95481778449999999</c:v>
                </c:pt>
                <c:pt idx="523">
                  <c:v>0</c:v>
                </c:pt>
                <c:pt idx="524">
                  <c:v>0</c:v>
                </c:pt>
                <c:pt idx="525">
                  <c:v>0.39241833566666667</c:v>
                </c:pt>
                <c:pt idx="526">
                  <c:v>0.16618196900000001</c:v>
                </c:pt>
                <c:pt idx="527">
                  <c:v>0.30788383066666669</c:v>
                </c:pt>
                <c:pt idx="528">
                  <c:v>0.186732646</c:v>
                </c:pt>
                <c:pt idx="529">
                  <c:v>0.21941085900000001</c:v>
                </c:pt>
                <c:pt idx="530">
                  <c:v>0.210074226</c:v>
                </c:pt>
                <c:pt idx="531">
                  <c:v>1.5271719080000001</c:v>
                </c:pt>
                <c:pt idx="532">
                  <c:v>0.30309536233333334</c:v>
                </c:pt>
                <c:pt idx="533">
                  <c:v>0</c:v>
                </c:pt>
                <c:pt idx="534">
                  <c:v>0.163391065</c:v>
                </c:pt>
                <c:pt idx="535">
                  <c:v>0</c:v>
                </c:pt>
                <c:pt idx="536">
                  <c:v>0.14771730599999999</c:v>
                </c:pt>
                <c:pt idx="537">
                  <c:v>0</c:v>
                </c:pt>
                <c:pt idx="538">
                  <c:v>0.114554209</c:v>
                </c:pt>
                <c:pt idx="539">
                  <c:v>0.35250811100000001</c:v>
                </c:pt>
                <c:pt idx="540">
                  <c:v>0.112132765</c:v>
                </c:pt>
                <c:pt idx="541">
                  <c:v>0</c:v>
                </c:pt>
                <c:pt idx="542">
                  <c:v>0.17739601299999999</c:v>
                </c:pt>
                <c:pt idx="543">
                  <c:v>0.19231828549999999</c:v>
                </c:pt>
                <c:pt idx="544">
                  <c:v>0</c:v>
                </c:pt>
                <c:pt idx="545">
                  <c:v>0.15081475466666666</c:v>
                </c:pt>
                <c:pt idx="546">
                  <c:v>0</c:v>
                </c:pt>
                <c:pt idx="547">
                  <c:v>0.14623981999999999</c:v>
                </c:pt>
                <c:pt idx="548">
                  <c:v>0.16005596733333333</c:v>
                </c:pt>
                <c:pt idx="549">
                  <c:v>0</c:v>
                </c:pt>
                <c:pt idx="550">
                  <c:v>0</c:v>
                </c:pt>
                <c:pt idx="551">
                  <c:v>0.140793057</c:v>
                </c:pt>
                <c:pt idx="552">
                  <c:v>0</c:v>
                </c:pt>
                <c:pt idx="553">
                  <c:v>0.94299986000000002</c:v>
                </c:pt>
                <c:pt idx="554">
                  <c:v>0</c:v>
                </c:pt>
                <c:pt idx="555">
                  <c:v>0.198500221</c:v>
                </c:pt>
                <c:pt idx="556">
                  <c:v>0</c:v>
                </c:pt>
                <c:pt idx="557">
                  <c:v>0.36261186566666664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0.29836903833333334</c:v>
                </c:pt>
                <c:pt idx="562">
                  <c:v>0.18405290699999999</c:v>
                </c:pt>
                <c:pt idx="563">
                  <c:v>0</c:v>
                </c:pt>
                <c:pt idx="564">
                  <c:v>0.24275243899999999</c:v>
                </c:pt>
                <c:pt idx="565">
                  <c:v>0.18405290699999999</c:v>
                </c:pt>
                <c:pt idx="566">
                  <c:v>2.7136129179999999</c:v>
                </c:pt>
                <c:pt idx="567">
                  <c:v>0</c:v>
                </c:pt>
                <c:pt idx="568">
                  <c:v>0</c:v>
                </c:pt>
                <c:pt idx="569">
                  <c:v>0.99160967366666664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0.322113814</c:v>
                </c:pt>
                <c:pt idx="576">
                  <c:v>0.19305019300000001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0.35041489100000001</c:v>
                </c:pt>
                <c:pt idx="581">
                  <c:v>0.54251172179999996</c:v>
                </c:pt>
                <c:pt idx="582">
                  <c:v>0</c:v>
                </c:pt>
                <c:pt idx="583">
                  <c:v>0</c:v>
                </c:pt>
                <c:pt idx="584">
                  <c:v>0.14310113999999999</c:v>
                </c:pt>
                <c:pt idx="585">
                  <c:v>0.12232839399999999</c:v>
                </c:pt>
                <c:pt idx="586">
                  <c:v>0.2409417865</c:v>
                </c:pt>
                <c:pt idx="587">
                  <c:v>0</c:v>
                </c:pt>
                <c:pt idx="588">
                  <c:v>0</c:v>
                </c:pt>
                <c:pt idx="589">
                  <c:v>0.112612613</c:v>
                </c:pt>
                <c:pt idx="590">
                  <c:v>0</c:v>
                </c:pt>
                <c:pt idx="591">
                  <c:v>0.122320597</c:v>
                </c:pt>
                <c:pt idx="592">
                  <c:v>0.255214569</c:v>
                </c:pt>
                <c:pt idx="593">
                  <c:v>0</c:v>
                </c:pt>
                <c:pt idx="594">
                  <c:v>0.43613822800000002</c:v>
                </c:pt>
                <c:pt idx="595">
                  <c:v>0.12604453600000001</c:v>
                </c:pt>
                <c:pt idx="596">
                  <c:v>0.35094843716666668</c:v>
                </c:pt>
                <c:pt idx="597">
                  <c:v>0.20795261200000001</c:v>
                </c:pt>
                <c:pt idx="598">
                  <c:v>0.25388912000000002</c:v>
                </c:pt>
                <c:pt idx="599">
                  <c:v>0.228747491</c:v>
                </c:pt>
                <c:pt idx="600">
                  <c:v>0.74557025200000004</c:v>
                </c:pt>
                <c:pt idx="601">
                  <c:v>0.21328015449999999</c:v>
                </c:pt>
                <c:pt idx="602">
                  <c:v>0</c:v>
                </c:pt>
                <c:pt idx="603">
                  <c:v>0.233415807</c:v>
                </c:pt>
                <c:pt idx="604">
                  <c:v>0</c:v>
                </c:pt>
                <c:pt idx="605">
                  <c:v>0</c:v>
                </c:pt>
                <c:pt idx="606">
                  <c:v>0.112039587</c:v>
                </c:pt>
                <c:pt idx="607">
                  <c:v>0</c:v>
                </c:pt>
                <c:pt idx="608">
                  <c:v>0.124636477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0.143678161</c:v>
                </c:pt>
                <c:pt idx="613">
                  <c:v>0</c:v>
                </c:pt>
                <c:pt idx="614">
                  <c:v>0.19158687433333332</c:v>
                </c:pt>
                <c:pt idx="615">
                  <c:v>16.464936359999999</c:v>
                </c:pt>
                <c:pt idx="616">
                  <c:v>0</c:v>
                </c:pt>
                <c:pt idx="617">
                  <c:v>0</c:v>
                </c:pt>
                <c:pt idx="618">
                  <c:v>0.20184463599999999</c:v>
                </c:pt>
                <c:pt idx="619">
                  <c:v>0</c:v>
                </c:pt>
                <c:pt idx="620">
                  <c:v>0.25443800699999997</c:v>
                </c:pt>
                <c:pt idx="621">
                  <c:v>0.6024399376666667</c:v>
                </c:pt>
                <c:pt idx="622">
                  <c:v>0.158722749</c:v>
                </c:pt>
                <c:pt idx="623">
                  <c:v>0.15572148350000001</c:v>
                </c:pt>
                <c:pt idx="624">
                  <c:v>0</c:v>
                </c:pt>
                <c:pt idx="625">
                  <c:v>0</c:v>
                </c:pt>
                <c:pt idx="626">
                  <c:v>0.133970177</c:v>
                </c:pt>
                <c:pt idx="627">
                  <c:v>0.195246314</c:v>
                </c:pt>
                <c:pt idx="628">
                  <c:v>0</c:v>
                </c:pt>
                <c:pt idx="629">
                  <c:v>0</c:v>
                </c:pt>
                <c:pt idx="630">
                  <c:v>0.189781901</c:v>
                </c:pt>
                <c:pt idx="631">
                  <c:v>0.13162513200000001</c:v>
                </c:pt>
                <c:pt idx="632">
                  <c:v>6.9000532259999998</c:v>
                </c:pt>
                <c:pt idx="633">
                  <c:v>0.137475138</c:v>
                </c:pt>
                <c:pt idx="634">
                  <c:v>0.33439499633333336</c:v>
                </c:pt>
                <c:pt idx="635">
                  <c:v>0.163873886</c:v>
                </c:pt>
                <c:pt idx="636">
                  <c:v>0</c:v>
                </c:pt>
                <c:pt idx="637">
                  <c:v>0</c:v>
                </c:pt>
                <c:pt idx="638">
                  <c:v>0.112044818</c:v>
                </c:pt>
                <c:pt idx="639">
                  <c:v>0</c:v>
                </c:pt>
                <c:pt idx="640">
                  <c:v>0.56331581600000002</c:v>
                </c:pt>
                <c:pt idx="641">
                  <c:v>0.144724557</c:v>
                </c:pt>
                <c:pt idx="642">
                  <c:v>0.22675941799999999</c:v>
                </c:pt>
                <c:pt idx="643">
                  <c:v>0</c:v>
                </c:pt>
                <c:pt idx="644">
                  <c:v>0.17709745300000002</c:v>
                </c:pt>
                <c:pt idx="645">
                  <c:v>0.31507971499999998</c:v>
                </c:pt>
                <c:pt idx="646">
                  <c:v>2.6638707670000001</c:v>
                </c:pt>
                <c:pt idx="647">
                  <c:v>0.25091754160000002</c:v>
                </c:pt>
                <c:pt idx="648">
                  <c:v>0</c:v>
                </c:pt>
                <c:pt idx="649">
                  <c:v>0.12605042</c:v>
                </c:pt>
                <c:pt idx="650">
                  <c:v>0.12694456000000001</c:v>
                </c:pt>
                <c:pt idx="651">
                  <c:v>0.298237686</c:v>
                </c:pt>
                <c:pt idx="652">
                  <c:v>0</c:v>
                </c:pt>
                <c:pt idx="653">
                  <c:v>0.1661130915</c:v>
                </c:pt>
                <c:pt idx="654">
                  <c:v>0</c:v>
                </c:pt>
                <c:pt idx="655">
                  <c:v>0</c:v>
                </c:pt>
                <c:pt idx="656">
                  <c:v>0.26621829899999999</c:v>
                </c:pt>
                <c:pt idx="657">
                  <c:v>0</c:v>
                </c:pt>
                <c:pt idx="658">
                  <c:v>0.109493047</c:v>
                </c:pt>
                <c:pt idx="659">
                  <c:v>0</c:v>
                </c:pt>
                <c:pt idx="660">
                  <c:v>0.142646788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0.16967706599999999</c:v>
                </c:pt>
                <c:pt idx="666">
                  <c:v>0</c:v>
                </c:pt>
                <c:pt idx="667">
                  <c:v>0.20408163300000001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0.238602904</c:v>
                </c:pt>
                <c:pt idx="672">
                  <c:v>0.18609742800000001</c:v>
                </c:pt>
                <c:pt idx="673">
                  <c:v>0</c:v>
                </c:pt>
                <c:pt idx="674">
                  <c:v>0.33789791899999999</c:v>
                </c:pt>
                <c:pt idx="675">
                  <c:v>0.17834720100000001</c:v>
                </c:pt>
                <c:pt idx="676">
                  <c:v>0</c:v>
                </c:pt>
                <c:pt idx="677">
                  <c:v>0.140635341</c:v>
                </c:pt>
                <c:pt idx="678">
                  <c:v>0</c:v>
                </c:pt>
                <c:pt idx="679">
                  <c:v>0.31102867200000001</c:v>
                </c:pt>
                <c:pt idx="680">
                  <c:v>0.16101578</c:v>
                </c:pt>
                <c:pt idx="681">
                  <c:v>0.17481713199999999</c:v>
                </c:pt>
                <c:pt idx="682">
                  <c:v>0</c:v>
                </c:pt>
                <c:pt idx="683">
                  <c:v>0.127690624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0.15663515</c:v>
                </c:pt>
                <c:pt idx="688">
                  <c:v>0.223372931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0.12582745200000001</c:v>
                </c:pt>
                <c:pt idx="693">
                  <c:v>0</c:v>
                </c:pt>
                <c:pt idx="694">
                  <c:v>10.69945532</c:v>
                </c:pt>
                <c:pt idx="695">
                  <c:v>0.33918704500000002</c:v>
                </c:pt>
                <c:pt idx="696">
                  <c:v>0</c:v>
                </c:pt>
                <c:pt idx="697">
                  <c:v>0</c:v>
                </c:pt>
                <c:pt idx="698">
                  <c:v>0.67011879399999996</c:v>
                </c:pt>
                <c:pt idx="699">
                  <c:v>0</c:v>
                </c:pt>
                <c:pt idx="700">
                  <c:v>0.14638247300000001</c:v>
                </c:pt>
                <c:pt idx="701">
                  <c:v>0.144722455</c:v>
                </c:pt>
                <c:pt idx="702">
                  <c:v>0</c:v>
                </c:pt>
                <c:pt idx="703">
                  <c:v>11.5708068648</c:v>
                </c:pt>
                <c:pt idx="704">
                  <c:v>0.14223972900000001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0.20261143600000001</c:v>
                </c:pt>
                <c:pt idx="710">
                  <c:v>0</c:v>
                </c:pt>
                <c:pt idx="711">
                  <c:v>0.38455911650000002</c:v>
                </c:pt>
                <c:pt idx="712">
                  <c:v>0</c:v>
                </c:pt>
                <c:pt idx="713">
                  <c:v>0.13193392733333334</c:v>
                </c:pt>
                <c:pt idx="714">
                  <c:v>0.488087359</c:v>
                </c:pt>
                <c:pt idx="715">
                  <c:v>0.180544917</c:v>
                </c:pt>
                <c:pt idx="716">
                  <c:v>1.2374074239999999</c:v>
                </c:pt>
                <c:pt idx="717">
                  <c:v>0.31070070150000001</c:v>
                </c:pt>
                <c:pt idx="718">
                  <c:v>0.31196934649999997</c:v>
                </c:pt>
                <c:pt idx="719">
                  <c:v>0</c:v>
                </c:pt>
                <c:pt idx="720">
                  <c:v>0.75963393499999998</c:v>
                </c:pt>
                <c:pt idx="721">
                  <c:v>0.62342534299999997</c:v>
                </c:pt>
                <c:pt idx="722">
                  <c:v>0.11489222</c:v>
                </c:pt>
                <c:pt idx="723">
                  <c:v>0.26261078900000001</c:v>
                </c:pt>
                <c:pt idx="724">
                  <c:v>0</c:v>
                </c:pt>
                <c:pt idx="725">
                  <c:v>0.51382882833333332</c:v>
                </c:pt>
                <c:pt idx="726">
                  <c:v>0</c:v>
                </c:pt>
                <c:pt idx="727">
                  <c:v>0.22977186899999999</c:v>
                </c:pt>
                <c:pt idx="728">
                  <c:v>0.15437061799999999</c:v>
                </c:pt>
                <c:pt idx="729">
                  <c:v>0.17045089099999999</c:v>
                </c:pt>
                <c:pt idx="730">
                  <c:v>0.160379191</c:v>
                </c:pt>
                <c:pt idx="731">
                  <c:v>0</c:v>
                </c:pt>
                <c:pt idx="732">
                  <c:v>1.015939385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0.15318124599999999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0.19286873633333335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0.27900869900000003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0.15318124599999999</c:v>
                </c:pt>
                <c:pt idx="755">
                  <c:v>0.63460802000000005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0.11500069</c:v>
                </c:pt>
                <c:pt idx="761">
                  <c:v>0.37748235699999999</c:v>
                </c:pt>
                <c:pt idx="762">
                  <c:v>0.14388467399999999</c:v>
                </c:pt>
                <c:pt idx="763">
                  <c:v>0</c:v>
                </c:pt>
                <c:pt idx="764">
                  <c:v>15.392317330999999</c:v>
                </c:pt>
                <c:pt idx="765">
                  <c:v>0</c:v>
                </c:pt>
                <c:pt idx="766">
                  <c:v>0</c:v>
                </c:pt>
                <c:pt idx="767">
                  <c:v>0.124488707</c:v>
                </c:pt>
                <c:pt idx="768">
                  <c:v>0.1404027514</c:v>
                </c:pt>
                <c:pt idx="769">
                  <c:v>0.510603064</c:v>
                </c:pt>
                <c:pt idx="770">
                  <c:v>0</c:v>
                </c:pt>
                <c:pt idx="771">
                  <c:v>0.350128563</c:v>
                </c:pt>
                <c:pt idx="772">
                  <c:v>0</c:v>
                </c:pt>
                <c:pt idx="773">
                  <c:v>0</c:v>
                </c:pt>
                <c:pt idx="774">
                  <c:v>0.19854401099999999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0.131298211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0.11899401799999999</c:v>
                </c:pt>
                <c:pt idx="784">
                  <c:v>0</c:v>
                </c:pt>
                <c:pt idx="785">
                  <c:v>0.19271219766666667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0.12183978099999999</c:v>
                </c:pt>
                <c:pt idx="790">
                  <c:v>0.19711986000000001</c:v>
                </c:pt>
                <c:pt idx="791">
                  <c:v>0.12977036750000001</c:v>
                </c:pt>
                <c:pt idx="792">
                  <c:v>0.14760147600000001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0.1236341215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0.242513707</c:v>
                </c:pt>
                <c:pt idx="805">
                  <c:v>0.44868072650000002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0.121175401</c:v>
                </c:pt>
                <c:pt idx="811">
                  <c:v>0</c:v>
                </c:pt>
                <c:pt idx="812">
                  <c:v>0.200021055</c:v>
                </c:pt>
                <c:pt idx="813">
                  <c:v>0</c:v>
                </c:pt>
                <c:pt idx="814">
                  <c:v>0.17235436100000001</c:v>
                </c:pt>
                <c:pt idx="815">
                  <c:v>0</c:v>
                </c:pt>
                <c:pt idx="816">
                  <c:v>0.15854816599999999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0.189493631</c:v>
                </c:pt>
                <c:pt idx="821">
                  <c:v>1.100478469</c:v>
                </c:pt>
                <c:pt idx="822">
                  <c:v>0.12926577</c:v>
                </c:pt>
                <c:pt idx="823">
                  <c:v>0</c:v>
                </c:pt>
                <c:pt idx="824">
                  <c:v>0.75993231250000004</c:v>
                </c:pt>
                <c:pt idx="825">
                  <c:v>0</c:v>
                </c:pt>
                <c:pt idx="826">
                  <c:v>0.206321319</c:v>
                </c:pt>
                <c:pt idx="827">
                  <c:v>0</c:v>
                </c:pt>
                <c:pt idx="828">
                  <c:v>0.17896620699999999</c:v>
                </c:pt>
                <c:pt idx="829">
                  <c:v>0.21246458900000001</c:v>
                </c:pt>
                <c:pt idx="830">
                  <c:v>0.12632908700000001</c:v>
                </c:pt>
                <c:pt idx="831">
                  <c:v>0.16843878300000001</c:v>
                </c:pt>
                <c:pt idx="832">
                  <c:v>0.75542965100000004</c:v>
                </c:pt>
                <c:pt idx="833">
                  <c:v>0.48426150099999998</c:v>
                </c:pt>
                <c:pt idx="834">
                  <c:v>0</c:v>
                </c:pt>
                <c:pt idx="835">
                  <c:v>0.41229830200000001</c:v>
                </c:pt>
                <c:pt idx="836">
                  <c:v>0</c:v>
                </c:pt>
                <c:pt idx="837">
                  <c:v>0</c:v>
                </c:pt>
                <c:pt idx="838">
                  <c:v>0.34226148550000002</c:v>
                </c:pt>
                <c:pt idx="839">
                  <c:v>0.1290607275</c:v>
                </c:pt>
                <c:pt idx="840">
                  <c:v>0.14378834400000001</c:v>
                </c:pt>
                <c:pt idx="841">
                  <c:v>0.37898726199999999</c:v>
                </c:pt>
                <c:pt idx="842">
                  <c:v>0.12632908700000001</c:v>
                </c:pt>
                <c:pt idx="843">
                  <c:v>0.17896620699999999</c:v>
                </c:pt>
                <c:pt idx="844">
                  <c:v>15.5808342</c:v>
                </c:pt>
                <c:pt idx="845">
                  <c:v>0</c:v>
                </c:pt>
                <c:pt idx="846">
                  <c:v>3.9872734685000002</c:v>
                </c:pt>
                <c:pt idx="847">
                  <c:v>0.157911359</c:v>
                </c:pt>
                <c:pt idx="848">
                  <c:v>0.12635569099999999</c:v>
                </c:pt>
                <c:pt idx="849">
                  <c:v>0.37898726199999999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0.14993611425</c:v>
                </c:pt>
                <c:pt idx="856">
                  <c:v>0</c:v>
                </c:pt>
                <c:pt idx="857">
                  <c:v>0</c:v>
                </c:pt>
                <c:pt idx="858">
                  <c:v>0.130062075</c:v>
                </c:pt>
                <c:pt idx="859">
                  <c:v>0.23889349774999999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CF52-364E-A6BE-FF6B9392F118}"/>
            </c:ext>
          </c:extLst>
        </c:ser>
        <c:ser>
          <c:idx val="1"/>
          <c:order val="1"/>
          <c:tx>
            <c:strRef>
              <c:f>'Figures 5 and S5'!$C$1</c:f>
              <c:strCache>
                <c:ptCount val="1"/>
                <c:pt idx="0">
                  <c:v>rnr1D57N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'Figures 5 and S5'!$A$2:$A$861</c:f>
              <c:numCache>
                <c:formatCode>General</c:formatCode>
                <c:ptCount val="860"/>
                <c:pt idx="0">
                  <c:v>33476</c:v>
                </c:pt>
                <c:pt idx="1">
                  <c:v>33475</c:v>
                </c:pt>
                <c:pt idx="2">
                  <c:v>33474</c:v>
                </c:pt>
                <c:pt idx="3">
                  <c:v>33474</c:v>
                </c:pt>
                <c:pt idx="4">
                  <c:v>33456</c:v>
                </c:pt>
                <c:pt idx="5">
                  <c:v>33456</c:v>
                </c:pt>
                <c:pt idx="6">
                  <c:v>33456</c:v>
                </c:pt>
                <c:pt idx="7">
                  <c:v>33451</c:v>
                </c:pt>
                <c:pt idx="8">
                  <c:v>33437</c:v>
                </c:pt>
                <c:pt idx="9">
                  <c:v>33436</c:v>
                </c:pt>
                <c:pt idx="10">
                  <c:v>33433</c:v>
                </c:pt>
                <c:pt idx="11">
                  <c:v>33430</c:v>
                </c:pt>
                <c:pt idx="12">
                  <c:v>33419</c:v>
                </c:pt>
                <c:pt idx="13">
                  <c:v>33419</c:v>
                </c:pt>
                <c:pt idx="14">
                  <c:v>33415</c:v>
                </c:pt>
                <c:pt idx="15">
                  <c:v>33412</c:v>
                </c:pt>
                <c:pt idx="16">
                  <c:v>33392</c:v>
                </c:pt>
                <c:pt idx="17">
                  <c:v>33385</c:v>
                </c:pt>
                <c:pt idx="18">
                  <c:v>33378</c:v>
                </c:pt>
                <c:pt idx="19">
                  <c:v>33378</c:v>
                </c:pt>
                <c:pt idx="20">
                  <c:v>33376</c:v>
                </c:pt>
                <c:pt idx="21">
                  <c:v>33376</c:v>
                </c:pt>
                <c:pt idx="22">
                  <c:v>33373</c:v>
                </c:pt>
                <c:pt idx="23">
                  <c:v>33364</c:v>
                </c:pt>
                <c:pt idx="24">
                  <c:v>33364</c:v>
                </c:pt>
                <c:pt idx="25">
                  <c:v>33361</c:v>
                </c:pt>
                <c:pt idx="26">
                  <c:v>33356</c:v>
                </c:pt>
                <c:pt idx="27">
                  <c:v>33354</c:v>
                </c:pt>
                <c:pt idx="28">
                  <c:v>33354</c:v>
                </c:pt>
                <c:pt idx="29">
                  <c:v>33350</c:v>
                </c:pt>
                <c:pt idx="30">
                  <c:v>33345</c:v>
                </c:pt>
                <c:pt idx="31">
                  <c:v>33337</c:v>
                </c:pt>
                <c:pt idx="32">
                  <c:v>33331</c:v>
                </c:pt>
                <c:pt idx="33">
                  <c:v>33330</c:v>
                </c:pt>
                <c:pt idx="34">
                  <c:v>33328</c:v>
                </c:pt>
                <c:pt idx="35">
                  <c:v>33326</c:v>
                </c:pt>
                <c:pt idx="36">
                  <c:v>33325</c:v>
                </c:pt>
                <c:pt idx="37">
                  <c:v>33321</c:v>
                </c:pt>
                <c:pt idx="38">
                  <c:v>33317</c:v>
                </c:pt>
                <c:pt idx="39">
                  <c:v>33310</c:v>
                </c:pt>
                <c:pt idx="40">
                  <c:v>33309</c:v>
                </c:pt>
                <c:pt idx="41">
                  <c:v>33295</c:v>
                </c:pt>
                <c:pt idx="42">
                  <c:v>33284</c:v>
                </c:pt>
                <c:pt idx="43">
                  <c:v>33283</c:v>
                </c:pt>
                <c:pt idx="44">
                  <c:v>33281</c:v>
                </c:pt>
                <c:pt idx="45">
                  <c:v>33276</c:v>
                </c:pt>
                <c:pt idx="46">
                  <c:v>33275</c:v>
                </c:pt>
                <c:pt idx="47">
                  <c:v>33265</c:v>
                </c:pt>
                <c:pt idx="48">
                  <c:v>33261</c:v>
                </c:pt>
                <c:pt idx="49">
                  <c:v>33258</c:v>
                </c:pt>
                <c:pt idx="50">
                  <c:v>33251</c:v>
                </c:pt>
                <c:pt idx="51">
                  <c:v>33247</c:v>
                </c:pt>
                <c:pt idx="52">
                  <c:v>33241</c:v>
                </c:pt>
                <c:pt idx="53">
                  <c:v>33238</c:v>
                </c:pt>
                <c:pt idx="54">
                  <c:v>33235</c:v>
                </c:pt>
                <c:pt idx="55">
                  <c:v>33230</c:v>
                </c:pt>
                <c:pt idx="56">
                  <c:v>33229</c:v>
                </c:pt>
                <c:pt idx="57">
                  <c:v>33220</c:v>
                </c:pt>
                <c:pt idx="58">
                  <c:v>33214</c:v>
                </c:pt>
                <c:pt idx="59">
                  <c:v>33211</c:v>
                </c:pt>
                <c:pt idx="60">
                  <c:v>33210</c:v>
                </c:pt>
                <c:pt idx="61">
                  <c:v>33210</c:v>
                </c:pt>
                <c:pt idx="62">
                  <c:v>33209</c:v>
                </c:pt>
                <c:pt idx="63">
                  <c:v>33208</c:v>
                </c:pt>
                <c:pt idx="64">
                  <c:v>33206</c:v>
                </c:pt>
                <c:pt idx="65">
                  <c:v>33206</c:v>
                </c:pt>
                <c:pt idx="66">
                  <c:v>33205</c:v>
                </c:pt>
                <c:pt idx="67">
                  <c:v>33205</c:v>
                </c:pt>
                <c:pt idx="68">
                  <c:v>33204</c:v>
                </c:pt>
                <c:pt idx="69">
                  <c:v>33204</c:v>
                </c:pt>
                <c:pt idx="70">
                  <c:v>33204</c:v>
                </c:pt>
                <c:pt idx="71">
                  <c:v>33203</c:v>
                </c:pt>
                <c:pt idx="72">
                  <c:v>33202</c:v>
                </c:pt>
                <c:pt idx="73">
                  <c:v>33199</c:v>
                </c:pt>
                <c:pt idx="74">
                  <c:v>33199</c:v>
                </c:pt>
                <c:pt idx="75">
                  <c:v>33196</c:v>
                </c:pt>
                <c:pt idx="76">
                  <c:v>33195</c:v>
                </c:pt>
                <c:pt idx="77">
                  <c:v>33194</c:v>
                </c:pt>
                <c:pt idx="78">
                  <c:v>33193</c:v>
                </c:pt>
                <c:pt idx="79">
                  <c:v>33193</c:v>
                </c:pt>
                <c:pt idx="80">
                  <c:v>33192</c:v>
                </c:pt>
                <c:pt idx="81">
                  <c:v>33192</c:v>
                </c:pt>
                <c:pt idx="82">
                  <c:v>33189</c:v>
                </c:pt>
                <c:pt idx="83">
                  <c:v>33189</c:v>
                </c:pt>
                <c:pt idx="84">
                  <c:v>33187</c:v>
                </c:pt>
                <c:pt idx="85">
                  <c:v>33186</c:v>
                </c:pt>
                <c:pt idx="86">
                  <c:v>33178</c:v>
                </c:pt>
                <c:pt idx="87">
                  <c:v>33178</c:v>
                </c:pt>
                <c:pt idx="88">
                  <c:v>33177</c:v>
                </c:pt>
                <c:pt idx="89">
                  <c:v>33177</c:v>
                </c:pt>
                <c:pt idx="90">
                  <c:v>33174</c:v>
                </c:pt>
                <c:pt idx="91">
                  <c:v>33173</c:v>
                </c:pt>
                <c:pt idx="92">
                  <c:v>33172</c:v>
                </c:pt>
                <c:pt idx="93">
                  <c:v>33171</c:v>
                </c:pt>
                <c:pt idx="94">
                  <c:v>33171</c:v>
                </c:pt>
                <c:pt idx="95">
                  <c:v>33170</c:v>
                </c:pt>
                <c:pt idx="96">
                  <c:v>33169</c:v>
                </c:pt>
                <c:pt idx="97">
                  <c:v>33169</c:v>
                </c:pt>
                <c:pt idx="98">
                  <c:v>33169</c:v>
                </c:pt>
                <c:pt idx="99">
                  <c:v>33168</c:v>
                </c:pt>
                <c:pt idx="100">
                  <c:v>33168</c:v>
                </c:pt>
                <c:pt idx="101">
                  <c:v>33168</c:v>
                </c:pt>
                <c:pt idx="102">
                  <c:v>33168</c:v>
                </c:pt>
                <c:pt idx="103">
                  <c:v>33166</c:v>
                </c:pt>
                <c:pt idx="104">
                  <c:v>33162</c:v>
                </c:pt>
                <c:pt idx="105">
                  <c:v>33162</c:v>
                </c:pt>
                <c:pt idx="106">
                  <c:v>33160</c:v>
                </c:pt>
                <c:pt idx="107">
                  <c:v>33160</c:v>
                </c:pt>
                <c:pt idx="108">
                  <c:v>33159</c:v>
                </c:pt>
                <c:pt idx="109">
                  <c:v>33159</c:v>
                </c:pt>
                <c:pt idx="110">
                  <c:v>33159</c:v>
                </c:pt>
                <c:pt idx="111">
                  <c:v>33156</c:v>
                </c:pt>
                <c:pt idx="112">
                  <c:v>33156</c:v>
                </c:pt>
                <c:pt idx="113">
                  <c:v>33156</c:v>
                </c:pt>
                <c:pt idx="114">
                  <c:v>33154</c:v>
                </c:pt>
                <c:pt idx="115">
                  <c:v>33154</c:v>
                </c:pt>
                <c:pt idx="116">
                  <c:v>33154</c:v>
                </c:pt>
                <c:pt idx="117">
                  <c:v>33153</c:v>
                </c:pt>
                <c:pt idx="118">
                  <c:v>33153</c:v>
                </c:pt>
                <c:pt idx="119">
                  <c:v>33153</c:v>
                </c:pt>
                <c:pt idx="120">
                  <c:v>33151</c:v>
                </c:pt>
                <c:pt idx="121">
                  <c:v>33150</c:v>
                </c:pt>
                <c:pt idx="122">
                  <c:v>33147</c:v>
                </c:pt>
                <c:pt idx="123">
                  <c:v>33141</c:v>
                </c:pt>
                <c:pt idx="124">
                  <c:v>33139</c:v>
                </c:pt>
                <c:pt idx="125">
                  <c:v>33138</c:v>
                </c:pt>
                <c:pt idx="126">
                  <c:v>33138</c:v>
                </c:pt>
                <c:pt idx="127">
                  <c:v>33126</c:v>
                </c:pt>
                <c:pt idx="128">
                  <c:v>33126</c:v>
                </c:pt>
                <c:pt idx="129">
                  <c:v>33122</c:v>
                </c:pt>
                <c:pt idx="130">
                  <c:v>33119</c:v>
                </c:pt>
                <c:pt idx="131">
                  <c:v>33118</c:v>
                </c:pt>
                <c:pt idx="132">
                  <c:v>33118</c:v>
                </c:pt>
                <c:pt idx="133">
                  <c:v>33118</c:v>
                </c:pt>
                <c:pt idx="134">
                  <c:v>33115</c:v>
                </c:pt>
                <c:pt idx="135">
                  <c:v>33115</c:v>
                </c:pt>
                <c:pt idx="136">
                  <c:v>33114</c:v>
                </c:pt>
                <c:pt idx="137">
                  <c:v>33114</c:v>
                </c:pt>
                <c:pt idx="138">
                  <c:v>33114</c:v>
                </c:pt>
                <c:pt idx="139">
                  <c:v>33113</c:v>
                </c:pt>
                <c:pt idx="140">
                  <c:v>33112</c:v>
                </c:pt>
                <c:pt idx="141">
                  <c:v>33111</c:v>
                </c:pt>
                <c:pt idx="142">
                  <c:v>33111</c:v>
                </c:pt>
                <c:pt idx="143">
                  <c:v>33111</c:v>
                </c:pt>
                <c:pt idx="144">
                  <c:v>33108</c:v>
                </c:pt>
                <c:pt idx="145">
                  <c:v>33105</c:v>
                </c:pt>
                <c:pt idx="146">
                  <c:v>33104</c:v>
                </c:pt>
                <c:pt idx="147">
                  <c:v>33103</c:v>
                </c:pt>
                <c:pt idx="148">
                  <c:v>33102</c:v>
                </c:pt>
                <c:pt idx="149">
                  <c:v>33094</c:v>
                </c:pt>
                <c:pt idx="150">
                  <c:v>33093</c:v>
                </c:pt>
                <c:pt idx="151">
                  <c:v>33093</c:v>
                </c:pt>
                <c:pt idx="152">
                  <c:v>33089</c:v>
                </c:pt>
                <c:pt idx="153">
                  <c:v>33089</c:v>
                </c:pt>
                <c:pt idx="154">
                  <c:v>33089</c:v>
                </c:pt>
                <c:pt idx="155">
                  <c:v>33089</c:v>
                </c:pt>
                <c:pt idx="156">
                  <c:v>33087</c:v>
                </c:pt>
                <c:pt idx="157">
                  <c:v>33087</c:v>
                </c:pt>
                <c:pt idx="158">
                  <c:v>33087</c:v>
                </c:pt>
                <c:pt idx="159">
                  <c:v>33083</c:v>
                </c:pt>
                <c:pt idx="160">
                  <c:v>33079</c:v>
                </c:pt>
                <c:pt idx="161">
                  <c:v>33078</c:v>
                </c:pt>
                <c:pt idx="162">
                  <c:v>33078</c:v>
                </c:pt>
                <c:pt idx="163">
                  <c:v>33075</c:v>
                </c:pt>
                <c:pt idx="164">
                  <c:v>33072</c:v>
                </c:pt>
                <c:pt idx="165">
                  <c:v>33070</c:v>
                </c:pt>
                <c:pt idx="166">
                  <c:v>33070</c:v>
                </c:pt>
                <c:pt idx="167">
                  <c:v>33069</c:v>
                </c:pt>
                <c:pt idx="168">
                  <c:v>33067</c:v>
                </c:pt>
                <c:pt idx="169">
                  <c:v>33065</c:v>
                </c:pt>
                <c:pt idx="170">
                  <c:v>33065</c:v>
                </c:pt>
                <c:pt idx="171">
                  <c:v>33065</c:v>
                </c:pt>
                <c:pt idx="172">
                  <c:v>33057</c:v>
                </c:pt>
                <c:pt idx="173">
                  <c:v>33057</c:v>
                </c:pt>
                <c:pt idx="174">
                  <c:v>33056</c:v>
                </c:pt>
                <c:pt idx="175">
                  <c:v>33055</c:v>
                </c:pt>
                <c:pt idx="176">
                  <c:v>33054</c:v>
                </c:pt>
                <c:pt idx="177">
                  <c:v>33051</c:v>
                </c:pt>
                <c:pt idx="178">
                  <c:v>33051</c:v>
                </c:pt>
                <c:pt idx="179">
                  <c:v>33045</c:v>
                </c:pt>
                <c:pt idx="180">
                  <c:v>33043</c:v>
                </c:pt>
                <c:pt idx="181">
                  <c:v>33043</c:v>
                </c:pt>
                <c:pt idx="182">
                  <c:v>33040</c:v>
                </c:pt>
                <c:pt idx="183">
                  <c:v>33039</c:v>
                </c:pt>
                <c:pt idx="184">
                  <c:v>33039</c:v>
                </c:pt>
                <c:pt idx="185">
                  <c:v>33037</c:v>
                </c:pt>
                <c:pt idx="186">
                  <c:v>33036</c:v>
                </c:pt>
                <c:pt idx="187">
                  <c:v>33033</c:v>
                </c:pt>
                <c:pt idx="188">
                  <c:v>33027</c:v>
                </c:pt>
                <c:pt idx="189">
                  <c:v>33024</c:v>
                </c:pt>
                <c:pt idx="190">
                  <c:v>33024</c:v>
                </c:pt>
                <c:pt idx="191">
                  <c:v>33022</c:v>
                </c:pt>
                <c:pt idx="192">
                  <c:v>33018</c:v>
                </c:pt>
                <c:pt idx="193">
                  <c:v>33015</c:v>
                </c:pt>
                <c:pt idx="194">
                  <c:v>33015</c:v>
                </c:pt>
                <c:pt idx="195">
                  <c:v>33015</c:v>
                </c:pt>
                <c:pt idx="196">
                  <c:v>33012</c:v>
                </c:pt>
                <c:pt idx="197">
                  <c:v>33012</c:v>
                </c:pt>
                <c:pt idx="198">
                  <c:v>33006</c:v>
                </c:pt>
                <c:pt idx="199">
                  <c:v>33005</c:v>
                </c:pt>
                <c:pt idx="200">
                  <c:v>33000</c:v>
                </c:pt>
                <c:pt idx="201">
                  <c:v>32997</c:v>
                </c:pt>
                <c:pt idx="202">
                  <c:v>32997</c:v>
                </c:pt>
                <c:pt idx="203">
                  <c:v>32995</c:v>
                </c:pt>
                <c:pt idx="204">
                  <c:v>32995</c:v>
                </c:pt>
                <c:pt idx="205">
                  <c:v>32992</c:v>
                </c:pt>
                <c:pt idx="206">
                  <c:v>32985</c:v>
                </c:pt>
                <c:pt idx="207">
                  <c:v>32982</c:v>
                </c:pt>
                <c:pt idx="208">
                  <c:v>32977</c:v>
                </c:pt>
                <c:pt idx="209">
                  <c:v>32972</c:v>
                </c:pt>
                <c:pt idx="210">
                  <c:v>32971</c:v>
                </c:pt>
                <c:pt idx="211">
                  <c:v>32970</c:v>
                </c:pt>
                <c:pt idx="212">
                  <c:v>32970</c:v>
                </c:pt>
                <c:pt idx="213">
                  <c:v>32967</c:v>
                </c:pt>
                <c:pt idx="214">
                  <c:v>32965</c:v>
                </c:pt>
                <c:pt idx="215">
                  <c:v>32959</c:v>
                </c:pt>
                <c:pt idx="216">
                  <c:v>32958</c:v>
                </c:pt>
                <c:pt idx="217">
                  <c:v>32958</c:v>
                </c:pt>
                <c:pt idx="218">
                  <c:v>32958</c:v>
                </c:pt>
                <c:pt idx="219">
                  <c:v>32954</c:v>
                </c:pt>
                <c:pt idx="220">
                  <c:v>32948</c:v>
                </c:pt>
                <c:pt idx="221">
                  <c:v>32947</c:v>
                </c:pt>
                <c:pt idx="222">
                  <c:v>32947</c:v>
                </c:pt>
                <c:pt idx="223">
                  <c:v>32946</c:v>
                </c:pt>
                <c:pt idx="224">
                  <c:v>32945</c:v>
                </c:pt>
                <c:pt idx="225">
                  <c:v>32945</c:v>
                </c:pt>
                <c:pt idx="226">
                  <c:v>32945</c:v>
                </c:pt>
                <c:pt idx="227">
                  <c:v>32941</c:v>
                </c:pt>
                <c:pt idx="228">
                  <c:v>32940</c:v>
                </c:pt>
                <c:pt idx="229">
                  <c:v>32940</c:v>
                </c:pt>
                <c:pt idx="230">
                  <c:v>32940</c:v>
                </c:pt>
                <c:pt idx="231">
                  <c:v>32938</c:v>
                </c:pt>
                <c:pt idx="232">
                  <c:v>32938</c:v>
                </c:pt>
                <c:pt idx="233">
                  <c:v>32938</c:v>
                </c:pt>
                <c:pt idx="234">
                  <c:v>32938</c:v>
                </c:pt>
                <c:pt idx="235">
                  <c:v>32937</c:v>
                </c:pt>
                <c:pt idx="236">
                  <c:v>32937</c:v>
                </c:pt>
                <c:pt idx="237">
                  <c:v>32937</c:v>
                </c:pt>
                <c:pt idx="238">
                  <c:v>32936</c:v>
                </c:pt>
                <c:pt idx="239">
                  <c:v>32936</c:v>
                </c:pt>
                <c:pt idx="240">
                  <c:v>32936</c:v>
                </c:pt>
                <c:pt idx="241">
                  <c:v>32935</c:v>
                </c:pt>
                <c:pt idx="242">
                  <c:v>32935</c:v>
                </c:pt>
                <c:pt idx="243">
                  <c:v>32934</c:v>
                </c:pt>
                <c:pt idx="244">
                  <c:v>32934</c:v>
                </c:pt>
                <c:pt idx="245">
                  <c:v>32932</c:v>
                </c:pt>
                <c:pt idx="246">
                  <c:v>32929</c:v>
                </c:pt>
                <c:pt idx="247">
                  <c:v>32929</c:v>
                </c:pt>
                <c:pt idx="248">
                  <c:v>32929</c:v>
                </c:pt>
                <c:pt idx="249">
                  <c:v>32928</c:v>
                </c:pt>
                <c:pt idx="250">
                  <c:v>32927</c:v>
                </c:pt>
                <c:pt idx="251">
                  <c:v>32924</c:v>
                </c:pt>
                <c:pt idx="252">
                  <c:v>32924</c:v>
                </c:pt>
                <c:pt idx="253">
                  <c:v>32922</c:v>
                </c:pt>
                <c:pt idx="254">
                  <c:v>32919</c:v>
                </c:pt>
                <c:pt idx="255">
                  <c:v>32919</c:v>
                </c:pt>
                <c:pt idx="256">
                  <c:v>32917</c:v>
                </c:pt>
                <c:pt idx="257">
                  <c:v>32917</c:v>
                </c:pt>
                <c:pt idx="258">
                  <c:v>32917</c:v>
                </c:pt>
                <c:pt idx="259">
                  <c:v>32917</c:v>
                </c:pt>
                <c:pt idx="260">
                  <c:v>32916</c:v>
                </c:pt>
                <c:pt idx="261">
                  <c:v>32916</c:v>
                </c:pt>
                <c:pt idx="262">
                  <c:v>32916</c:v>
                </c:pt>
                <c:pt idx="263">
                  <c:v>32915</c:v>
                </c:pt>
                <c:pt idx="264">
                  <c:v>32914</c:v>
                </c:pt>
                <c:pt idx="265">
                  <c:v>32913</c:v>
                </c:pt>
                <c:pt idx="266">
                  <c:v>32912</c:v>
                </c:pt>
                <c:pt idx="267">
                  <c:v>32908</c:v>
                </c:pt>
                <c:pt idx="268">
                  <c:v>32903</c:v>
                </c:pt>
                <c:pt idx="269">
                  <c:v>32902</c:v>
                </c:pt>
                <c:pt idx="270">
                  <c:v>32901</c:v>
                </c:pt>
                <c:pt idx="271">
                  <c:v>32900</c:v>
                </c:pt>
                <c:pt idx="272">
                  <c:v>32899</c:v>
                </c:pt>
                <c:pt idx="273">
                  <c:v>32899</c:v>
                </c:pt>
                <c:pt idx="274">
                  <c:v>32890</c:v>
                </c:pt>
                <c:pt idx="275">
                  <c:v>32884</c:v>
                </c:pt>
                <c:pt idx="276">
                  <c:v>32884</c:v>
                </c:pt>
                <c:pt idx="277">
                  <c:v>32883</c:v>
                </c:pt>
                <c:pt idx="278">
                  <c:v>32882</c:v>
                </c:pt>
                <c:pt idx="279">
                  <c:v>32876</c:v>
                </c:pt>
                <c:pt idx="280">
                  <c:v>32876</c:v>
                </c:pt>
                <c:pt idx="281">
                  <c:v>32868</c:v>
                </c:pt>
                <c:pt idx="282">
                  <c:v>32860</c:v>
                </c:pt>
                <c:pt idx="283">
                  <c:v>32860</c:v>
                </c:pt>
                <c:pt idx="284">
                  <c:v>32859</c:v>
                </c:pt>
                <c:pt idx="285">
                  <c:v>32856</c:v>
                </c:pt>
                <c:pt idx="286">
                  <c:v>32855</c:v>
                </c:pt>
                <c:pt idx="287">
                  <c:v>32848</c:v>
                </c:pt>
                <c:pt idx="288">
                  <c:v>32842</c:v>
                </c:pt>
                <c:pt idx="289">
                  <c:v>32842</c:v>
                </c:pt>
                <c:pt idx="290">
                  <c:v>32842</c:v>
                </c:pt>
                <c:pt idx="291">
                  <c:v>32841</c:v>
                </c:pt>
                <c:pt idx="292">
                  <c:v>32840</c:v>
                </c:pt>
                <c:pt idx="293">
                  <c:v>32839</c:v>
                </c:pt>
                <c:pt idx="294">
                  <c:v>32829</c:v>
                </c:pt>
                <c:pt idx="295">
                  <c:v>32823</c:v>
                </c:pt>
                <c:pt idx="296">
                  <c:v>32823</c:v>
                </c:pt>
                <c:pt idx="297">
                  <c:v>32821</c:v>
                </c:pt>
                <c:pt idx="298">
                  <c:v>32820</c:v>
                </c:pt>
                <c:pt idx="299">
                  <c:v>32819</c:v>
                </c:pt>
                <c:pt idx="300">
                  <c:v>32819</c:v>
                </c:pt>
                <c:pt idx="301">
                  <c:v>32817</c:v>
                </c:pt>
                <c:pt idx="302">
                  <c:v>32814</c:v>
                </c:pt>
                <c:pt idx="303">
                  <c:v>32814</c:v>
                </c:pt>
                <c:pt idx="304">
                  <c:v>32812</c:v>
                </c:pt>
                <c:pt idx="305">
                  <c:v>32811</c:v>
                </c:pt>
                <c:pt idx="306">
                  <c:v>32811</c:v>
                </c:pt>
                <c:pt idx="307">
                  <c:v>32811</c:v>
                </c:pt>
                <c:pt idx="308">
                  <c:v>32811</c:v>
                </c:pt>
                <c:pt idx="309">
                  <c:v>32809</c:v>
                </c:pt>
                <c:pt idx="310">
                  <c:v>32809</c:v>
                </c:pt>
                <c:pt idx="311">
                  <c:v>32808</c:v>
                </c:pt>
                <c:pt idx="312">
                  <c:v>32808</c:v>
                </c:pt>
                <c:pt idx="313">
                  <c:v>32806</c:v>
                </c:pt>
                <c:pt idx="314">
                  <c:v>32804</c:v>
                </c:pt>
                <c:pt idx="315">
                  <c:v>32804</c:v>
                </c:pt>
                <c:pt idx="316">
                  <c:v>32801</c:v>
                </c:pt>
                <c:pt idx="317">
                  <c:v>32801</c:v>
                </c:pt>
                <c:pt idx="318">
                  <c:v>32799</c:v>
                </c:pt>
                <c:pt idx="319">
                  <c:v>32799</c:v>
                </c:pt>
                <c:pt idx="320">
                  <c:v>32798</c:v>
                </c:pt>
                <c:pt idx="321">
                  <c:v>32798</c:v>
                </c:pt>
                <c:pt idx="322">
                  <c:v>32798</c:v>
                </c:pt>
                <c:pt idx="323">
                  <c:v>32797</c:v>
                </c:pt>
                <c:pt idx="324">
                  <c:v>32797</c:v>
                </c:pt>
                <c:pt idx="325">
                  <c:v>32797</c:v>
                </c:pt>
                <c:pt idx="326">
                  <c:v>32797</c:v>
                </c:pt>
                <c:pt idx="327">
                  <c:v>32796</c:v>
                </c:pt>
                <c:pt idx="328">
                  <c:v>32796</c:v>
                </c:pt>
                <c:pt idx="329">
                  <c:v>32795</c:v>
                </c:pt>
                <c:pt idx="330">
                  <c:v>32794</c:v>
                </c:pt>
                <c:pt idx="331">
                  <c:v>32794</c:v>
                </c:pt>
                <c:pt idx="332">
                  <c:v>32788</c:v>
                </c:pt>
                <c:pt idx="333">
                  <c:v>32788</c:v>
                </c:pt>
                <c:pt idx="334">
                  <c:v>32788</c:v>
                </c:pt>
                <c:pt idx="335">
                  <c:v>32787</c:v>
                </c:pt>
                <c:pt idx="336">
                  <c:v>32787</c:v>
                </c:pt>
                <c:pt idx="337">
                  <c:v>32787</c:v>
                </c:pt>
                <c:pt idx="338">
                  <c:v>32786</c:v>
                </c:pt>
                <c:pt idx="339">
                  <c:v>32786</c:v>
                </c:pt>
                <c:pt idx="340">
                  <c:v>32785</c:v>
                </c:pt>
                <c:pt idx="341">
                  <c:v>32785</c:v>
                </c:pt>
                <c:pt idx="342">
                  <c:v>32783</c:v>
                </c:pt>
                <c:pt idx="343">
                  <c:v>32781</c:v>
                </c:pt>
                <c:pt idx="344">
                  <c:v>32780</c:v>
                </c:pt>
                <c:pt idx="345">
                  <c:v>32779</c:v>
                </c:pt>
                <c:pt idx="346">
                  <c:v>32776</c:v>
                </c:pt>
                <c:pt idx="347">
                  <c:v>32776</c:v>
                </c:pt>
                <c:pt idx="348">
                  <c:v>32775</c:v>
                </c:pt>
                <c:pt idx="349">
                  <c:v>32767</c:v>
                </c:pt>
                <c:pt idx="350">
                  <c:v>32767</c:v>
                </c:pt>
                <c:pt idx="351">
                  <c:v>32766</c:v>
                </c:pt>
                <c:pt idx="352">
                  <c:v>32765</c:v>
                </c:pt>
                <c:pt idx="353">
                  <c:v>32764</c:v>
                </c:pt>
                <c:pt idx="354">
                  <c:v>32764</c:v>
                </c:pt>
                <c:pt idx="355">
                  <c:v>32763</c:v>
                </c:pt>
                <c:pt idx="356">
                  <c:v>32763</c:v>
                </c:pt>
                <c:pt idx="357">
                  <c:v>32762</c:v>
                </c:pt>
                <c:pt idx="358">
                  <c:v>32760</c:v>
                </c:pt>
                <c:pt idx="359">
                  <c:v>32760</c:v>
                </c:pt>
                <c:pt idx="360">
                  <c:v>32760</c:v>
                </c:pt>
                <c:pt idx="361">
                  <c:v>32760</c:v>
                </c:pt>
                <c:pt idx="362">
                  <c:v>32760</c:v>
                </c:pt>
                <c:pt idx="363">
                  <c:v>32757</c:v>
                </c:pt>
                <c:pt idx="364">
                  <c:v>32754</c:v>
                </c:pt>
                <c:pt idx="365">
                  <c:v>32749</c:v>
                </c:pt>
                <c:pt idx="366">
                  <c:v>32749</c:v>
                </c:pt>
                <c:pt idx="367">
                  <c:v>32747</c:v>
                </c:pt>
                <c:pt idx="368">
                  <c:v>32746</c:v>
                </c:pt>
                <c:pt idx="369">
                  <c:v>32744</c:v>
                </c:pt>
                <c:pt idx="370">
                  <c:v>32743</c:v>
                </c:pt>
                <c:pt idx="371">
                  <c:v>32739</c:v>
                </c:pt>
                <c:pt idx="372">
                  <c:v>32736</c:v>
                </c:pt>
                <c:pt idx="373">
                  <c:v>32735</c:v>
                </c:pt>
                <c:pt idx="374">
                  <c:v>32734</c:v>
                </c:pt>
                <c:pt idx="375">
                  <c:v>32734</c:v>
                </c:pt>
                <c:pt idx="376">
                  <c:v>32734</c:v>
                </c:pt>
                <c:pt idx="377">
                  <c:v>32733</c:v>
                </c:pt>
                <c:pt idx="378">
                  <c:v>32733</c:v>
                </c:pt>
                <c:pt idx="379">
                  <c:v>32732</c:v>
                </c:pt>
                <c:pt idx="380">
                  <c:v>32728</c:v>
                </c:pt>
                <c:pt idx="381">
                  <c:v>32728</c:v>
                </c:pt>
                <c:pt idx="382">
                  <c:v>32726</c:v>
                </c:pt>
                <c:pt idx="383">
                  <c:v>32726</c:v>
                </c:pt>
                <c:pt idx="384">
                  <c:v>32722</c:v>
                </c:pt>
                <c:pt idx="385">
                  <c:v>32721</c:v>
                </c:pt>
                <c:pt idx="386">
                  <c:v>32719</c:v>
                </c:pt>
                <c:pt idx="387">
                  <c:v>32719</c:v>
                </c:pt>
                <c:pt idx="388">
                  <c:v>32717</c:v>
                </c:pt>
                <c:pt idx="389">
                  <c:v>32717</c:v>
                </c:pt>
                <c:pt idx="390">
                  <c:v>32715</c:v>
                </c:pt>
                <c:pt idx="391">
                  <c:v>32715</c:v>
                </c:pt>
                <c:pt idx="392">
                  <c:v>32713</c:v>
                </c:pt>
                <c:pt idx="393">
                  <c:v>32713</c:v>
                </c:pt>
                <c:pt idx="394">
                  <c:v>32709</c:v>
                </c:pt>
                <c:pt idx="395">
                  <c:v>32707</c:v>
                </c:pt>
                <c:pt idx="396">
                  <c:v>32705</c:v>
                </c:pt>
                <c:pt idx="397">
                  <c:v>32702</c:v>
                </c:pt>
                <c:pt idx="398">
                  <c:v>32702</c:v>
                </c:pt>
                <c:pt idx="399">
                  <c:v>32700</c:v>
                </c:pt>
                <c:pt idx="400">
                  <c:v>32696</c:v>
                </c:pt>
                <c:pt idx="401">
                  <c:v>32692</c:v>
                </c:pt>
                <c:pt idx="402">
                  <c:v>32691</c:v>
                </c:pt>
                <c:pt idx="403">
                  <c:v>32689</c:v>
                </c:pt>
                <c:pt idx="404">
                  <c:v>32688</c:v>
                </c:pt>
                <c:pt idx="405">
                  <c:v>32687</c:v>
                </c:pt>
                <c:pt idx="406">
                  <c:v>32686</c:v>
                </c:pt>
                <c:pt idx="407">
                  <c:v>32685</c:v>
                </c:pt>
                <c:pt idx="408">
                  <c:v>32684</c:v>
                </c:pt>
                <c:pt idx="409">
                  <c:v>32683</c:v>
                </c:pt>
                <c:pt idx="410">
                  <c:v>32681</c:v>
                </c:pt>
                <c:pt idx="411">
                  <c:v>32680</c:v>
                </c:pt>
                <c:pt idx="412">
                  <c:v>32680</c:v>
                </c:pt>
                <c:pt idx="413">
                  <c:v>32680</c:v>
                </c:pt>
                <c:pt idx="414">
                  <c:v>32679</c:v>
                </c:pt>
                <c:pt idx="415">
                  <c:v>32678</c:v>
                </c:pt>
                <c:pt idx="416">
                  <c:v>32678</c:v>
                </c:pt>
                <c:pt idx="417">
                  <c:v>32673</c:v>
                </c:pt>
                <c:pt idx="418">
                  <c:v>32670</c:v>
                </c:pt>
                <c:pt idx="419">
                  <c:v>32662</c:v>
                </c:pt>
                <c:pt idx="420">
                  <c:v>32661</c:v>
                </c:pt>
                <c:pt idx="421">
                  <c:v>32660</c:v>
                </c:pt>
                <c:pt idx="422">
                  <c:v>32658</c:v>
                </c:pt>
                <c:pt idx="423">
                  <c:v>32658</c:v>
                </c:pt>
                <c:pt idx="424">
                  <c:v>32658</c:v>
                </c:pt>
                <c:pt idx="425">
                  <c:v>32657</c:v>
                </c:pt>
                <c:pt idx="426">
                  <c:v>32655</c:v>
                </c:pt>
                <c:pt idx="427">
                  <c:v>32652</c:v>
                </c:pt>
                <c:pt idx="428">
                  <c:v>32642</c:v>
                </c:pt>
                <c:pt idx="429">
                  <c:v>32635</c:v>
                </c:pt>
                <c:pt idx="430">
                  <c:v>32631</c:v>
                </c:pt>
                <c:pt idx="431">
                  <c:v>32631</c:v>
                </c:pt>
                <c:pt idx="432">
                  <c:v>32630</c:v>
                </c:pt>
                <c:pt idx="433">
                  <c:v>32630</c:v>
                </c:pt>
                <c:pt idx="434">
                  <c:v>32629</c:v>
                </c:pt>
                <c:pt idx="435">
                  <c:v>32629</c:v>
                </c:pt>
                <c:pt idx="436">
                  <c:v>32629</c:v>
                </c:pt>
                <c:pt idx="437">
                  <c:v>32624</c:v>
                </c:pt>
                <c:pt idx="438">
                  <c:v>32621</c:v>
                </c:pt>
                <c:pt idx="439">
                  <c:v>32619</c:v>
                </c:pt>
                <c:pt idx="440">
                  <c:v>32616</c:v>
                </c:pt>
                <c:pt idx="441">
                  <c:v>32615</c:v>
                </c:pt>
                <c:pt idx="442">
                  <c:v>32613</c:v>
                </c:pt>
                <c:pt idx="443">
                  <c:v>32611</c:v>
                </c:pt>
                <c:pt idx="444">
                  <c:v>32610</c:v>
                </c:pt>
                <c:pt idx="445">
                  <c:v>32609</c:v>
                </c:pt>
                <c:pt idx="446">
                  <c:v>32608</c:v>
                </c:pt>
                <c:pt idx="447">
                  <c:v>32604</c:v>
                </c:pt>
                <c:pt idx="448">
                  <c:v>32598</c:v>
                </c:pt>
                <c:pt idx="449">
                  <c:v>32590</c:v>
                </c:pt>
                <c:pt idx="450">
                  <c:v>32587</c:v>
                </c:pt>
                <c:pt idx="451">
                  <c:v>32585</c:v>
                </c:pt>
                <c:pt idx="452">
                  <c:v>32583</c:v>
                </c:pt>
                <c:pt idx="453">
                  <c:v>32581</c:v>
                </c:pt>
                <c:pt idx="454">
                  <c:v>32580</c:v>
                </c:pt>
                <c:pt idx="455">
                  <c:v>32580</c:v>
                </c:pt>
                <c:pt idx="456">
                  <c:v>32580</c:v>
                </c:pt>
                <c:pt idx="457">
                  <c:v>32578</c:v>
                </c:pt>
                <c:pt idx="458">
                  <c:v>32576</c:v>
                </c:pt>
                <c:pt idx="459">
                  <c:v>32575</c:v>
                </c:pt>
                <c:pt idx="460">
                  <c:v>32575</c:v>
                </c:pt>
                <c:pt idx="461">
                  <c:v>32574</c:v>
                </c:pt>
                <c:pt idx="462">
                  <c:v>32574</c:v>
                </c:pt>
                <c:pt idx="463">
                  <c:v>32573</c:v>
                </c:pt>
                <c:pt idx="464">
                  <c:v>32572</c:v>
                </c:pt>
                <c:pt idx="465">
                  <c:v>32572</c:v>
                </c:pt>
                <c:pt idx="466">
                  <c:v>32572</c:v>
                </c:pt>
                <c:pt idx="467">
                  <c:v>32571</c:v>
                </c:pt>
                <c:pt idx="468">
                  <c:v>32571</c:v>
                </c:pt>
                <c:pt idx="469">
                  <c:v>32568</c:v>
                </c:pt>
                <c:pt idx="470">
                  <c:v>32566</c:v>
                </c:pt>
                <c:pt idx="471">
                  <c:v>32566</c:v>
                </c:pt>
                <c:pt idx="472">
                  <c:v>32566</c:v>
                </c:pt>
                <c:pt idx="473">
                  <c:v>32557</c:v>
                </c:pt>
                <c:pt idx="474">
                  <c:v>32556</c:v>
                </c:pt>
                <c:pt idx="475">
                  <c:v>32556</c:v>
                </c:pt>
                <c:pt idx="476">
                  <c:v>32547</c:v>
                </c:pt>
                <c:pt idx="477">
                  <c:v>32545</c:v>
                </c:pt>
                <c:pt idx="478">
                  <c:v>32545</c:v>
                </c:pt>
                <c:pt idx="479">
                  <c:v>32544</c:v>
                </c:pt>
                <c:pt idx="480">
                  <c:v>32543</c:v>
                </c:pt>
                <c:pt idx="481">
                  <c:v>32542</c:v>
                </c:pt>
                <c:pt idx="482">
                  <c:v>32542</c:v>
                </c:pt>
                <c:pt idx="483">
                  <c:v>32541</c:v>
                </c:pt>
                <c:pt idx="484">
                  <c:v>32541</c:v>
                </c:pt>
                <c:pt idx="485">
                  <c:v>32541</c:v>
                </c:pt>
                <c:pt idx="486">
                  <c:v>32539</c:v>
                </c:pt>
                <c:pt idx="487">
                  <c:v>32539</c:v>
                </c:pt>
                <c:pt idx="488">
                  <c:v>32538</c:v>
                </c:pt>
                <c:pt idx="489">
                  <c:v>32536</c:v>
                </c:pt>
                <c:pt idx="490">
                  <c:v>32535</c:v>
                </c:pt>
                <c:pt idx="491">
                  <c:v>32532</c:v>
                </c:pt>
                <c:pt idx="492">
                  <c:v>32532</c:v>
                </c:pt>
                <c:pt idx="493">
                  <c:v>32531</c:v>
                </c:pt>
                <c:pt idx="494">
                  <c:v>32530</c:v>
                </c:pt>
                <c:pt idx="495">
                  <c:v>32530</c:v>
                </c:pt>
                <c:pt idx="496">
                  <c:v>32529</c:v>
                </c:pt>
                <c:pt idx="497">
                  <c:v>32529</c:v>
                </c:pt>
                <c:pt idx="498">
                  <c:v>32529</c:v>
                </c:pt>
                <c:pt idx="499">
                  <c:v>32528</c:v>
                </c:pt>
                <c:pt idx="500">
                  <c:v>32528</c:v>
                </c:pt>
                <c:pt idx="501">
                  <c:v>32527</c:v>
                </c:pt>
                <c:pt idx="502">
                  <c:v>32524</c:v>
                </c:pt>
                <c:pt idx="503">
                  <c:v>32522</c:v>
                </c:pt>
                <c:pt idx="504">
                  <c:v>32521</c:v>
                </c:pt>
                <c:pt idx="505">
                  <c:v>32521</c:v>
                </c:pt>
                <c:pt idx="506">
                  <c:v>32520</c:v>
                </c:pt>
                <c:pt idx="507">
                  <c:v>32520</c:v>
                </c:pt>
                <c:pt idx="508">
                  <c:v>32517</c:v>
                </c:pt>
                <c:pt idx="509">
                  <c:v>32515</c:v>
                </c:pt>
                <c:pt idx="510">
                  <c:v>32514</c:v>
                </c:pt>
                <c:pt idx="511">
                  <c:v>32508</c:v>
                </c:pt>
                <c:pt idx="512">
                  <c:v>32508</c:v>
                </c:pt>
                <c:pt idx="513">
                  <c:v>32498</c:v>
                </c:pt>
                <c:pt idx="514">
                  <c:v>32498</c:v>
                </c:pt>
                <c:pt idx="515">
                  <c:v>32498</c:v>
                </c:pt>
                <c:pt idx="516">
                  <c:v>32498</c:v>
                </c:pt>
                <c:pt idx="517">
                  <c:v>32497</c:v>
                </c:pt>
                <c:pt idx="518">
                  <c:v>32496</c:v>
                </c:pt>
                <c:pt idx="519">
                  <c:v>32494</c:v>
                </c:pt>
                <c:pt idx="520">
                  <c:v>32494</c:v>
                </c:pt>
                <c:pt idx="521">
                  <c:v>32492</c:v>
                </c:pt>
                <c:pt idx="522">
                  <c:v>32490</c:v>
                </c:pt>
                <c:pt idx="523">
                  <c:v>32490</c:v>
                </c:pt>
                <c:pt idx="524">
                  <c:v>32490</c:v>
                </c:pt>
                <c:pt idx="525">
                  <c:v>32490</c:v>
                </c:pt>
                <c:pt idx="526">
                  <c:v>32489</c:v>
                </c:pt>
                <c:pt idx="527">
                  <c:v>32488</c:v>
                </c:pt>
                <c:pt idx="528">
                  <c:v>32488</c:v>
                </c:pt>
                <c:pt idx="529">
                  <c:v>32488</c:v>
                </c:pt>
                <c:pt idx="530">
                  <c:v>32487</c:v>
                </c:pt>
                <c:pt idx="531">
                  <c:v>32487</c:v>
                </c:pt>
                <c:pt idx="532">
                  <c:v>32487</c:v>
                </c:pt>
                <c:pt idx="533">
                  <c:v>32481</c:v>
                </c:pt>
                <c:pt idx="534">
                  <c:v>32476</c:v>
                </c:pt>
                <c:pt idx="535">
                  <c:v>32475</c:v>
                </c:pt>
                <c:pt idx="536">
                  <c:v>32475</c:v>
                </c:pt>
                <c:pt idx="537">
                  <c:v>32475</c:v>
                </c:pt>
                <c:pt idx="538">
                  <c:v>32474</c:v>
                </c:pt>
                <c:pt idx="539">
                  <c:v>32474</c:v>
                </c:pt>
                <c:pt idx="540">
                  <c:v>32473</c:v>
                </c:pt>
                <c:pt idx="541">
                  <c:v>32473</c:v>
                </c:pt>
                <c:pt idx="542">
                  <c:v>32472</c:v>
                </c:pt>
                <c:pt idx="543">
                  <c:v>32472</c:v>
                </c:pt>
                <c:pt idx="544">
                  <c:v>32471</c:v>
                </c:pt>
                <c:pt idx="545">
                  <c:v>32471</c:v>
                </c:pt>
                <c:pt idx="546">
                  <c:v>32467</c:v>
                </c:pt>
                <c:pt idx="547">
                  <c:v>32466</c:v>
                </c:pt>
                <c:pt idx="548">
                  <c:v>32463</c:v>
                </c:pt>
                <c:pt idx="549">
                  <c:v>32463</c:v>
                </c:pt>
                <c:pt idx="550">
                  <c:v>32460</c:v>
                </c:pt>
                <c:pt idx="551">
                  <c:v>32457</c:v>
                </c:pt>
                <c:pt idx="552">
                  <c:v>32457</c:v>
                </c:pt>
                <c:pt idx="553">
                  <c:v>32454</c:v>
                </c:pt>
                <c:pt idx="554">
                  <c:v>32454</c:v>
                </c:pt>
                <c:pt idx="555">
                  <c:v>32449</c:v>
                </c:pt>
                <c:pt idx="556">
                  <c:v>32449</c:v>
                </c:pt>
                <c:pt idx="557">
                  <c:v>32449</c:v>
                </c:pt>
                <c:pt idx="558">
                  <c:v>32448</c:v>
                </c:pt>
                <c:pt idx="559">
                  <c:v>32448</c:v>
                </c:pt>
                <c:pt idx="560">
                  <c:v>32445</c:v>
                </c:pt>
                <c:pt idx="561">
                  <c:v>32445</c:v>
                </c:pt>
                <c:pt idx="562">
                  <c:v>32442</c:v>
                </c:pt>
                <c:pt idx="563">
                  <c:v>32442</c:v>
                </c:pt>
                <c:pt idx="564">
                  <c:v>32439</c:v>
                </c:pt>
                <c:pt idx="565">
                  <c:v>32436</c:v>
                </c:pt>
                <c:pt idx="566">
                  <c:v>32436</c:v>
                </c:pt>
                <c:pt idx="567">
                  <c:v>32435</c:v>
                </c:pt>
                <c:pt idx="568">
                  <c:v>32432</c:v>
                </c:pt>
                <c:pt idx="569">
                  <c:v>32432</c:v>
                </c:pt>
                <c:pt idx="570">
                  <c:v>32429</c:v>
                </c:pt>
                <c:pt idx="571">
                  <c:v>32427</c:v>
                </c:pt>
                <c:pt idx="572">
                  <c:v>32424</c:v>
                </c:pt>
                <c:pt idx="573">
                  <c:v>32422</c:v>
                </c:pt>
                <c:pt idx="574">
                  <c:v>32415</c:v>
                </c:pt>
                <c:pt idx="575">
                  <c:v>32413</c:v>
                </c:pt>
                <c:pt idx="576">
                  <c:v>32413</c:v>
                </c:pt>
                <c:pt idx="577">
                  <c:v>32409</c:v>
                </c:pt>
                <c:pt idx="578">
                  <c:v>32408</c:v>
                </c:pt>
                <c:pt idx="579">
                  <c:v>32407</c:v>
                </c:pt>
                <c:pt idx="580">
                  <c:v>32399</c:v>
                </c:pt>
                <c:pt idx="581">
                  <c:v>32399</c:v>
                </c:pt>
                <c:pt idx="582">
                  <c:v>32398</c:v>
                </c:pt>
                <c:pt idx="583">
                  <c:v>32387</c:v>
                </c:pt>
                <c:pt idx="584">
                  <c:v>32373</c:v>
                </c:pt>
                <c:pt idx="585">
                  <c:v>32373</c:v>
                </c:pt>
                <c:pt idx="586">
                  <c:v>32368</c:v>
                </c:pt>
                <c:pt idx="587">
                  <c:v>32363</c:v>
                </c:pt>
                <c:pt idx="588">
                  <c:v>32360</c:v>
                </c:pt>
                <c:pt idx="589">
                  <c:v>32358</c:v>
                </c:pt>
                <c:pt idx="590">
                  <c:v>32357</c:v>
                </c:pt>
                <c:pt idx="591">
                  <c:v>32354</c:v>
                </c:pt>
                <c:pt idx="592">
                  <c:v>32346</c:v>
                </c:pt>
                <c:pt idx="593">
                  <c:v>32346</c:v>
                </c:pt>
                <c:pt idx="594">
                  <c:v>32346</c:v>
                </c:pt>
                <c:pt idx="595">
                  <c:v>32344</c:v>
                </c:pt>
                <c:pt idx="596">
                  <c:v>32337</c:v>
                </c:pt>
                <c:pt idx="597">
                  <c:v>32334</c:v>
                </c:pt>
                <c:pt idx="598">
                  <c:v>32319</c:v>
                </c:pt>
                <c:pt idx="599">
                  <c:v>32319</c:v>
                </c:pt>
                <c:pt idx="600">
                  <c:v>32319</c:v>
                </c:pt>
                <c:pt idx="601">
                  <c:v>32316</c:v>
                </c:pt>
                <c:pt idx="602">
                  <c:v>32313</c:v>
                </c:pt>
                <c:pt idx="603">
                  <c:v>32311</c:v>
                </c:pt>
                <c:pt idx="604">
                  <c:v>32305</c:v>
                </c:pt>
                <c:pt idx="605">
                  <c:v>32305</c:v>
                </c:pt>
                <c:pt idx="606">
                  <c:v>32304</c:v>
                </c:pt>
                <c:pt idx="607">
                  <c:v>32304</c:v>
                </c:pt>
                <c:pt idx="608">
                  <c:v>32304</c:v>
                </c:pt>
                <c:pt idx="609">
                  <c:v>32304</c:v>
                </c:pt>
                <c:pt idx="610">
                  <c:v>32303</c:v>
                </c:pt>
                <c:pt idx="611">
                  <c:v>32302</c:v>
                </c:pt>
                <c:pt idx="612">
                  <c:v>32301</c:v>
                </c:pt>
                <c:pt idx="613">
                  <c:v>32301</c:v>
                </c:pt>
                <c:pt idx="614">
                  <c:v>32299</c:v>
                </c:pt>
                <c:pt idx="615">
                  <c:v>32298</c:v>
                </c:pt>
                <c:pt idx="616">
                  <c:v>32295</c:v>
                </c:pt>
                <c:pt idx="617">
                  <c:v>32295</c:v>
                </c:pt>
                <c:pt idx="618">
                  <c:v>32294</c:v>
                </c:pt>
                <c:pt idx="619">
                  <c:v>32294</c:v>
                </c:pt>
                <c:pt idx="620">
                  <c:v>32293</c:v>
                </c:pt>
                <c:pt idx="621">
                  <c:v>32292</c:v>
                </c:pt>
                <c:pt idx="622">
                  <c:v>32292</c:v>
                </c:pt>
                <c:pt idx="623">
                  <c:v>32292</c:v>
                </c:pt>
                <c:pt idx="624">
                  <c:v>32290</c:v>
                </c:pt>
                <c:pt idx="625">
                  <c:v>32289</c:v>
                </c:pt>
                <c:pt idx="626">
                  <c:v>32289</c:v>
                </c:pt>
                <c:pt idx="627">
                  <c:v>32288</c:v>
                </c:pt>
                <c:pt idx="628">
                  <c:v>32288</c:v>
                </c:pt>
                <c:pt idx="629">
                  <c:v>32284</c:v>
                </c:pt>
                <c:pt idx="630">
                  <c:v>32284</c:v>
                </c:pt>
                <c:pt idx="631">
                  <c:v>32284</c:v>
                </c:pt>
                <c:pt idx="632">
                  <c:v>32283</c:v>
                </c:pt>
                <c:pt idx="633">
                  <c:v>32282</c:v>
                </c:pt>
                <c:pt idx="634">
                  <c:v>32282</c:v>
                </c:pt>
                <c:pt idx="635">
                  <c:v>32278</c:v>
                </c:pt>
                <c:pt idx="636">
                  <c:v>32277</c:v>
                </c:pt>
                <c:pt idx="637">
                  <c:v>32277</c:v>
                </c:pt>
                <c:pt idx="638">
                  <c:v>32275</c:v>
                </c:pt>
                <c:pt idx="639">
                  <c:v>32275</c:v>
                </c:pt>
                <c:pt idx="640">
                  <c:v>32274</c:v>
                </c:pt>
                <c:pt idx="641">
                  <c:v>32274</c:v>
                </c:pt>
                <c:pt idx="642">
                  <c:v>32272</c:v>
                </c:pt>
                <c:pt idx="643">
                  <c:v>32272</c:v>
                </c:pt>
                <c:pt idx="644">
                  <c:v>32272</c:v>
                </c:pt>
                <c:pt idx="645">
                  <c:v>32271</c:v>
                </c:pt>
                <c:pt idx="646">
                  <c:v>32271</c:v>
                </c:pt>
                <c:pt idx="647">
                  <c:v>32271</c:v>
                </c:pt>
                <c:pt idx="648">
                  <c:v>32265</c:v>
                </c:pt>
                <c:pt idx="649">
                  <c:v>32265</c:v>
                </c:pt>
                <c:pt idx="650">
                  <c:v>32265</c:v>
                </c:pt>
                <c:pt idx="651">
                  <c:v>32261</c:v>
                </c:pt>
                <c:pt idx="652">
                  <c:v>32259</c:v>
                </c:pt>
                <c:pt idx="653">
                  <c:v>32259</c:v>
                </c:pt>
                <c:pt idx="654">
                  <c:v>32257</c:v>
                </c:pt>
                <c:pt idx="655">
                  <c:v>32256</c:v>
                </c:pt>
                <c:pt idx="656">
                  <c:v>32256</c:v>
                </c:pt>
                <c:pt idx="657">
                  <c:v>32255</c:v>
                </c:pt>
                <c:pt idx="658">
                  <c:v>32246</c:v>
                </c:pt>
                <c:pt idx="659">
                  <c:v>32241</c:v>
                </c:pt>
                <c:pt idx="660">
                  <c:v>32238</c:v>
                </c:pt>
                <c:pt idx="661">
                  <c:v>32238</c:v>
                </c:pt>
                <c:pt idx="662">
                  <c:v>32237</c:v>
                </c:pt>
                <c:pt idx="663">
                  <c:v>32231</c:v>
                </c:pt>
                <c:pt idx="664">
                  <c:v>32226</c:v>
                </c:pt>
                <c:pt idx="665">
                  <c:v>32223</c:v>
                </c:pt>
                <c:pt idx="666">
                  <c:v>32223</c:v>
                </c:pt>
                <c:pt idx="667">
                  <c:v>32218</c:v>
                </c:pt>
                <c:pt idx="668">
                  <c:v>32216</c:v>
                </c:pt>
                <c:pt idx="669">
                  <c:v>32215</c:v>
                </c:pt>
                <c:pt idx="670">
                  <c:v>32205</c:v>
                </c:pt>
                <c:pt idx="671">
                  <c:v>32205</c:v>
                </c:pt>
                <c:pt idx="672">
                  <c:v>32203</c:v>
                </c:pt>
                <c:pt idx="673">
                  <c:v>32202</c:v>
                </c:pt>
                <c:pt idx="674">
                  <c:v>32200</c:v>
                </c:pt>
                <c:pt idx="675">
                  <c:v>32199</c:v>
                </c:pt>
                <c:pt idx="676">
                  <c:v>32199</c:v>
                </c:pt>
                <c:pt idx="677">
                  <c:v>32195</c:v>
                </c:pt>
                <c:pt idx="678">
                  <c:v>32190</c:v>
                </c:pt>
                <c:pt idx="679">
                  <c:v>32188</c:v>
                </c:pt>
                <c:pt idx="680">
                  <c:v>32184</c:v>
                </c:pt>
                <c:pt idx="681">
                  <c:v>32180</c:v>
                </c:pt>
                <c:pt idx="682">
                  <c:v>32176</c:v>
                </c:pt>
                <c:pt idx="683">
                  <c:v>32173</c:v>
                </c:pt>
                <c:pt idx="684">
                  <c:v>32168</c:v>
                </c:pt>
                <c:pt idx="685">
                  <c:v>32166</c:v>
                </c:pt>
                <c:pt idx="686">
                  <c:v>32165</c:v>
                </c:pt>
                <c:pt idx="687">
                  <c:v>32165</c:v>
                </c:pt>
                <c:pt idx="688">
                  <c:v>32160</c:v>
                </c:pt>
                <c:pt idx="689">
                  <c:v>32160</c:v>
                </c:pt>
                <c:pt idx="690">
                  <c:v>32157</c:v>
                </c:pt>
                <c:pt idx="691">
                  <c:v>32157</c:v>
                </c:pt>
                <c:pt idx="692">
                  <c:v>32153</c:v>
                </c:pt>
                <c:pt idx="693">
                  <c:v>32153</c:v>
                </c:pt>
                <c:pt idx="694">
                  <c:v>32149</c:v>
                </c:pt>
                <c:pt idx="695">
                  <c:v>32149</c:v>
                </c:pt>
                <c:pt idx="696">
                  <c:v>32128</c:v>
                </c:pt>
                <c:pt idx="697">
                  <c:v>32126</c:v>
                </c:pt>
                <c:pt idx="698">
                  <c:v>32126</c:v>
                </c:pt>
                <c:pt idx="699">
                  <c:v>32125</c:v>
                </c:pt>
                <c:pt idx="700">
                  <c:v>32119</c:v>
                </c:pt>
                <c:pt idx="701">
                  <c:v>32115</c:v>
                </c:pt>
                <c:pt idx="702">
                  <c:v>32114</c:v>
                </c:pt>
                <c:pt idx="703">
                  <c:v>32114</c:v>
                </c:pt>
                <c:pt idx="704">
                  <c:v>32112</c:v>
                </c:pt>
                <c:pt idx="705">
                  <c:v>32109</c:v>
                </c:pt>
                <c:pt idx="706">
                  <c:v>32109</c:v>
                </c:pt>
                <c:pt idx="707">
                  <c:v>32109</c:v>
                </c:pt>
                <c:pt idx="708">
                  <c:v>32102</c:v>
                </c:pt>
                <c:pt idx="709">
                  <c:v>32098</c:v>
                </c:pt>
                <c:pt idx="710">
                  <c:v>32097</c:v>
                </c:pt>
                <c:pt idx="711">
                  <c:v>32095</c:v>
                </c:pt>
                <c:pt idx="712">
                  <c:v>32093</c:v>
                </c:pt>
                <c:pt idx="713">
                  <c:v>32092</c:v>
                </c:pt>
                <c:pt idx="714">
                  <c:v>32089</c:v>
                </c:pt>
                <c:pt idx="715">
                  <c:v>32089</c:v>
                </c:pt>
                <c:pt idx="716">
                  <c:v>32089</c:v>
                </c:pt>
                <c:pt idx="717">
                  <c:v>32088</c:v>
                </c:pt>
                <c:pt idx="718">
                  <c:v>32088</c:v>
                </c:pt>
                <c:pt idx="719">
                  <c:v>32087</c:v>
                </c:pt>
                <c:pt idx="720">
                  <c:v>32081</c:v>
                </c:pt>
                <c:pt idx="721">
                  <c:v>32081</c:v>
                </c:pt>
                <c:pt idx="722">
                  <c:v>32077</c:v>
                </c:pt>
                <c:pt idx="723">
                  <c:v>32076</c:v>
                </c:pt>
                <c:pt idx="724">
                  <c:v>32075</c:v>
                </c:pt>
                <c:pt idx="725">
                  <c:v>32075</c:v>
                </c:pt>
                <c:pt idx="726">
                  <c:v>32073</c:v>
                </c:pt>
                <c:pt idx="727">
                  <c:v>32070</c:v>
                </c:pt>
                <c:pt idx="728">
                  <c:v>32069</c:v>
                </c:pt>
                <c:pt idx="729">
                  <c:v>32067</c:v>
                </c:pt>
                <c:pt idx="730">
                  <c:v>32064</c:v>
                </c:pt>
                <c:pt idx="731">
                  <c:v>32064</c:v>
                </c:pt>
                <c:pt idx="732">
                  <c:v>32058</c:v>
                </c:pt>
                <c:pt idx="733">
                  <c:v>32057</c:v>
                </c:pt>
                <c:pt idx="734">
                  <c:v>32057</c:v>
                </c:pt>
                <c:pt idx="735">
                  <c:v>32056</c:v>
                </c:pt>
                <c:pt idx="736">
                  <c:v>32055</c:v>
                </c:pt>
                <c:pt idx="737">
                  <c:v>32055</c:v>
                </c:pt>
                <c:pt idx="738">
                  <c:v>32055</c:v>
                </c:pt>
                <c:pt idx="739">
                  <c:v>32050</c:v>
                </c:pt>
                <c:pt idx="740">
                  <c:v>32048</c:v>
                </c:pt>
                <c:pt idx="741">
                  <c:v>32045</c:v>
                </c:pt>
                <c:pt idx="742">
                  <c:v>32044</c:v>
                </c:pt>
                <c:pt idx="743">
                  <c:v>32042</c:v>
                </c:pt>
                <c:pt idx="744">
                  <c:v>32041</c:v>
                </c:pt>
                <c:pt idx="745">
                  <c:v>32038</c:v>
                </c:pt>
                <c:pt idx="746">
                  <c:v>32034</c:v>
                </c:pt>
                <c:pt idx="747">
                  <c:v>32033</c:v>
                </c:pt>
                <c:pt idx="748">
                  <c:v>32030</c:v>
                </c:pt>
                <c:pt idx="749">
                  <c:v>32027</c:v>
                </c:pt>
                <c:pt idx="750">
                  <c:v>32027</c:v>
                </c:pt>
                <c:pt idx="751">
                  <c:v>32026</c:v>
                </c:pt>
                <c:pt idx="752">
                  <c:v>32022</c:v>
                </c:pt>
                <c:pt idx="753">
                  <c:v>32022</c:v>
                </c:pt>
                <c:pt idx="754">
                  <c:v>32014</c:v>
                </c:pt>
                <c:pt idx="755">
                  <c:v>32008</c:v>
                </c:pt>
                <c:pt idx="756">
                  <c:v>32004</c:v>
                </c:pt>
                <c:pt idx="757">
                  <c:v>32004</c:v>
                </c:pt>
                <c:pt idx="758">
                  <c:v>31997</c:v>
                </c:pt>
                <c:pt idx="759">
                  <c:v>31997</c:v>
                </c:pt>
                <c:pt idx="760">
                  <c:v>31996</c:v>
                </c:pt>
                <c:pt idx="761">
                  <c:v>31996</c:v>
                </c:pt>
                <c:pt idx="762">
                  <c:v>31990</c:v>
                </c:pt>
                <c:pt idx="763">
                  <c:v>31988</c:v>
                </c:pt>
                <c:pt idx="764">
                  <c:v>31986</c:v>
                </c:pt>
                <c:pt idx="765">
                  <c:v>31986</c:v>
                </c:pt>
                <c:pt idx="766">
                  <c:v>31984</c:v>
                </c:pt>
                <c:pt idx="767">
                  <c:v>31983</c:v>
                </c:pt>
                <c:pt idx="768">
                  <c:v>31981</c:v>
                </c:pt>
                <c:pt idx="769">
                  <c:v>31981</c:v>
                </c:pt>
                <c:pt idx="770">
                  <c:v>31981</c:v>
                </c:pt>
                <c:pt idx="771">
                  <c:v>31980</c:v>
                </c:pt>
                <c:pt idx="772">
                  <c:v>31980</c:v>
                </c:pt>
                <c:pt idx="773">
                  <c:v>31980</c:v>
                </c:pt>
                <c:pt idx="774">
                  <c:v>31979</c:v>
                </c:pt>
                <c:pt idx="775">
                  <c:v>31977</c:v>
                </c:pt>
                <c:pt idx="776">
                  <c:v>31974</c:v>
                </c:pt>
                <c:pt idx="777">
                  <c:v>31973</c:v>
                </c:pt>
                <c:pt idx="778">
                  <c:v>31972</c:v>
                </c:pt>
                <c:pt idx="779">
                  <c:v>31972</c:v>
                </c:pt>
                <c:pt idx="780">
                  <c:v>31971</c:v>
                </c:pt>
                <c:pt idx="781">
                  <c:v>31967</c:v>
                </c:pt>
                <c:pt idx="782">
                  <c:v>31964</c:v>
                </c:pt>
                <c:pt idx="783">
                  <c:v>31964</c:v>
                </c:pt>
                <c:pt idx="784">
                  <c:v>31964</c:v>
                </c:pt>
                <c:pt idx="785">
                  <c:v>31962</c:v>
                </c:pt>
                <c:pt idx="786">
                  <c:v>31960</c:v>
                </c:pt>
                <c:pt idx="787">
                  <c:v>31958</c:v>
                </c:pt>
                <c:pt idx="788">
                  <c:v>31956</c:v>
                </c:pt>
                <c:pt idx="789">
                  <c:v>31956</c:v>
                </c:pt>
                <c:pt idx="790">
                  <c:v>31950</c:v>
                </c:pt>
                <c:pt idx="791">
                  <c:v>31930</c:v>
                </c:pt>
                <c:pt idx="792">
                  <c:v>31930</c:v>
                </c:pt>
                <c:pt idx="793">
                  <c:v>31926</c:v>
                </c:pt>
                <c:pt idx="794">
                  <c:v>31923</c:v>
                </c:pt>
                <c:pt idx="795">
                  <c:v>31922</c:v>
                </c:pt>
                <c:pt idx="796">
                  <c:v>31920</c:v>
                </c:pt>
                <c:pt idx="797">
                  <c:v>31920</c:v>
                </c:pt>
                <c:pt idx="798">
                  <c:v>31917</c:v>
                </c:pt>
                <c:pt idx="799">
                  <c:v>31913</c:v>
                </c:pt>
                <c:pt idx="800">
                  <c:v>31913</c:v>
                </c:pt>
                <c:pt idx="801">
                  <c:v>31912</c:v>
                </c:pt>
                <c:pt idx="802">
                  <c:v>31912</c:v>
                </c:pt>
                <c:pt idx="803">
                  <c:v>31911</c:v>
                </c:pt>
                <c:pt idx="804">
                  <c:v>31906</c:v>
                </c:pt>
                <c:pt idx="805">
                  <c:v>31904</c:v>
                </c:pt>
                <c:pt idx="806">
                  <c:v>31904</c:v>
                </c:pt>
                <c:pt idx="807">
                  <c:v>31893</c:v>
                </c:pt>
                <c:pt idx="808">
                  <c:v>31892</c:v>
                </c:pt>
                <c:pt idx="809">
                  <c:v>31890</c:v>
                </c:pt>
                <c:pt idx="810">
                  <c:v>31886</c:v>
                </c:pt>
                <c:pt idx="811">
                  <c:v>31886</c:v>
                </c:pt>
                <c:pt idx="812">
                  <c:v>31885</c:v>
                </c:pt>
                <c:pt idx="813">
                  <c:v>31884</c:v>
                </c:pt>
                <c:pt idx="814">
                  <c:v>31884</c:v>
                </c:pt>
                <c:pt idx="815">
                  <c:v>31883</c:v>
                </c:pt>
                <c:pt idx="816">
                  <c:v>31882</c:v>
                </c:pt>
                <c:pt idx="817">
                  <c:v>31881</c:v>
                </c:pt>
                <c:pt idx="818">
                  <c:v>31880</c:v>
                </c:pt>
                <c:pt idx="819">
                  <c:v>31879</c:v>
                </c:pt>
                <c:pt idx="820">
                  <c:v>31874</c:v>
                </c:pt>
                <c:pt idx="821">
                  <c:v>31874</c:v>
                </c:pt>
                <c:pt idx="822">
                  <c:v>31871</c:v>
                </c:pt>
                <c:pt idx="823">
                  <c:v>31869</c:v>
                </c:pt>
                <c:pt idx="824">
                  <c:v>31869</c:v>
                </c:pt>
                <c:pt idx="825">
                  <c:v>31867</c:v>
                </c:pt>
                <c:pt idx="826">
                  <c:v>31863</c:v>
                </c:pt>
                <c:pt idx="827">
                  <c:v>31861</c:v>
                </c:pt>
                <c:pt idx="828">
                  <c:v>31860</c:v>
                </c:pt>
                <c:pt idx="829">
                  <c:v>31857</c:v>
                </c:pt>
                <c:pt idx="830">
                  <c:v>31854</c:v>
                </c:pt>
                <c:pt idx="831">
                  <c:v>31854</c:v>
                </c:pt>
                <c:pt idx="832">
                  <c:v>31846</c:v>
                </c:pt>
                <c:pt idx="833">
                  <c:v>31845</c:v>
                </c:pt>
                <c:pt idx="834">
                  <c:v>31844</c:v>
                </c:pt>
                <c:pt idx="835">
                  <c:v>31844</c:v>
                </c:pt>
                <c:pt idx="836">
                  <c:v>31839</c:v>
                </c:pt>
                <c:pt idx="837">
                  <c:v>31839</c:v>
                </c:pt>
                <c:pt idx="838">
                  <c:v>31834</c:v>
                </c:pt>
                <c:pt idx="839">
                  <c:v>31830</c:v>
                </c:pt>
                <c:pt idx="840">
                  <c:v>31829</c:v>
                </c:pt>
                <c:pt idx="841">
                  <c:v>31822</c:v>
                </c:pt>
                <c:pt idx="842">
                  <c:v>31817</c:v>
                </c:pt>
                <c:pt idx="843">
                  <c:v>31816</c:v>
                </c:pt>
                <c:pt idx="844">
                  <c:v>31807</c:v>
                </c:pt>
                <c:pt idx="845">
                  <c:v>31807</c:v>
                </c:pt>
                <c:pt idx="846">
                  <c:v>31806</c:v>
                </c:pt>
                <c:pt idx="847">
                  <c:v>31805</c:v>
                </c:pt>
                <c:pt idx="848">
                  <c:v>31804</c:v>
                </c:pt>
                <c:pt idx="849">
                  <c:v>31798</c:v>
                </c:pt>
                <c:pt idx="850">
                  <c:v>31797</c:v>
                </c:pt>
                <c:pt idx="851">
                  <c:v>31794</c:v>
                </c:pt>
                <c:pt idx="852">
                  <c:v>31790</c:v>
                </c:pt>
                <c:pt idx="853">
                  <c:v>31788</c:v>
                </c:pt>
                <c:pt idx="854">
                  <c:v>31784</c:v>
                </c:pt>
                <c:pt idx="855">
                  <c:v>31723</c:v>
                </c:pt>
                <c:pt idx="856">
                  <c:v>31711</c:v>
                </c:pt>
                <c:pt idx="857">
                  <c:v>31661</c:v>
                </c:pt>
                <c:pt idx="858">
                  <c:v>31658</c:v>
                </c:pt>
                <c:pt idx="859">
                  <c:v>31650</c:v>
                </c:pt>
              </c:numCache>
            </c:numRef>
          </c:xVal>
          <c:yVal>
            <c:numRef>
              <c:f>'Figures 5 and S5'!$C$2:$C$861</c:f>
              <c:numCache>
                <c:formatCode>General</c:formatCode>
                <c:ptCount val="860"/>
                <c:pt idx="0">
                  <c:v>0.15531802566666666</c:v>
                </c:pt>
                <c:pt idx="1">
                  <c:v>0.14022011350000002</c:v>
                </c:pt>
                <c:pt idx="2">
                  <c:v>0.237780713</c:v>
                </c:pt>
                <c:pt idx="3">
                  <c:v>0.34174384449999995</c:v>
                </c:pt>
                <c:pt idx="4">
                  <c:v>0.118156755</c:v>
                </c:pt>
                <c:pt idx="5">
                  <c:v>0.24123670699999999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0.16738873600000001</c:v>
                </c:pt>
                <c:pt idx="10">
                  <c:v>0.132926349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0.17723513199999999</c:v>
                </c:pt>
                <c:pt idx="15">
                  <c:v>0</c:v>
                </c:pt>
                <c:pt idx="16">
                  <c:v>0.144612562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0.194404931</c:v>
                </c:pt>
                <c:pt idx="22">
                  <c:v>0</c:v>
                </c:pt>
                <c:pt idx="23">
                  <c:v>0.15855712999999999</c:v>
                </c:pt>
                <c:pt idx="24">
                  <c:v>0.14560456199999999</c:v>
                </c:pt>
                <c:pt idx="25">
                  <c:v>0</c:v>
                </c:pt>
                <c:pt idx="26">
                  <c:v>0</c:v>
                </c:pt>
                <c:pt idx="27">
                  <c:v>0.18200570299999999</c:v>
                </c:pt>
                <c:pt idx="28">
                  <c:v>0.32702408100000002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0.172311934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0.76911738966666665</c:v>
                </c:pt>
                <c:pt idx="37">
                  <c:v>0</c:v>
                </c:pt>
                <c:pt idx="38">
                  <c:v>0.23582201999999999</c:v>
                </c:pt>
                <c:pt idx="39">
                  <c:v>0.14301845020000001</c:v>
                </c:pt>
                <c:pt idx="40">
                  <c:v>0.12679695133333332</c:v>
                </c:pt>
                <c:pt idx="41">
                  <c:v>0</c:v>
                </c:pt>
                <c:pt idx="42">
                  <c:v>0.15754234</c:v>
                </c:pt>
                <c:pt idx="43">
                  <c:v>0</c:v>
                </c:pt>
                <c:pt idx="44">
                  <c:v>0</c:v>
                </c:pt>
                <c:pt idx="45">
                  <c:v>0.18986144825000001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0.14953400966666666</c:v>
                </c:pt>
                <c:pt idx="50">
                  <c:v>0.21520593049999998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0.208106233</c:v>
                </c:pt>
                <c:pt idx="55">
                  <c:v>0</c:v>
                </c:pt>
                <c:pt idx="56">
                  <c:v>0.59570697100000003</c:v>
                </c:pt>
                <c:pt idx="57">
                  <c:v>0.16246553799999999</c:v>
                </c:pt>
                <c:pt idx="58">
                  <c:v>0</c:v>
                </c:pt>
                <c:pt idx="59">
                  <c:v>0.31818633800000001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0.30817997699999999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0.44170164750000002</c:v>
                </c:pt>
                <c:pt idx="77">
                  <c:v>0.14864731</c:v>
                </c:pt>
                <c:pt idx="78">
                  <c:v>0</c:v>
                </c:pt>
                <c:pt idx="79">
                  <c:v>0.121186316</c:v>
                </c:pt>
                <c:pt idx="80">
                  <c:v>0</c:v>
                </c:pt>
                <c:pt idx="81">
                  <c:v>0.226600985</c:v>
                </c:pt>
                <c:pt idx="82">
                  <c:v>2.0709472849999999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0.117426022</c:v>
                </c:pt>
                <c:pt idx="87">
                  <c:v>0</c:v>
                </c:pt>
                <c:pt idx="88">
                  <c:v>0.131517144</c:v>
                </c:pt>
                <c:pt idx="89">
                  <c:v>0</c:v>
                </c:pt>
                <c:pt idx="90">
                  <c:v>0.87063044099999998</c:v>
                </c:pt>
                <c:pt idx="91">
                  <c:v>0</c:v>
                </c:pt>
                <c:pt idx="92">
                  <c:v>0.27287914299999999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0.79827197599999999</c:v>
                </c:pt>
                <c:pt idx="97">
                  <c:v>0</c:v>
                </c:pt>
                <c:pt idx="98">
                  <c:v>0</c:v>
                </c:pt>
                <c:pt idx="99">
                  <c:v>0.118083671</c:v>
                </c:pt>
                <c:pt idx="100">
                  <c:v>0.13148008999999999</c:v>
                </c:pt>
                <c:pt idx="101">
                  <c:v>0</c:v>
                </c:pt>
                <c:pt idx="102">
                  <c:v>0.46663909950000004</c:v>
                </c:pt>
                <c:pt idx="103">
                  <c:v>0.14270822350000001</c:v>
                </c:pt>
                <c:pt idx="104">
                  <c:v>0</c:v>
                </c:pt>
                <c:pt idx="105">
                  <c:v>0</c:v>
                </c:pt>
                <c:pt idx="106">
                  <c:v>0.4420639415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0.67558057699999996</c:v>
                </c:pt>
                <c:pt idx="111">
                  <c:v>2.36453202</c:v>
                </c:pt>
                <c:pt idx="112">
                  <c:v>0</c:v>
                </c:pt>
                <c:pt idx="113">
                  <c:v>0</c:v>
                </c:pt>
                <c:pt idx="114">
                  <c:v>0.13220931250000001</c:v>
                </c:pt>
                <c:pt idx="115">
                  <c:v>0</c:v>
                </c:pt>
                <c:pt idx="116">
                  <c:v>1.27156201</c:v>
                </c:pt>
                <c:pt idx="117">
                  <c:v>0.444225074</c:v>
                </c:pt>
                <c:pt idx="118">
                  <c:v>0.11804384499999999</c:v>
                </c:pt>
                <c:pt idx="119">
                  <c:v>0.32083185266666664</c:v>
                </c:pt>
                <c:pt idx="120">
                  <c:v>0.38374040099999995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0.25334271600000002</c:v>
                </c:pt>
                <c:pt idx="129">
                  <c:v>0</c:v>
                </c:pt>
                <c:pt idx="130">
                  <c:v>0</c:v>
                </c:pt>
                <c:pt idx="131">
                  <c:v>0.117288295</c:v>
                </c:pt>
                <c:pt idx="132">
                  <c:v>0</c:v>
                </c:pt>
                <c:pt idx="133">
                  <c:v>0</c:v>
                </c:pt>
                <c:pt idx="134">
                  <c:v>0.56767534600000003</c:v>
                </c:pt>
                <c:pt idx="135">
                  <c:v>0.64273985499999997</c:v>
                </c:pt>
                <c:pt idx="136">
                  <c:v>0.10934698</c:v>
                </c:pt>
                <c:pt idx="137">
                  <c:v>0</c:v>
                </c:pt>
                <c:pt idx="138">
                  <c:v>0.28782890119999999</c:v>
                </c:pt>
                <c:pt idx="139">
                  <c:v>0.13357079299999999</c:v>
                </c:pt>
                <c:pt idx="140">
                  <c:v>0</c:v>
                </c:pt>
                <c:pt idx="141">
                  <c:v>0.122468617</c:v>
                </c:pt>
                <c:pt idx="142">
                  <c:v>0.115169464</c:v>
                </c:pt>
                <c:pt idx="143">
                  <c:v>0</c:v>
                </c:pt>
                <c:pt idx="144">
                  <c:v>0.151770658</c:v>
                </c:pt>
                <c:pt idx="145">
                  <c:v>0</c:v>
                </c:pt>
                <c:pt idx="146">
                  <c:v>0.148075025</c:v>
                </c:pt>
                <c:pt idx="147">
                  <c:v>0</c:v>
                </c:pt>
                <c:pt idx="148">
                  <c:v>0</c:v>
                </c:pt>
                <c:pt idx="149">
                  <c:v>2.5632377740000001</c:v>
                </c:pt>
                <c:pt idx="150">
                  <c:v>0</c:v>
                </c:pt>
                <c:pt idx="151">
                  <c:v>0.17167496199999999</c:v>
                </c:pt>
                <c:pt idx="152">
                  <c:v>0.248651185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0.21922428299999999</c:v>
                </c:pt>
                <c:pt idx="157">
                  <c:v>0.87833701500000005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0.19235280299999999</c:v>
                </c:pt>
                <c:pt idx="166">
                  <c:v>0.13980224450000001</c:v>
                </c:pt>
                <c:pt idx="167">
                  <c:v>0</c:v>
                </c:pt>
                <c:pt idx="168">
                  <c:v>0</c:v>
                </c:pt>
                <c:pt idx="169">
                  <c:v>0.121979826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0.144199303</c:v>
                </c:pt>
                <c:pt idx="175">
                  <c:v>0.27680037499999999</c:v>
                </c:pt>
                <c:pt idx="176">
                  <c:v>0.75533661699999999</c:v>
                </c:pt>
                <c:pt idx="177">
                  <c:v>0</c:v>
                </c:pt>
                <c:pt idx="178">
                  <c:v>0.20952871499999998</c:v>
                </c:pt>
                <c:pt idx="179">
                  <c:v>0</c:v>
                </c:pt>
                <c:pt idx="180">
                  <c:v>0.19423564533333335</c:v>
                </c:pt>
                <c:pt idx="181">
                  <c:v>0.13490725100000001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0.17827820799999999</c:v>
                </c:pt>
                <c:pt idx="188">
                  <c:v>0</c:v>
                </c:pt>
                <c:pt idx="189">
                  <c:v>0</c:v>
                </c:pt>
                <c:pt idx="190">
                  <c:v>0.142475512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8.8576120100000004</c:v>
                </c:pt>
                <c:pt idx="195">
                  <c:v>0</c:v>
                </c:pt>
                <c:pt idx="196">
                  <c:v>0.205572322</c:v>
                </c:pt>
                <c:pt idx="197">
                  <c:v>0</c:v>
                </c:pt>
                <c:pt idx="198">
                  <c:v>0</c:v>
                </c:pt>
                <c:pt idx="199">
                  <c:v>0.142475512</c:v>
                </c:pt>
                <c:pt idx="200">
                  <c:v>0.31855562549999999</c:v>
                </c:pt>
                <c:pt idx="201">
                  <c:v>0.69693970500000002</c:v>
                </c:pt>
                <c:pt idx="202">
                  <c:v>0.126842497</c:v>
                </c:pt>
                <c:pt idx="203">
                  <c:v>0</c:v>
                </c:pt>
                <c:pt idx="204">
                  <c:v>0.52276559899999997</c:v>
                </c:pt>
                <c:pt idx="205">
                  <c:v>0.117288295</c:v>
                </c:pt>
                <c:pt idx="206">
                  <c:v>0.20642739900000001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0.112602046</c:v>
                </c:pt>
                <c:pt idx="212">
                  <c:v>0.12667730099999999</c:v>
                </c:pt>
                <c:pt idx="213">
                  <c:v>0.26741731200000002</c:v>
                </c:pt>
                <c:pt idx="214">
                  <c:v>0.12171313950000001</c:v>
                </c:pt>
                <c:pt idx="215">
                  <c:v>0.150129017</c:v>
                </c:pt>
                <c:pt idx="216">
                  <c:v>0</c:v>
                </c:pt>
                <c:pt idx="217">
                  <c:v>0</c:v>
                </c:pt>
                <c:pt idx="218">
                  <c:v>0.13605442200000001</c:v>
                </c:pt>
                <c:pt idx="219">
                  <c:v>0</c:v>
                </c:pt>
                <c:pt idx="220">
                  <c:v>0</c:v>
                </c:pt>
                <c:pt idx="221">
                  <c:v>0.19704433499999999</c:v>
                </c:pt>
                <c:pt idx="222">
                  <c:v>0</c:v>
                </c:pt>
                <c:pt idx="223">
                  <c:v>0.190970061</c:v>
                </c:pt>
                <c:pt idx="224">
                  <c:v>0</c:v>
                </c:pt>
                <c:pt idx="225">
                  <c:v>0.115761354</c:v>
                </c:pt>
                <c:pt idx="226">
                  <c:v>0.17245721550000001</c:v>
                </c:pt>
                <c:pt idx="227">
                  <c:v>0.13357079299999999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2.0220501990000002</c:v>
                </c:pt>
                <c:pt idx="232">
                  <c:v>0</c:v>
                </c:pt>
                <c:pt idx="233">
                  <c:v>0</c:v>
                </c:pt>
                <c:pt idx="234">
                  <c:v>4.1801548210000004</c:v>
                </c:pt>
                <c:pt idx="235">
                  <c:v>0.16022363100000001</c:v>
                </c:pt>
                <c:pt idx="236">
                  <c:v>0.20236087699999999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0.128303889</c:v>
                </c:pt>
                <c:pt idx="243">
                  <c:v>0</c:v>
                </c:pt>
                <c:pt idx="244">
                  <c:v>2.0548909219999998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0.117288295</c:v>
                </c:pt>
                <c:pt idx="250">
                  <c:v>0</c:v>
                </c:pt>
                <c:pt idx="251">
                  <c:v>0.12292858666666667</c:v>
                </c:pt>
                <c:pt idx="252">
                  <c:v>0</c:v>
                </c:pt>
                <c:pt idx="253">
                  <c:v>0.115761354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0.32776836949999999</c:v>
                </c:pt>
                <c:pt idx="258">
                  <c:v>0</c:v>
                </c:pt>
                <c:pt idx="259">
                  <c:v>0.22809778450000001</c:v>
                </c:pt>
                <c:pt idx="260">
                  <c:v>0.12613798400000001</c:v>
                </c:pt>
                <c:pt idx="261">
                  <c:v>0</c:v>
                </c:pt>
                <c:pt idx="262">
                  <c:v>0</c:v>
                </c:pt>
                <c:pt idx="263">
                  <c:v>0.44159304050000003</c:v>
                </c:pt>
                <c:pt idx="264">
                  <c:v>0.21111893000000001</c:v>
                </c:pt>
                <c:pt idx="265">
                  <c:v>0</c:v>
                </c:pt>
                <c:pt idx="266">
                  <c:v>0</c:v>
                </c:pt>
                <c:pt idx="267">
                  <c:v>0.21581046200000001</c:v>
                </c:pt>
                <c:pt idx="268">
                  <c:v>0</c:v>
                </c:pt>
                <c:pt idx="269">
                  <c:v>0.21111893000000001</c:v>
                </c:pt>
                <c:pt idx="270">
                  <c:v>0.20383299085714285</c:v>
                </c:pt>
                <c:pt idx="271">
                  <c:v>0.15355928499999999</c:v>
                </c:pt>
                <c:pt idx="272">
                  <c:v>0</c:v>
                </c:pt>
                <c:pt idx="273">
                  <c:v>0.2564677655</c:v>
                </c:pt>
                <c:pt idx="274">
                  <c:v>0.26981450299999998</c:v>
                </c:pt>
                <c:pt idx="275">
                  <c:v>0</c:v>
                </c:pt>
                <c:pt idx="276">
                  <c:v>0</c:v>
                </c:pt>
                <c:pt idx="277">
                  <c:v>0.15234424299999999</c:v>
                </c:pt>
                <c:pt idx="278">
                  <c:v>0.20236087699999999</c:v>
                </c:pt>
                <c:pt idx="279">
                  <c:v>0.15690019799999999</c:v>
                </c:pt>
                <c:pt idx="280">
                  <c:v>0.45996432900000001</c:v>
                </c:pt>
                <c:pt idx="281">
                  <c:v>0.13392337300000001</c:v>
                </c:pt>
                <c:pt idx="282">
                  <c:v>0.17513134899999999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0.33220413599999998</c:v>
                </c:pt>
                <c:pt idx="287">
                  <c:v>0</c:v>
                </c:pt>
                <c:pt idx="288">
                  <c:v>0.959110095</c:v>
                </c:pt>
                <c:pt idx="289">
                  <c:v>0.45734522799999999</c:v>
                </c:pt>
                <c:pt idx="290">
                  <c:v>0.15353318199999999</c:v>
                </c:pt>
                <c:pt idx="291">
                  <c:v>8.4788699960000002</c:v>
                </c:pt>
                <c:pt idx="292">
                  <c:v>0</c:v>
                </c:pt>
                <c:pt idx="293">
                  <c:v>0</c:v>
                </c:pt>
                <c:pt idx="294">
                  <c:v>0.38314176300000002</c:v>
                </c:pt>
                <c:pt idx="295">
                  <c:v>0</c:v>
                </c:pt>
                <c:pt idx="296">
                  <c:v>0.52539404599999995</c:v>
                </c:pt>
                <c:pt idx="297">
                  <c:v>0</c:v>
                </c:pt>
                <c:pt idx="298">
                  <c:v>0</c:v>
                </c:pt>
                <c:pt idx="299">
                  <c:v>0.63680777200000005</c:v>
                </c:pt>
                <c:pt idx="300">
                  <c:v>0</c:v>
                </c:pt>
                <c:pt idx="301">
                  <c:v>0.155251687</c:v>
                </c:pt>
                <c:pt idx="302">
                  <c:v>0</c:v>
                </c:pt>
                <c:pt idx="303">
                  <c:v>0.11131155700000001</c:v>
                </c:pt>
                <c:pt idx="304">
                  <c:v>0</c:v>
                </c:pt>
                <c:pt idx="305">
                  <c:v>0</c:v>
                </c:pt>
                <c:pt idx="306">
                  <c:v>0.155251687</c:v>
                </c:pt>
                <c:pt idx="307">
                  <c:v>0</c:v>
                </c:pt>
                <c:pt idx="308">
                  <c:v>1.4240202660000001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0.16120984199999999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0.161222906</c:v>
                </c:pt>
                <c:pt idx="321">
                  <c:v>0</c:v>
                </c:pt>
                <c:pt idx="322">
                  <c:v>0.27520640499999999</c:v>
                </c:pt>
                <c:pt idx="323">
                  <c:v>0.195754808</c:v>
                </c:pt>
                <c:pt idx="324">
                  <c:v>0.12509381999999999</c:v>
                </c:pt>
                <c:pt idx="325">
                  <c:v>0</c:v>
                </c:pt>
                <c:pt idx="326">
                  <c:v>0.24713483849999998</c:v>
                </c:pt>
                <c:pt idx="327">
                  <c:v>0.92569427100000001</c:v>
                </c:pt>
                <c:pt idx="328">
                  <c:v>0.145496872</c:v>
                </c:pt>
                <c:pt idx="329">
                  <c:v>0</c:v>
                </c:pt>
                <c:pt idx="330">
                  <c:v>0.22262311400000001</c:v>
                </c:pt>
                <c:pt idx="331">
                  <c:v>0</c:v>
                </c:pt>
                <c:pt idx="332">
                  <c:v>0.29172424400000002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0.37231796700000003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0.24181476199999999</c:v>
                </c:pt>
                <c:pt idx="345">
                  <c:v>0</c:v>
                </c:pt>
                <c:pt idx="346">
                  <c:v>0.1546703555</c:v>
                </c:pt>
                <c:pt idx="347">
                  <c:v>0.127091495</c:v>
                </c:pt>
                <c:pt idx="348">
                  <c:v>0.364641308</c:v>
                </c:pt>
                <c:pt idx="349">
                  <c:v>0</c:v>
                </c:pt>
                <c:pt idx="350">
                  <c:v>0</c:v>
                </c:pt>
                <c:pt idx="351">
                  <c:v>0.417091033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0.40739124100000002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0.11898821599999999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  <c:pt idx="366">
                  <c:v>0.46485560849999996</c:v>
                </c:pt>
                <c:pt idx="367">
                  <c:v>0</c:v>
                </c:pt>
                <c:pt idx="368">
                  <c:v>0</c:v>
                </c:pt>
                <c:pt idx="369">
                  <c:v>0</c:v>
                </c:pt>
                <c:pt idx="370">
                  <c:v>0.11898821599999999</c:v>
                </c:pt>
                <c:pt idx="371">
                  <c:v>2.8958068866666666</c:v>
                </c:pt>
                <c:pt idx="372">
                  <c:v>0</c:v>
                </c:pt>
                <c:pt idx="373">
                  <c:v>0.12315485750000001</c:v>
                </c:pt>
                <c:pt idx="374">
                  <c:v>0</c:v>
                </c:pt>
                <c:pt idx="375">
                  <c:v>0.11514988700000001</c:v>
                </c:pt>
                <c:pt idx="376">
                  <c:v>0</c:v>
                </c:pt>
                <c:pt idx="377">
                  <c:v>1.193720493</c:v>
                </c:pt>
                <c:pt idx="378">
                  <c:v>0</c:v>
                </c:pt>
                <c:pt idx="379">
                  <c:v>0</c:v>
                </c:pt>
                <c:pt idx="380">
                  <c:v>0.2289973595</c:v>
                </c:pt>
                <c:pt idx="381">
                  <c:v>1.381798641</c:v>
                </c:pt>
                <c:pt idx="382">
                  <c:v>0.21339541200000001</c:v>
                </c:pt>
                <c:pt idx="383">
                  <c:v>0</c:v>
                </c:pt>
                <c:pt idx="384">
                  <c:v>0.21339541200000001</c:v>
                </c:pt>
                <c:pt idx="385">
                  <c:v>0.21339541200000001</c:v>
                </c:pt>
                <c:pt idx="386">
                  <c:v>0</c:v>
                </c:pt>
                <c:pt idx="387">
                  <c:v>0</c:v>
                </c:pt>
                <c:pt idx="388">
                  <c:v>0.20369562099999999</c:v>
                </c:pt>
                <c:pt idx="389">
                  <c:v>0</c:v>
                </c:pt>
                <c:pt idx="390">
                  <c:v>0</c:v>
                </c:pt>
                <c:pt idx="391">
                  <c:v>0.21339541200000001</c:v>
                </c:pt>
                <c:pt idx="392">
                  <c:v>0.237644891</c:v>
                </c:pt>
                <c:pt idx="393">
                  <c:v>0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0.16308035466666668</c:v>
                </c:pt>
                <c:pt idx="400">
                  <c:v>0</c:v>
                </c:pt>
                <c:pt idx="401">
                  <c:v>0.2009306605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0.58198748700000003</c:v>
                </c:pt>
                <c:pt idx="414">
                  <c:v>0.19344544699999999</c:v>
                </c:pt>
                <c:pt idx="415">
                  <c:v>0</c:v>
                </c:pt>
                <c:pt idx="416">
                  <c:v>0.25332975099999999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3.004191896</c:v>
                </c:pt>
                <c:pt idx="421">
                  <c:v>0.164896455</c:v>
                </c:pt>
                <c:pt idx="422">
                  <c:v>0.33755289466666666</c:v>
                </c:pt>
                <c:pt idx="423">
                  <c:v>0</c:v>
                </c:pt>
                <c:pt idx="424">
                  <c:v>0</c:v>
                </c:pt>
                <c:pt idx="425">
                  <c:v>0.17272483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0.57631143600000001</c:v>
                </c:pt>
                <c:pt idx="431">
                  <c:v>0.60261774099999998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0.90960817050000009</c:v>
                </c:pt>
                <c:pt idx="436">
                  <c:v>0</c:v>
                </c:pt>
                <c:pt idx="437">
                  <c:v>0.145496872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0.13518568050000002</c:v>
                </c:pt>
                <c:pt idx="445">
                  <c:v>0.1746208655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0.27681572900000001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0.31552944299999997</c:v>
                </c:pt>
                <c:pt idx="460">
                  <c:v>0.899513381</c:v>
                </c:pt>
                <c:pt idx="461">
                  <c:v>0</c:v>
                </c:pt>
                <c:pt idx="462">
                  <c:v>2.61390243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0.302419355</c:v>
                </c:pt>
                <c:pt idx="467">
                  <c:v>0</c:v>
                </c:pt>
                <c:pt idx="468">
                  <c:v>0</c:v>
                </c:pt>
                <c:pt idx="469">
                  <c:v>0</c:v>
                </c:pt>
                <c:pt idx="470">
                  <c:v>0.15460025799999999</c:v>
                </c:pt>
                <c:pt idx="471">
                  <c:v>0</c:v>
                </c:pt>
                <c:pt idx="472">
                  <c:v>0.12430432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0.18135778799999999</c:v>
                </c:pt>
                <c:pt idx="478">
                  <c:v>0</c:v>
                </c:pt>
                <c:pt idx="479">
                  <c:v>0.485901998</c:v>
                </c:pt>
                <c:pt idx="480">
                  <c:v>0</c:v>
                </c:pt>
                <c:pt idx="481">
                  <c:v>0</c:v>
                </c:pt>
                <c:pt idx="482">
                  <c:v>0.140290847</c:v>
                </c:pt>
                <c:pt idx="483">
                  <c:v>0.157399487</c:v>
                </c:pt>
                <c:pt idx="484">
                  <c:v>0</c:v>
                </c:pt>
                <c:pt idx="485">
                  <c:v>0.34284450300000002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0.14849740049999999</c:v>
                </c:pt>
                <c:pt idx="490">
                  <c:v>0.12798347200000001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0.15549849900000001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0.35585970900000002</c:v>
                </c:pt>
                <c:pt idx="513">
                  <c:v>0.26370655479999999</c:v>
                </c:pt>
                <c:pt idx="514">
                  <c:v>0</c:v>
                </c:pt>
                <c:pt idx="515">
                  <c:v>0</c:v>
                </c:pt>
                <c:pt idx="516">
                  <c:v>0.44103110000000001</c:v>
                </c:pt>
                <c:pt idx="517">
                  <c:v>0</c:v>
                </c:pt>
                <c:pt idx="518">
                  <c:v>0</c:v>
                </c:pt>
                <c:pt idx="519">
                  <c:v>0.44103110000000001</c:v>
                </c:pt>
                <c:pt idx="520">
                  <c:v>0.91363263100000003</c:v>
                </c:pt>
                <c:pt idx="521">
                  <c:v>0.25853547300000002</c:v>
                </c:pt>
                <c:pt idx="522">
                  <c:v>0.36946555399999997</c:v>
                </c:pt>
                <c:pt idx="523">
                  <c:v>0.90675791299999997</c:v>
                </c:pt>
                <c:pt idx="524">
                  <c:v>0.44103110000000001</c:v>
                </c:pt>
                <c:pt idx="525">
                  <c:v>0</c:v>
                </c:pt>
                <c:pt idx="526">
                  <c:v>0</c:v>
                </c:pt>
                <c:pt idx="527">
                  <c:v>0.34038201950000002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0.16139878999999999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0.19527718499999999</c:v>
                </c:pt>
                <c:pt idx="540">
                  <c:v>0</c:v>
                </c:pt>
                <c:pt idx="541">
                  <c:v>0.157399487</c:v>
                </c:pt>
                <c:pt idx="542">
                  <c:v>0</c:v>
                </c:pt>
                <c:pt idx="543">
                  <c:v>0</c:v>
                </c:pt>
                <c:pt idx="544">
                  <c:v>0.17450812700000001</c:v>
                </c:pt>
                <c:pt idx="545">
                  <c:v>6.6021572539999998</c:v>
                </c:pt>
                <c:pt idx="546">
                  <c:v>0</c:v>
                </c:pt>
                <c:pt idx="547">
                  <c:v>0.15089178566666667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0.26888791159999997</c:v>
                </c:pt>
                <c:pt idx="558">
                  <c:v>1.562217481</c:v>
                </c:pt>
                <c:pt idx="559">
                  <c:v>0</c:v>
                </c:pt>
                <c:pt idx="560">
                  <c:v>0</c:v>
                </c:pt>
                <c:pt idx="561">
                  <c:v>2.0633019680000002</c:v>
                </c:pt>
                <c:pt idx="562">
                  <c:v>0.36314727600000002</c:v>
                </c:pt>
                <c:pt idx="563">
                  <c:v>0.159683674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0.28400342200000001</c:v>
                </c:pt>
                <c:pt idx="569">
                  <c:v>0.116338751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0.47970581699999998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0.42562812100000003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0.1863447815</c:v>
                </c:pt>
                <c:pt idx="587">
                  <c:v>0</c:v>
                </c:pt>
                <c:pt idx="588">
                  <c:v>0.18819503900000001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0.34603780200000001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0.18381528799999999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0.21905245950000002</c:v>
                </c:pt>
                <c:pt idx="603">
                  <c:v>0</c:v>
                </c:pt>
                <c:pt idx="604">
                  <c:v>0</c:v>
                </c:pt>
                <c:pt idx="605">
                  <c:v>0.115719813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0.28478212800000002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0.22706161024999999</c:v>
                </c:pt>
                <c:pt idx="615">
                  <c:v>0</c:v>
                </c:pt>
                <c:pt idx="616">
                  <c:v>0</c:v>
                </c:pt>
                <c:pt idx="617">
                  <c:v>0.46287925400000002</c:v>
                </c:pt>
                <c:pt idx="618">
                  <c:v>1.854576561</c:v>
                </c:pt>
                <c:pt idx="619">
                  <c:v>0</c:v>
                </c:pt>
                <c:pt idx="620">
                  <c:v>0.16294241650000002</c:v>
                </c:pt>
                <c:pt idx="621">
                  <c:v>0</c:v>
                </c:pt>
                <c:pt idx="622">
                  <c:v>0.39540719299999999</c:v>
                </c:pt>
                <c:pt idx="623">
                  <c:v>0.13345195700000001</c:v>
                </c:pt>
                <c:pt idx="624">
                  <c:v>0</c:v>
                </c:pt>
                <c:pt idx="625">
                  <c:v>0.116338751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2.7262321462500001</c:v>
                </c:pt>
                <c:pt idx="633">
                  <c:v>0</c:v>
                </c:pt>
                <c:pt idx="634">
                  <c:v>0</c:v>
                </c:pt>
                <c:pt idx="635">
                  <c:v>0.17792376700000001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0.35926914399999998</c:v>
                </c:pt>
                <c:pt idx="640">
                  <c:v>0.205296654</c:v>
                </c:pt>
                <c:pt idx="641">
                  <c:v>0.9827885753333333</c:v>
                </c:pt>
                <c:pt idx="642">
                  <c:v>0.52008485599999998</c:v>
                </c:pt>
                <c:pt idx="643">
                  <c:v>0.14370765799999999</c:v>
                </c:pt>
                <c:pt idx="644">
                  <c:v>0.16765893400000001</c:v>
                </c:pt>
                <c:pt idx="645">
                  <c:v>0</c:v>
                </c:pt>
                <c:pt idx="646">
                  <c:v>0.19836906800000001</c:v>
                </c:pt>
                <c:pt idx="647">
                  <c:v>0.26521547600000001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0.15213753199999999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1.5640979370000001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0.16714422200000001</c:v>
                </c:pt>
                <c:pt idx="670">
                  <c:v>0.61093496300000005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0.20567540400000001</c:v>
                </c:pt>
                <c:pt idx="676">
                  <c:v>0</c:v>
                </c:pt>
                <c:pt idx="677">
                  <c:v>0.13233082700000001</c:v>
                </c:pt>
                <c:pt idx="678">
                  <c:v>0.111429481</c:v>
                </c:pt>
                <c:pt idx="679">
                  <c:v>0.13465627199999999</c:v>
                </c:pt>
                <c:pt idx="680">
                  <c:v>0</c:v>
                </c:pt>
                <c:pt idx="681">
                  <c:v>0</c:v>
                </c:pt>
                <c:pt idx="682">
                  <c:v>0.116000309</c:v>
                </c:pt>
                <c:pt idx="683">
                  <c:v>0.13146701699999999</c:v>
                </c:pt>
                <c:pt idx="684">
                  <c:v>0</c:v>
                </c:pt>
                <c:pt idx="685">
                  <c:v>0</c:v>
                </c:pt>
                <c:pt idx="686">
                  <c:v>0.25864661700000002</c:v>
                </c:pt>
                <c:pt idx="687">
                  <c:v>0.15930782733333335</c:v>
                </c:pt>
                <c:pt idx="688">
                  <c:v>0</c:v>
                </c:pt>
                <c:pt idx="689">
                  <c:v>0</c:v>
                </c:pt>
                <c:pt idx="690">
                  <c:v>0.55052965300000001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0.111429481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0.54926779966666672</c:v>
                </c:pt>
                <c:pt idx="701">
                  <c:v>0</c:v>
                </c:pt>
                <c:pt idx="702">
                  <c:v>1.7924812029999999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0.276691729</c:v>
                </c:pt>
                <c:pt idx="712">
                  <c:v>72.879731669999998</c:v>
                </c:pt>
                <c:pt idx="713">
                  <c:v>0.123512993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0.26437965866666668</c:v>
                </c:pt>
                <c:pt idx="719">
                  <c:v>0</c:v>
                </c:pt>
                <c:pt idx="720">
                  <c:v>0.60003056300000002</c:v>
                </c:pt>
                <c:pt idx="721">
                  <c:v>0.62210746279999996</c:v>
                </c:pt>
                <c:pt idx="722">
                  <c:v>0</c:v>
                </c:pt>
                <c:pt idx="723">
                  <c:v>1.4567444235</c:v>
                </c:pt>
                <c:pt idx="724">
                  <c:v>0</c:v>
                </c:pt>
                <c:pt idx="725">
                  <c:v>0.31036749733333335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0.32349740333333332</c:v>
                </c:pt>
                <c:pt idx="731">
                  <c:v>0.174579387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0.39550728400000001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0.274681024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0.26314935500000003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0.11938873</c:v>
                </c:pt>
                <c:pt idx="751">
                  <c:v>0</c:v>
                </c:pt>
                <c:pt idx="752">
                  <c:v>0.143266476</c:v>
                </c:pt>
                <c:pt idx="753">
                  <c:v>0.16240043300000001</c:v>
                </c:pt>
                <c:pt idx="754">
                  <c:v>0</c:v>
                </c:pt>
                <c:pt idx="755">
                  <c:v>11.388865194999999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1.377575467</c:v>
                </c:pt>
                <c:pt idx="760">
                  <c:v>0</c:v>
                </c:pt>
                <c:pt idx="761">
                  <c:v>0.13621350800000001</c:v>
                </c:pt>
                <c:pt idx="762">
                  <c:v>0</c:v>
                </c:pt>
                <c:pt idx="763">
                  <c:v>0.15122572400000001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0.114285714</c:v>
                </c:pt>
                <c:pt idx="769">
                  <c:v>0</c:v>
                </c:pt>
                <c:pt idx="770">
                  <c:v>0</c:v>
                </c:pt>
                <c:pt idx="771">
                  <c:v>0.123599846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60.810262969999997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0.1937869985</c:v>
                </c:pt>
                <c:pt idx="786">
                  <c:v>0.12758718499999999</c:v>
                </c:pt>
                <c:pt idx="787">
                  <c:v>0.33428844299999999</c:v>
                </c:pt>
                <c:pt idx="788">
                  <c:v>0.13834586500000001</c:v>
                </c:pt>
                <c:pt idx="789">
                  <c:v>0</c:v>
                </c:pt>
                <c:pt idx="790">
                  <c:v>0</c:v>
                </c:pt>
                <c:pt idx="791">
                  <c:v>0.41420118299999997</c:v>
                </c:pt>
                <c:pt idx="792">
                  <c:v>0</c:v>
                </c:pt>
                <c:pt idx="793">
                  <c:v>0.24191380700000001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0.128205128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0.15117158</c:v>
                </c:pt>
                <c:pt idx="812">
                  <c:v>0</c:v>
                </c:pt>
                <c:pt idx="813">
                  <c:v>0.54799697700000005</c:v>
                </c:pt>
                <c:pt idx="814">
                  <c:v>0.13227513199999999</c:v>
                </c:pt>
                <c:pt idx="815">
                  <c:v>0.29551356699999998</c:v>
                </c:pt>
                <c:pt idx="816">
                  <c:v>0.17642577300000001</c:v>
                </c:pt>
                <c:pt idx="817">
                  <c:v>0.146831448</c:v>
                </c:pt>
                <c:pt idx="818">
                  <c:v>0.64247921399999997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0.25969374099999998</c:v>
                </c:pt>
                <c:pt idx="825">
                  <c:v>0</c:v>
                </c:pt>
                <c:pt idx="826">
                  <c:v>0</c:v>
                </c:pt>
                <c:pt idx="827">
                  <c:v>0.13550135499999999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0.16765285999999999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0.30234316</c:v>
                </c:pt>
                <c:pt idx="838">
                  <c:v>0.21878155499999999</c:v>
                </c:pt>
                <c:pt idx="839">
                  <c:v>0</c:v>
                </c:pt>
                <c:pt idx="840">
                  <c:v>0.118343195</c:v>
                </c:pt>
                <c:pt idx="841">
                  <c:v>0.25073878399999999</c:v>
                </c:pt>
                <c:pt idx="842">
                  <c:v>0</c:v>
                </c:pt>
                <c:pt idx="843">
                  <c:v>0.17096807950000001</c:v>
                </c:pt>
                <c:pt idx="844">
                  <c:v>0</c:v>
                </c:pt>
                <c:pt idx="845">
                  <c:v>0.26864869699999999</c:v>
                </c:pt>
                <c:pt idx="846">
                  <c:v>2.516342796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0.129920119</c:v>
                </c:pt>
                <c:pt idx="856">
                  <c:v>0.4974489795</c:v>
                </c:pt>
                <c:pt idx="857">
                  <c:v>0.15117158</c:v>
                </c:pt>
                <c:pt idx="858">
                  <c:v>0</c:v>
                </c:pt>
                <c:pt idx="859">
                  <c:v>0.24878621374999998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CF52-364E-A6BE-FF6B9392F118}"/>
            </c:ext>
          </c:extLst>
        </c:ser>
        <c:ser>
          <c:idx val="2"/>
          <c:order val="2"/>
          <c:tx>
            <c:strRef>
              <c:f>'Figures 5 and S5'!$D$1</c:f>
              <c:strCache>
                <c:ptCount val="1"/>
                <c:pt idx="0">
                  <c:v>rnr1Y285F pGAL-RNR1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'Figures 5 and S5'!$A$2:$A$861</c:f>
              <c:numCache>
                <c:formatCode>General</c:formatCode>
                <c:ptCount val="860"/>
                <c:pt idx="0">
                  <c:v>33476</c:v>
                </c:pt>
                <c:pt idx="1">
                  <c:v>33475</c:v>
                </c:pt>
                <c:pt idx="2">
                  <c:v>33474</c:v>
                </c:pt>
                <c:pt idx="3">
                  <c:v>33474</c:v>
                </c:pt>
                <c:pt idx="4">
                  <c:v>33456</c:v>
                </c:pt>
                <c:pt idx="5">
                  <c:v>33456</c:v>
                </c:pt>
                <c:pt idx="6">
                  <c:v>33456</c:v>
                </c:pt>
                <c:pt idx="7">
                  <c:v>33451</c:v>
                </c:pt>
                <c:pt idx="8">
                  <c:v>33437</c:v>
                </c:pt>
                <c:pt idx="9">
                  <c:v>33436</c:v>
                </c:pt>
                <c:pt idx="10">
                  <c:v>33433</c:v>
                </c:pt>
                <c:pt idx="11">
                  <c:v>33430</c:v>
                </c:pt>
                <c:pt idx="12">
                  <c:v>33419</c:v>
                </c:pt>
                <c:pt idx="13">
                  <c:v>33419</c:v>
                </c:pt>
                <c:pt idx="14">
                  <c:v>33415</c:v>
                </c:pt>
                <c:pt idx="15">
                  <c:v>33412</c:v>
                </c:pt>
                <c:pt idx="16">
                  <c:v>33392</c:v>
                </c:pt>
                <c:pt idx="17">
                  <c:v>33385</c:v>
                </c:pt>
                <c:pt idx="18">
                  <c:v>33378</c:v>
                </c:pt>
                <c:pt idx="19">
                  <c:v>33378</c:v>
                </c:pt>
                <c:pt idx="20">
                  <c:v>33376</c:v>
                </c:pt>
                <c:pt idx="21">
                  <c:v>33376</c:v>
                </c:pt>
                <c:pt idx="22">
                  <c:v>33373</c:v>
                </c:pt>
                <c:pt idx="23">
                  <c:v>33364</c:v>
                </c:pt>
                <c:pt idx="24">
                  <c:v>33364</c:v>
                </c:pt>
                <c:pt idx="25">
                  <c:v>33361</c:v>
                </c:pt>
                <c:pt idx="26">
                  <c:v>33356</c:v>
                </c:pt>
                <c:pt idx="27">
                  <c:v>33354</c:v>
                </c:pt>
                <c:pt idx="28">
                  <c:v>33354</c:v>
                </c:pt>
                <c:pt idx="29">
                  <c:v>33350</c:v>
                </c:pt>
                <c:pt idx="30">
                  <c:v>33345</c:v>
                </c:pt>
                <c:pt idx="31">
                  <c:v>33337</c:v>
                </c:pt>
                <c:pt idx="32">
                  <c:v>33331</c:v>
                </c:pt>
                <c:pt idx="33">
                  <c:v>33330</c:v>
                </c:pt>
                <c:pt idx="34">
                  <c:v>33328</c:v>
                </c:pt>
                <c:pt idx="35">
                  <c:v>33326</c:v>
                </c:pt>
                <c:pt idx="36">
                  <c:v>33325</c:v>
                </c:pt>
                <c:pt idx="37">
                  <c:v>33321</c:v>
                </c:pt>
                <c:pt idx="38">
                  <c:v>33317</c:v>
                </c:pt>
                <c:pt idx="39">
                  <c:v>33310</c:v>
                </c:pt>
                <c:pt idx="40">
                  <c:v>33309</c:v>
                </c:pt>
                <c:pt idx="41">
                  <c:v>33295</c:v>
                </c:pt>
                <c:pt idx="42">
                  <c:v>33284</c:v>
                </c:pt>
                <c:pt idx="43">
                  <c:v>33283</c:v>
                </c:pt>
                <c:pt idx="44">
                  <c:v>33281</c:v>
                </c:pt>
                <c:pt idx="45">
                  <c:v>33276</c:v>
                </c:pt>
                <c:pt idx="46">
                  <c:v>33275</c:v>
                </c:pt>
                <c:pt idx="47">
                  <c:v>33265</c:v>
                </c:pt>
                <c:pt idx="48">
                  <c:v>33261</c:v>
                </c:pt>
                <c:pt idx="49">
                  <c:v>33258</c:v>
                </c:pt>
                <c:pt idx="50">
                  <c:v>33251</c:v>
                </c:pt>
                <c:pt idx="51">
                  <c:v>33247</c:v>
                </c:pt>
                <c:pt idx="52">
                  <c:v>33241</c:v>
                </c:pt>
                <c:pt idx="53">
                  <c:v>33238</c:v>
                </c:pt>
                <c:pt idx="54">
                  <c:v>33235</c:v>
                </c:pt>
                <c:pt idx="55">
                  <c:v>33230</c:v>
                </c:pt>
                <c:pt idx="56">
                  <c:v>33229</c:v>
                </c:pt>
                <c:pt idx="57">
                  <c:v>33220</c:v>
                </c:pt>
                <c:pt idx="58">
                  <c:v>33214</c:v>
                </c:pt>
                <c:pt idx="59">
                  <c:v>33211</c:v>
                </c:pt>
                <c:pt idx="60">
                  <c:v>33210</c:v>
                </c:pt>
                <c:pt idx="61">
                  <c:v>33210</c:v>
                </c:pt>
                <c:pt idx="62">
                  <c:v>33209</c:v>
                </c:pt>
                <c:pt idx="63">
                  <c:v>33208</c:v>
                </c:pt>
                <c:pt idx="64">
                  <c:v>33206</c:v>
                </c:pt>
                <c:pt idx="65">
                  <c:v>33206</c:v>
                </c:pt>
                <c:pt idx="66">
                  <c:v>33205</c:v>
                </c:pt>
                <c:pt idx="67">
                  <c:v>33205</c:v>
                </c:pt>
                <c:pt idx="68">
                  <c:v>33204</c:v>
                </c:pt>
                <c:pt idx="69">
                  <c:v>33204</c:v>
                </c:pt>
                <c:pt idx="70">
                  <c:v>33204</c:v>
                </c:pt>
                <c:pt idx="71">
                  <c:v>33203</c:v>
                </c:pt>
                <c:pt idx="72">
                  <c:v>33202</c:v>
                </c:pt>
                <c:pt idx="73">
                  <c:v>33199</c:v>
                </c:pt>
                <c:pt idx="74">
                  <c:v>33199</c:v>
                </c:pt>
                <c:pt idx="75">
                  <c:v>33196</c:v>
                </c:pt>
                <c:pt idx="76">
                  <c:v>33195</c:v>
                </c:pt>
                <c:pt idx="77">
                  <c:v>33194</c:v>
                </c:pt>
                <c:pt idx="78">
                  <c:v>33193</c:v>
                </c:pt>
                <c:pt idx="79">
                  <c:v>33193</c:v>
                </c:pt>
                <c:pt idx="80">
                  <c:v>33192</c:v>
                </c:pt>
                <c:pt idx="81">
                  <c:v>33192</c:v>
                </c:pt>
                <c:pt idx="82">
                  <c:v>33189</c:v>
                </c:pt>
                <c:pt idx="83">
                  <c:v>33189</c:v>
                </c:pt>
                <c:pt idx="84">
                  <c:v>33187</c:v>
                </c:pt>
                <c:pt idx="85">
                  <c:v>33186</c:v>
                </c:pt>
                <c:pt idx="86">
                  <c:v>33178</c:v>
                </c:pt>
                <c:pt idx="87">
                  <c:v>33178</c:v>
                </c:pt>
                <c:pt idx="88">
                  <c:v>33177</c:v>
                </c:pt>
                <c:pt idx="89">
                  <c:v>33177</c:v>
                </c:pt>
                <c:pt idx="90">
                  <c:v>33174</c:v>
                </c:pt>
                <c:pt idx="91">
                  <c:v>33173</c:v>
                </c:pt>
                <c:pt idx="92">
                  <c:v>33172</c:v>
                </c:pt>
                <c:pt idx="93">
                  <c:v>33171</c:v>
                </c:pt>
                <c:pt idx="94">
                  <c:v>33171</c:v>
                </c:pt>
                <c:pt idx="95">
                  <c:v>33170</c:v>
                </c:pt>
                <c:pt idx="96">
                  <c:v>33169</c:v>
                </c:pt>
                <c:pt idx="97">
                  <c:v>33169</c:v>
                </c:pt>
                <c:pt idx="98">
                  <c:v>33169</c:v>
                </c:pt>
                <c:pt idx="99">
                  <c:v>33168</c:v>
                </c:pt>
                <c:pt idx="100">
                  <c:v>33168</c:v>
                </c:pt>
                <c:pt idx="101">
                  <c:v>33168</c:v>
                </c:pt>
                <c:pt idx="102">
                  <c:v>33168</c:v>
                </c:pt>
                <c:pt idx="103">
                  <c:v>33166</c:v>
                </c:pt>
                <c:pt idx="104">
                  <c:v>33162</c:v>
                </c:pt>
                <c:pt idx="105">
                  <c:v>33162</c:v>
                </c:pt>
                <c:pt idx="106">
                  <c:v>33160</c:v>
                </c:pt>
                <c:pt idx="107">
                  <c:v>33160</c:v>
                </c:pt>
                <c:pt idx="108">
                  <c:v>33159</c:v>
                </c:pt>
                <c:pt idx="109">
                  <c:v>33159</c:v>
                </c:pt>
                <c:pt idx="110">
                  <c:v>33159</c:v>
                </c:pt>
                <c:pt idx="111">
                  <c:v>33156</c:v>
                </c:pt>
                <c:pt idx="112">
                  <c:v>33156</c:v>
                </c:pt>
                <c:pt idx="113">
                  <c:v>33156</c:v>
                </c:pt>
                <c:pt idx="114">
                  <c:v>33154</c:v>
                </c:pt>
                <c:pt idx="115">
                  <c:v>33154</c:v>
                </c:pt>
                <c:pt idx="116">
                  <c:v>33154</c:v>
                </c:pt>
                <c:pt idx="117">
                  <c:v>33153</c:v>
                </c:pt>
                <c:pt idx="118">
                  <c:v>33153</c:v>
                </c:pt>
                <c:pt idx="119">
                  <c:v>33153</c:v>
                </c:pt>
                <c:pt idx="120">
                  <c:v>33151</c:v>
                </c:pt>
                <c:pt idx="121">
                  <c:v>33150</c:v>
                </c:pt>
                <c:pt idx="122">
                  <c:v>33147</c:v>
                </c:pt>
                <c:pt idx="123">
                  <c:v>33141</c:v>
                </c:pt>
                <c:pt idx="124">
                  <c:v>33139</c:v>
                </c:pt>
                <c:pt idx="125">
                  <c:v>33138</c:v>
                </c:pt>
                <c:pt idx="126">
                  <c:v>33138</c:v>
                </c:pt>
                <c:pt idx="127">
                  <c:v>33126</c:v>
                </c:pt>
                <c:pt idx="128">
                  <c:v>33126</c:v>
                </c:pt>
                <c:pt idx="129">
                  <c:v>33122</c:v>
                </c:pt>
                <c:pt idx="130">
                  <c:v>33119</c:v>
                </c:pt>
                <c:pt idx="131">
                  <c:v>33118</c:v>
                </c:pt>
                <c:pt idx="132">
                  <c:v>33118</c:v>
                </c:pt>
                <c:pt idx="133">
                  <c:v>33118</c:v>
                </c:pt>
                <c:pt idx="134">
                  <c:v>33115</c:v>
                </c:pt>
                <c:pt idx="135">
                  <c:v>33115</c:v>
                </c:pt>
                <c:pt idx="136">
                  <c:v>33114</c:v>
                </c:pt>
                <c:pt idx="137">
                  <c:v>33114</c:v>
                </c:pt>
                <c:pt idx="138">
                  <c:v>33114</c:v>
                </c:pt>
                <c:pt idx="139">
                  <c:v>33113</c:v>
                </c:pt>
                <c:pt idx="140">
                  <c:v>33112</c:v>
                </c:pt>
                <c:pt idx="141">
                  <c:v>33111</c:v>
                </c:pt>
                <c:pt idx="142">
                  <c:v>33111</c:v>
                </c:pt>
                <c:pt idx="143">
                  <c:v>33111</c:v>
                </c:pt>
                <c:pt idx="144">
                  <c:v>33108</c:v>
                </c:pt>
                <c:pt idx="145">
                  <c:v>33105</c:v>
                </c:pt>
                <c:pt idx="146">
                  <c:v>33104</c:v>
                </c:pt>
                <c:pt idx="147">
                  <c:v>33103</c:v>
                </c:pt>
                <c:pt idx="148">
                  <c:v>33102</c:v>
                </c:pt>
                <c:pt idx="149">
                  <c:v>33094</c:v>
                </c:pt>
                <c:pt idx="150">
                  <c:v>33093</c:v>
                </c:pt>
                <c:pt idx="151">
                  <c:v>33093</c:v>
                </c:pt>
                <c:pt idx="152">
                  <c:v>33089</c:v>
                </c:pt>
                <c:pt idx="153">
                  <c:v>33089</c:v>
                </c:pt>
                <c:pt idx="154">
                  <c:v>33089</c:v>
                </c:pt>
                <c:pt idx="155">
                  <c:v>33089</c:v>
                </c:pt>
                <c:pt idx="156">
                  <c:v>33087</c:v>
                </c:pt>
                <c:pt idx="157">
                  <c:v>33087</c:v>
                </c:pt>
                <c:pt idx="158">
                  <c:v>33087</c:v>
                </c:pt>
                <c:pt idx="159">
                  <c:v>33083</c:v>
                </c:pt>
                <c:pt idx="160">
                  <c:v>33079</c:v>
                </c:pt>
                <c:pt idx="161">
                  <c:v>33078</c:v>
                </c:pt>
                <c:pt idx="162">
                  <c:v>33078</c:v>
                </c:pt>
                <c:pt idx="163">
                  <c:v>33075</c:v>
                </c:pt>
                <c:pt idx="164">
                  <c:v>33072</c:v>
                </c:pt>
                <c:pt idx="165">
                  <c:v>33070</c:v>
                </c:pt>
                <c:pt idx="166">
                  <c:v>33070</c:v>
                </c:pt>
                <c:pt idx="167">
                  <c:v>33069</c:v>
                </c:pt>
                <c:pt idx="168">
                  <c:v>33067</c:v>
                </c:pt>
                <c:pt idx="169">
                  <c:v>33065</c:v>
                </c:pt>
                <c:pt idx="170">
                  <c:v>33065</c:v>
                </c:pt>
                <c:pt idx="171">
                  <c:v>33065</c:v>
                </c:pt>
                <c:pt idx="172">
                  <c:v>33057</c:v>
                </c:pt>
                <c:pt idx="173">
                  <c:v>33057</c:v>
                </c:pt>
                <c:pt idx="174">
                  <c:v>33056</c:v>
                </c:pt>
                <c:pt idx="175">
                  <c:v>33055</c:v>
                </c:pt>
                <c:pt idx="176">
                  <c:v>33054</c:v>
                </c:pt>
                <c:pt idx="177">
                  <c:v>33051</c:v>
                </c:pt>
                <c:pt idx="178">
                  <c:v>33051</c:v>
                </c:pt>
                <c:pt idx="179">
                  <c:v>33045</c:v>
                </c:pt>
                <c:pt idx="180">
                  <c:v>33043</c:v>
                </c:pt>
                <c:pt idx="181">
                  <c:v>33043</c:v>
                </c:pt>
                <c:pt idx="182">
                  <c:v>33040</c:v>
                </c:pt>
                <c:pt idx="183">
                  <c:v>33039</c:v>
                </c:pt>
                <c:pt idx="184">
                  <c:v>33039</c:v>
                </c:pt>
                <c:pt idx="185">
                  <c:v>33037</c:v>
                </c:pt>
                <c:pt idx="186">
                  <c:v>33036</c:v>
                </c:pt>
                <c:pt idx="187">
                  <c:v>33033</c:v>
                </c:pt>
                <c:pt idx="188">
                  <c:v>33027</c:v>
                </c:pt>
                <c:pt idx="189">
                  <c:v>33024</c:v>
                </c:pt>
                <c:pt idx="190">
                  <c:v>33024</c:v>
                </c:pt>
                <c:pt idx="191">
                  <c:v>33022</c:v>
                </c:pt>
                <c:pt idx="192">
                  <c:v>33018</c:v>
                </c:pt>
                <c:pt idx="193">
                  <c:v>33015</c:v>
                </c:pt>
                <c:pt idx="194">
                  <c:v>33015</c:v>
                </c:pt>
                <c:pt idx="195">
                  <c:v>33015</c:v>
                </c:pt>
                <c:pt idx="196">
                  <c:v>33012</c:v>
                </c:pt>
                <c:pt idx="197">
                  <c:v>33012</c:v>
                </c:pt>
                <c:pt idx="198">
                  <c:v>33006</c:v>
                </c:pt>
                <c:pt idx="199">
                  <c:v>33005</c:v>
                </c:pt>
                <c:pt idx="200">
                  <c:v>33000</c:v>
                </c:pt>
                <c:pt idx="201">
                  <c:v>32997</c:v>
                </c:pt>
                <c:pt idx="202">
                  <c:v>32997</c:v>
                </c:pt>
                <c:pt idx="203">
                  <c:v>32995</c:v>
                </c:pt>
                <c:pt idx="204">
                  <c:v>32995</c:v>
                </c:pt>
                <c:pt idx="205">
                  <c:v>32992</c:v>
                </c:pt>
                <c:pt idx="206">
                  <c:v>32985</c:v>
                </c:pt>
                <c:pt idx="207">
                  <c:v>32982</c:v>
                </c:pt>
                <c:pt idx="208">
                  <c:v>32977</c:v>
                </c:pt>
                <c:pt idx="209">
                  <c:v>32972</c:v>
                </c:pt>
                <c:pt idx="210">
                  <c:v>32971</c:v>
                </c:pt>
                <c:pt idx="211">
                  <c:v>32970</c:v>
                </c:pt>
                <c:pt idx="212">
                  <c:v>32970</c:v>
                </c:pt>
                <c:pt idx="213">
                  <c:v>32967</c:v>
                </c:pt>
                <c:pt idx="214">
                  <c:v>32965</c:v>
                </c:pt>
                <c:pt idx="215">
                  <c:v>32959</c:v>
                </c:pt>
                <c:pt idx="216">
                  <c:v>32958</c:v>
                </c:pt>
                <c:pt idx="217">
                  <c:v>32958</c:v>
                </c:pt>
                <c:pt idx="218">
                  <c:v>32958</c:v>
                </c:pt>
                <c:pt idx="219">
                  <c:v>32954</c:v>
                </c:pt>
                <c:pt idx="220">
                  <c:v>32948</c:v>
                </c:pt>
                <c:pt idx="221">
                  <c:v>32947</c:v>
                </c:pt>
                <c:pt idx="222">
                  <c:v>32947</c:v>
                </c:pt>
                <c:pt idx="223">
                  <c:v>32946</c:v>
                </c:pt>
                <c:pt idx="224">
                  <c:v>32945</c:v>
                </c:pt>
                <c:pt idx="225">
                  <c:v>32945</c:v>
                </c:pt>
                <c:pt idx="226">
                  <c:v>32945</c:v>
                </c:pt>
                <c:pt idx="227">
                  <c:v>32941</c:v>
                </c:pt>
                <c:pt idx="228">
                  <c:v>32940</c:v>
                </c:pt>
                <c:pt idx="229">
                  <c:v>32940</c:v>
                </c:pt>
                <c:pt idx="230">
                  <c:v>32940</c:v>
                </c:pt>
                <c:pt idx="231">
                  <c:v>32938</c:v>
                </c:pt>
                <c:pt idx="232">
                  <c:v>32938</c:v>
                </c:pt>
                <c:pt idx="233">
                  <c:v>32938</c:v>
                </c:pt>
                <c:pt idx="234">
                  <c:v>32938</c:v>
                </c:pt>
                <c:pt idx="235">
                  <c:v>32937</c:v>
                </c:pt>
                <c:pt idx="236">
                  <c:v>32937</c:v>
                </c:pt>
                <c:pt idx="237">
                  <c:v>32937</c:v>
                </c:pt>
                <c:pt idx="238">
                  <c:v>32936</c:v>
                </c:pt>
                <c:pt idx="239">
                  <c:v>32936</c:v>
                </c:pt>
                <c:pt idx="240">
                  <c:v>32936</c:v>
                </c:pt>
                <c:pt idx="241">
                  <c:v>32935</c:v>
                </c:pt>
                <c:pt idx="242">
                  <c:v>32935</c:v>
                </c:pt>
                <c:pt idx="243">
                  <c:v>32934</c:v>
                </c:pt>
                <c:pt idx="244">
                  <c:v>32934</c:v>
                </c:pt>
                <c:pt idx="245">
                  <c:v>32932</c:v>
                </c:pt>
                <c:pt idx="246">
                  <c:v>32929</c:v>
                </c:pt>
                <c:pt idx="247">
                  <c:v>32929</c:v>
                </c:pt>
                <c:pt idx="248">
                  <c:v>32929</c:v>
                </c:pt>
                <c:pt idx="249">
                  <c:v>32928</c:v>
                </c:pt>
                <c:pt idx="250">
                  <c:v>32927</c:v>
                </c:pt>
                <c:pt idx="251">
                  <c:v>32924</c:v>
                </c:pt>
                <c:pt idx="252">
                  <c:v>32924</c:v>
                </c:pt>
                <c:pt idx="253">
                  <c:v>32922</c:v>
                </c:pt>
                <c:pt idx="254">
                  <c:v>32919</c:v>
                </c:pt>
                <c:pt idx="255">
                  <c:v>32919</c:v>
                </c:pt>
                <c:pt idx="256">
                  <c:v>32917</c:v>
                </c:pt>
                <c:pt idx="257">
                  <c:v>32917</c:v>
                </c:pt>
                <c:pt idx="258">
                  <c:v>32917</c:v>
                </c:pt>
                <c:pt idx="259">
                  <c:v>32917</c:v>
                </c:pt>
                <c:pt idx="260">
                  <c:v>32916</c:v>
                </c:pt>
                <c:pt idx="261">
                  <c:v>32916</c:v>
                </c:pt>
                <c:pt idx="262">
                  <c:v>32916</c:v>
                </c:pt>
                <c:pt idx="263">
                  <c:v>32915</c:v>
                </c:pt>
                <c:pt idx="264">
                  <c:v>32914</c:v>
                </c:pt>
                <c:pt idx="265">
                  <c:v>32913</c:v>
                </c:pt>
                <c:pt idx="266">
                  <c:v>32912</c:v>
                </c:pt>
                <c:pt idx="267">
                  <c:v>32908</c:v>
                </c:pt>
                <c:pt idx="268">
                  <c:v>32903</c:v>
                </c:pt>
                <c:pt idx="269">
                  <c:v>32902</c:v>
                </c:pt>
                <c:pt idx="270">
                  <c:v>32901</c:v>
                </c:pt>
                <c:pt idx="271">
                  <c:v>32900</c:v>
                </c:pt>
                <c:pt idx="272">
                  <c:v>32899</c:v>
                </c:pt>
                <c:pt idx="273">
                  <c:v>32899</c:v>
                </c:pt>
                <c:pt idx="274">
                  <c:v>32890</c:v>
                </c:pt>
                <c:pt idx="275">
                  <c:v>32884</c:v>
                </c:pt>
                <c:pt idx="276">
                  <c:v>32884</c:v>
                </c:pt>
                <c:pt idx="277">
                  <c:v>32883</c:v>
                </c:pt>
                <c:pt idx="278">
                  <c:v>32882</c:v>
                </c:pt>
                <c:pt idx="279">
                  <c:v>32876</c:v>
                </c:pt>
                <c:pt idx="280">
                  <c:v>32876</c:v>
                </c:pt>
                <c:pt idx="281">
                  <c:v>32868</c:v>
                </c:pt>
                <c:pt idx="282">
                  <c:v>32860</c:v>
                </c:pt>
                <c:pt idx="283">
                  <c:v>32860</c:v>
                </c:pt>
                <c:pt idx="284">
                  <c:v>32859</c:v>
                </c:pt>
                <c:pt idx="285">
                  <c:v>32856</c:v>
                </c:pt>
                <c:pt idx="286">
                  <c:v>32855</c:v>
                </c:pt>
                <c:pt idx="287">
                  <c:v>32848</c:v>
                </c:pt>
                <c:pt idx="288">
                  <c:v>32842</c:v>
                </c:pt>
                <c:pt idx="289">
                  <c:v>32842</c:v>
                </c:pt>
                <c:pt idx="290">
                  <c:v>32842</c:v>
                </c:pt>
                <c:pt idx="291">
                  <c:v>32841</c:v>
                </c:pt>
                <c:pt idx="292">
                  <c:v>32840</c:v>
                </c:pt>
                <c:pt idx="293">
                  <c:v>32839</c:v>
                </c:pt>
                <c:pt idx="294">
                  <c:v>32829</c:v>
                </c:pt>
                <c:pt idx="295">
                  <c:v>32823</c:v>
                </c:pt>
                <c:pt idx="296">
                  <c:v>32823</c:v>
                </c:pt>
                <c:pt idx="297">
                  <c:v>32821</c:v>
                </c:pt>
                <c:pt idx="298">
                  <c:v>32820</c:v>
                </c:pt>
                <c:pt idx="299">
                  <c:v>32819</c:v>
                </c:pt>
                <c:pt idx="300">
                  <c:v>32819</c:v>
                </c:pt>
                <c:pt idx="301">
                  <c:v>32817</c:v>
                </c:pt>
                <c:pt idx="302">
                  <c:v>32814</c:v>
                </c:pt>
                <c:pt idx="303">
                  <c:v>32814</c:v>
                </c:pt>
                <c:pt idx="304">
                  <c:v>32812</c:v>
                </c:pt>
                <c:pt idx="305">
                  <c:v>32811</c:v>
                </c:pt>
                <c:pt idx="306">
                  <c:v>32811</c:v>
                </c:pt>
                <c:pt idx="307">
                  <c:v>32811</c:v>
                </c:pt>
                <c:pt idx="308">
                  <c:v>32811</c:v>
                </c:pt>
                <c:pt idx="309">
                  <c:v>32809</c:v>
                </c:pt>
                <c:pt idx="310">
                  <c:v>32809</c:v>
                </c:pt>
                <c:pt idx="311">
                  <c:v>32808</c:v>
                </c:pt>
                <c:pt idx="312">
                  <c:v>32808</c:v>
                </c:pt>
                <c:pt idx="313">
                  <c:v>32806</c:v>
                </c:pt>
                <c:pt idx="314">
                  <c:v>32804</c:v>
                </c:pt>
                <c:pt idx="315">
                  <c:v>32804</c:v>
                </c:pt>
                <c:pt idx="316">
                  <c:v>32801</c:v>
                </c:pt>
                <c:pt idx="317">
                  <c:v>32801</c:v>
                </c:pt>
                <c:pt idx="318">
                  <c:v>32799</c:v>
                </c:pt>
                <c:pt idx="319">
                  <c:v>32799</c:v>
                </c:pt>
                <c:pt idx="320">
                  <c:v>32798</c:v>
                </c:pt>
                <c:pt idx="321">
                  <c:v>32798</c:v>
                </c:pt>
                <c:pt idx="322">
                  <c:v>32798</c:v>
                </c:pt>
                <c:pt idx="323">
                  <c:v>32797</c:v>
                </c:pt>
                <c:pt idx="324">
                  <c:v>32797</c:v>
                </c:pt>
                <c:pt idx="325">
                  <c:v>32797</c:v>
                </c:pt>
                <c:pt idx="326">
                  <c:v>32797</c:v>
                </c:pt>
                <c:pt idx="327">
                  <c:v>32796</c:v>
                </c:pt>
                <c:pt idx="328">
                  <c:v>32796</c:v>
                </c:pt>
                <c:pt idx="329">
                  <c:v>32795</c:v>
                </c:pt>
                <c:pt idx="330">
                  <c:v>32794</c:v>
                </c:pt>
                <c:pt idx="331">
                  <c:v>32794</c:v>
                </c:pt>
                <c:pt idx="332">
                  <c:v>32788</c:v>
                </c:pt>
                <c:pt idx="333">
                  <c:v>32788</c:v>
                </c:pt>
                <c:pt idx="334">
                  <c:v>32788</c:v>
                </c:pt>
                <c:pt idx="335">
                  <c:v>32787</c:v>
                </c:pt>
                <c:pt idx="336">
                  <c:v>32787</c:v>
                </c:pt>
                <c:pt idx="337">
                  <c:v>32787</c:v>
                </c:pt>
                <c:pt idx="338">
                  <c:v>32786</c:v>
                </c:pt>
                <c:pt idx="339">
                  <c:v>32786</c:v>
                </c:pt>
                <c:pt idx="340">
                  <c:v>32785</c:v>
                </c:pt>
                <c:pt idx="341">
                  <c:v>32785</c:v>
                </c:pt>
                <c:pt idx="342">
                  <c:v>32783</c:v>
                </c:pt>
                <c:pt idx="343">
                  <c:v>32781</c:v>
                </c:pt>
                <c:pt idx="344">
                  <c:v>32780</c:v>
                </c:pt>
                <c:pt idx="345">
                  <c:v>32779</c:v>
                </c:pt>
                <c:pt idx="346">
                  <c:v>32776</c:v>
                </c:pt>
                <c:pt idx="347">
                  <c:v>32776</c:v>
                </c:pt>
                <c:pt idx="348">
                  <c:v>32775</c:v>
                </c:pt>
                <c:pt idx="349">
                  <c:v>32767</c:v>
                </c:pt>
                <c:pt idx="350">
                  <c:v>32767</c:v>
                </c:pt>
                <c:pt idx="351">
                  <c:v>32766</c:v>
                </c:pt>
                <c:pt idx="352">
                  <c:v>32765</c:v>
                </c:pt>
                <c:pt idx="353">
                  <c:v>32764</c:v>
                </c:pt>
                <c:pt idx="354">
                  <c:v>32764</c:v>
                </c:pt>
                <c:pt idx="355">
                  <c:v>32763</c:v>
                </c:pt>
                <c:pt idx="356">
                  <c:v>32763</c:v>
                </c:pt>
                <c:pt idx="357">
                  <c:v>32762</c:v>
                </c:pt>
                <c:pt idx="358">
                  <c:v>32760</c:v>
                </c:pt>
                <c:pt idx="359">
                  <c:v>32760</c:v>
                </c:pt>
                <c:pt idx="360">
                  <c:v>32760</c:v>
                </c:pt>
                <c:pt idx="361">
                  <c:v>32760</c:v>
                </c:pt>
                <c:pt idx="362">
                  <c:v>32760</c:v>
                </c:pt>
                <c:pt idx="363">
                  <c:v>32757</c:v>
                </c:pt>
                <c:pt idx="364">
                  <c:v>32754</c:v>
                </c:pt>
                <c:pt idx="365">
                  <c:v>32749</c:v>
                </c:pt>
                <c:pt idx="366">
                  <c:v>32749</c:v>
                </c:pt>
                <c:pt idx="367">
                  <c:v>32747</c:v>
                </c:pt>
                <c:pt idx="368">
                  <c:v>32746</c:v>
                </c:pt>
                <c:pt idx="369">
                  <c:v>32744</c:v>
                </c:pt>
                <c:pt idx="370">
                  <c:v>32743</c:v>
                </c:pt>
                <c:pt idx="371">
                  <c:v>32739</c:v>
                </c:pt>
                <c:pt idx="372">
                  <c:v>32736</c:v>
                </c:pt>
                <c:pt idx="373">
                  <c:v>32735</c:v>
                </c:pt>
                <c:pt idx="374">
                  <c:v>32734</c:v>
                </c:pt>
                <c:pt idx="375">
                  <c:v>32734</c:v>
                </c:pt>
                <c:pt idx="376">
                  <c:v>32734</c:v>
                </c:pt>
                <c:pt idx="377">
                  <c:v>32733</c:v>
                </c:pt>
                <c:pt idx="378">
                  <c:v>32733</c:v>
                </c:pt>
                <c:pt idx="379">
                  <c:v>32732</c:v>
                </c:pt>
                <c:pt idx="380">
                  <c:v>32728</c:v>
                </c:pt>
                <c:pt idx="381">
                  <c:v>32728</c:v>
                </c:pt>
                <c:pt idx="382">
                  <c:v>32726</c:v>
                </c:pt>
                <c:pt idx="383">
                  <c:v>32726</c:v>
                </c:pt>
                <c:pt idx="384">
                  <c:v>32722</c:v>
                </c:pt>
                <c:pt idx="385">
                  <c:v>32721</c:v>
                </c:pt>
                <c:pt idx="386">
                  <c:v>32719</c:v>
                </c:pt>
                <c:pt idx="387">
                  <c:v>32719</c:v>
                </c:pt>
                <c:pt idx="388">
                  <c:v>32717</c:v>
                </c:pt>
                <c:pt idx="389">
                  <c:v>32717</c:v>
                </c:pt>
                <c:pt idx="390">
                  <c:v>32715</c:v>
                </c:pt>
                <c:pt idx="391">
                  <c:v>32715</c:v>
                </c:pt>
                <c:pt idx="392">
                  <c:v>32713</c:v>
                </c:pt>
                <c:pt idx="393">
                  <c:v>32713</c:v>
                </c:pt>
                <c:pt idx="394">
                  <c:v>32709</c:v>
                </c:pt>
                <c:pt idx="395">
                  <c:v>32707</c:v>
                </c:pt>
                <c:pt idx="396">
                  <c:v>32705</c:v>
                </c:pt>
                <c:pt idx="397">
                  <c:v>32702</c:v>
                </c:pt>
                <c:pt idx="398">
                  <c:v>32702</c:v>
                </c:pt>
                <c:pt idx="399">
                  <c:v>32700</c:v>
                </c:pt>
                <c:pt idx="400">
                  <c:v>32696</c:v>
                </c:pt>
                <c:pt idx="401">
                  <c:v>32692</c:v>
                </c:pt>
                <c:pt idx="402">
                  <c:v>32691</c:v>
                </c:pt>
                <c:pt idx="403">
                  <c:v>32689</c:v>
                </c:pt>
                <c:pt idx="404">
                  <c:v>32688</c:v>
                </c:pt>
                <c:pt idx="405">
                  <c:v>32687</c:v>
                </c:pt>
                <c:pt idx="406">
                  <c:v>32686</c:v>
                </c:pt>
                <c:pt idx="407">
                  <c:v>32685</c:v>
                </c:pt>
                <c:pt idx="408">
                  <c:v>32684</c:v>
                </c:pt>
                <c:pt idx="409">
                  <c:v>32683</c:v>
                </c:pt>
                <c:pt idx="410">
                  <c:v>32681</c:v>
                </c:pt>
                <c:pt idx="411">
                  <c:v>32680</c:v>
                </c:pt>
                <c:pt idx="412">
                  <c:v>32680</c:v>
                </c:pt>
                <c:pt idx="413">
                  <c:v>32680</c:v>
                </c:pt>
                <c:pt idx="414">
                  <c:v>32679</c:v>
                </c:pt>
                <c:pt idx="415">
                  <c:v>32678</c:v>
                </c:pt>
                <c:pt idx="416">
                  <c:v>32678</c:v>
                </c:pt>
                <c:pt idx="417">
                  <c:v>32673</c:v>
                </c:pt>
                <c:pt idx="418">
                  <c:v>32670</c:v>
                </c:pt>
                <c:pt idx="419">
                  <c:v>32662</c:v>
                </c:pt>
                <c:pt idx="420">
                  <c:v>32661</c:v>
                </c:pt>
                <c:pt idx="421">
                  <c:v>32660</c:v>
                </c:pt>
                <c:pt idx="422">
                  <c:v>32658</c:v>
                </c:pt>
                <c:pt idx="423">
                  <c:v>32658</c:v>
                </c:pt>
                <c:pt idx="424">
                  <c:v>32658</c:v>
                </c:pt>
                <c:pt idx="425">
                  <c:v>32657</c:v>
                </c:pt>
                <c:pt idx="426">
                  <c:v>32655</c:v>
                </c:pt>
                <c:pt idx="427">
                  <c:v>32652</c:v>
                </c:pt>
                <c:pt idx="428">
                  <c:v>32642</c:v>
                </c:pt>
                <c:pt idx="429">
                  <c:v>32635</c:v>
                </c:pt>
                <c:pt idx="430">
                  <c:v>32631</c:v>
                </c:pt>
                <c:pt idx="431">
                  <c:v>32631</c:v>
                </c:pt>
                <c:pt idx="432">
                  <c:v>32630</c:v>
                </c:pt>
                <c:pt idx="433">
                  <c:v>32630</c:v>
                </c:pt>
                <c:pt idx="434">
                  <c:v>32629</c:v>
                </c:pt>
                <c:pt idx="435">
                  <c:v>32629</c:v>
                </c:pt>
                <c:pt idx="436">
                  <c:v>32629</c:v>
                </c:pt>
                <c:pt idx="437">
                  <c:v>32624</c:v>
                </c:pt>
                <c:pt idx="438">
                  <c:v>32621</c:v>
                </c:pt>
                <c:pt idx="439">
                  <c:v>32619</c:v>
                </c:pt>
                <c:pt idx="440">
                  <c:v>32616</c:v>
                </c:pt>
                <c:pt idx="441">
                  <c:v>32615</c:v>
                </c:pt>
                <c:pt idx="442">
                  <c:v>32613</c:v>
                </c:pt>
                <c:pt idx="443">
                  <c:v>32611</c:v>
                </c:pt>
                <c:pt idx="444">
                  <c:v>32610</c:v>
                </c:pt>
                <c:pt idx="445">
                  <c:v>32609</c:v>
                </c:pt>
                <c:pt idx="446">
                  <c:v>32608</c:v>
                </c:pt>
                <c:pt idx="447">
                  <c:v>32604</c:v>
                </c:pt>
                <c:pt idx="448">
                  <c:v>32598</c:v>
                </c:pt>
                <c:pt idx="449">
                  <c:v>32590</c:v>
                </c:pt>
                <c:pt idx="450">
                  <c:v>32587</c:v>
                </c:pt>
                <c:pt idx="451">
                  <c:v>32585</c:v>
                </c:pt>
                <c:pt idx="452">
                  <c:v>32583</c:v>
                </c:pt>
                <c:pt idx="453">
                  <c:v>32581</c:v>
                </c:pt>
                <c:pt idx="454">
                  <c:v>32580</c:v>
                </c:pt>
                <c:pt idx="455">
                  <c:v>32580</c:v>
                </c:pt>
                <c:pt idx="456">
                  <c:v>32580</c:v>
                </c:pt>
                <c:pt idx="457">
                  <c:v>32578</c:v>
                </c:pt>
                <c:pt idx="458">
                  <c:v>32576</c:v>
                </c:pt>
                <c:pt idx="459">
                  <c:v>32575</c:v>
                </c:pt>
                <c:pt idx="460">
                  <c:v>32575</c:v>
                </c:pt>
                <c:pt idx="461">
                  <c:v>32574</c:v>
                </c:pt>
                <c:pt idx="462">
                  <c:v>32574</c:v>
                </c:pt>
                <c:pt idx="463">
                  <c:v>32573</c:v>
                </c:pt>
                <c:pt idx="464">
                  <c:v>32572</c:v>
                </c:pt>
                <c:pt idx="465">
                  <c:v>32572</c:v>
                </c:pt>
                <c:pt idx="466">
                  <c:v>32572</c:v>
                </c:pt>
                <c:pt idx="467">
                  <c:v>32571</c:v>
                </c:pt>
                <c:pt idx="468">
                  <c:v>32571</c:v>
                </c:pt>
                <c:pt idx="469">
                  <c:v>32568</c:v>
                </c:pt>
                <c:pt idx="470">
                  <c:v>32566</c:v>
                </c:pt>
                <c:pt idx="471">
                  <c:v>32566</c:v>
                </c:pt>
                <c:pt idx="472">
                  <c:v>32566</c:v>
                </c:pt>
                <c:pt idx="473">
                  <c:v>32557</c:v>
                </c:pt>
                <c:pt idx="474">
                  <c:v>32556</c:v>
                </c:pt>
                <c:pt idx="475">
                  <c:v>32556</c:v>
                </c:pt>
                <c:pt idx="476">
                  <c:v>32547</c:v>
                </c:pt>
                <c:pt idx="477">
                  <c:v>32545</c:v>
                </c:pt>
                <c:pt idx="478">
                  <c:v>32545</c:v>
                </c:pt>
                <c:pt idx="479">
                  <c:v>32544</c:v>
                </c:pt>
                <c:pt idx="480">
                  <c:v>32543</c:v>
                </c:pt>
                <c:pt idx="481">
                  <c:v>32542</c:v>
                </c:pt>
                <c:pt idx="482">
                  <c:v>32542</c:v>
                </c:pt>
                <c:pt idx="483">
                  <c:v>32541</c:v>
                </c:pt>
                <c:pt idx="484">
                  <c:v>32541</c:v>
                </c:pt>
                <c:pt idx="485">
                  <c:v>32541</c:v>
                </c:pt>
                <c:pt idx="486">
                  <c:v>32539</c:v>
                </c:pt>
                <c:pt idx="487">
                  <c:v>32539</c:v>
                </c:pt>
                <c:pt idx="488">
                  <c:v>32538</c:v>
                </c:pt>
                <c:pt idx="489">
                  <c:v>32536</c:v>
                </c:pt>
                <c:pt idx="490">
                  <c:v>32535</c:v>
                </c:pt>
                <c:pt idx="491">
                  <c:v>32532</c:v>
                </c:pt>
                <c:pt idx="492">
                  <c:v>32532</c:v>
                </c:pt>
                <c:pt idx="493">
                  <c:v>32531</c:v>
                </c:pt>
                <c:pt idx="494">
                  <c:v>32530</c:v>
                </c:pt>
                <c:pt idx="495">
                  <c:v>32530</c:v>
                </c:pt>
                <c:pt idx="496">
                  <c:v>32529</c:v>
                </c:pt>
                <c:pt idx="497">
                  <c:v>32529</c:v>
                </c:pt>
                <c:pt idx="498">
                  <c:v>32529</c:v>
                </c:pt>
                <c:pt idx="499">
                  <c:v>32528</c:v>
                </c:pt>
                <c:pt idx="500">
                  <c:v>32528</c:v>
                </c:pt>
                <c:pt idx="501">
                  <c:v>32527</c:v>
                </c:pt>
                <c:pt idx="502">
                  <c:v>32524</c:v>
                </c:pt>
                <c:pt idx="503">
                  <c:v>32522</c:v>
                </c:pt>
                <c:pt idx="504">
                  <c:v>32521</c:v>
                </c:pt>
                <c:pt idx="505">
                  <c:v>32521</c:v>
                </c:pt>
                <c:pt idx="506">
                  <c:v>32520</c:v>
                </c:pt>
                <c:pt idx="507">
                  <c:v>32520</c:v>
                </c:pt>
                <c:pt idx="508">
                  <c:v>32517</c:v>
                </c:pt>
                <c:pt idx="509">
                  <c:v>32515</c:v>
                </c:pt>
                <c:pt idx="510">
                  <c:v>32514</c:v>
                </c:pt>
                <c:pt idx="511">
                  <c:v>32508</c:v>
                </c:pt>
                <c:pt idx="512">
                  <c:v>32508</c:v>
                </c:pt>
                <c:pt idx="513">
                  <c:v>32498</c:v>
                </c:pt>
                <c:pt idx="514">
                  <c:v>32498</c:v>
                </c:pt>
                <c:pt idx="515">
                  <c:v>32498</c:v>
                </c:pt>
                <c:pt idx="516">
                  <c:v>32498</c:v>
                </c:pt>
                <c:pt idx="517">
                  <c:v>32497</c:v>
                </c:pt>
                <c:pt idx="518">
                  <c:v>32496</c:v>
                </c:pt>
                <c:pt idx="519">
                  <c:v>32494</c:v>
                </c:pt>
                <c:pt idx="520">
                  <c:v>32494</c:v>
                </c:pt>
                <c:pt idx="521">
                  <c:v>32492</c:v>
                </c:pt>
                <c:pt idx="522">
                  <c:v>32490</c:v>
                </c:pt>
                <c:pt idx="523">
                  <c:v>32490</c:v>
                </c:pt>
                <c:pt idx="524">
                  <c:v>32490</c:v>
                </c:pt>
                <c:pt idx="525">
                  <c:v>32490</c:v>
                </c:pt>
                <c:pt idx="526">
                  <c:v>32489</c:v>
                </c:pt>
                <c:pt idx="527">
                  <c:v>32488</c:v>
                </c:pt>
                <c:pt idx="528">
                  <c:v>32488</c:v>
                </c:pt>
                <c:pt idx="529">
                  <c:v>32488</c:v>
                </c:pt>
                <c:pt idx="530">
                  <c:v>32487</c:v>
                </c:pt>
                <c:pt idx="531">
                  <c:v>32487</c:v>
                </c:pt>
                <c:pt idx="532">
                  <c:v>32487</c:v>
                </c:pt>
                <c:pt idx="533">
                  <c:v>32481</c:v>
                </c:pt>
                <c:pt idx="534">
                  <c:v>32476</c:v>
                </c:pt>
                <c:pt idx="535">
                  <c:v>32475</c:v>
                </c:pt>
                <c:pt idx="536">
                  <c:v>32475</c:v>
                </c:pt>
                <c:pt idx="537">
                  <c:v>32475</c:v>
                </c:pt>
                <c:pt idx="538">
                  <c:v>32474</c:v>
                </c:pt>
                <c:pt idx="539">
                  <c:v>32474</c:v>
                </c:pt>
                <c:pt idx="540">
                  <c:v>32473</c:v>
                </c:pt>
                <c:pt idx="541">
                  <c:v>32473</c:v>
                </c:pt>
                <c:pt idx="542">
                  <c:v>32472</c:v>
                </c:pt>
                <c:pt idx="543">
                  <c:v>32472</c:v>
                </c:pt>
                <c:pt idx="544">
                  <c:v>32471</c:v>
                </c:pt>
                <c:pt idx="545">
                  <c:v>32471</c:v>
                </c:pt>
                <c:pt idx="546">
                  <c:v>32467</c:v>
                </c:pt>
                <c:pt idx="547">
                  <c:v>32466</c:v>
                </c:pt>
                <c:pt idx="548">
                  <c:v>32463</c:v>
                </c:pt>
                <c:pt idx="549">
                  <c:v>32463</c:v>
                </c:pt>
                <c:pt idx="550">
                  <c:v>32460</c:v>
                </c:pt>
                <c:pt idx="551">
                  <c:v>32457</c:v>
                </c:pt>
                <c:pt idx="552">
                  <c:v>32457</c:v>
                </c:pt>
                <c:pt idx="553">
                  <c:v>32454</c:v>
                </c:pt>
                <c:pt idx="554">
                  <c:v>32454</c:v>
                </c:pt>
                <c:pt idx="555">
                  <c:v>32449</c:v>
                </c:pt>
                <c:pt idx="556">
                  <c:v>32449</c:v>
                </c:pt>
                <c:pt idx="557">
                  <c:v>32449</c:v>
                </c:pt>
                <c:pt idx="558">
                  <c:v>32448</c:v>
                </c:pt>
                <c:pt idx="559">
                  <c:v>32448</c:v>
                </c:pt>
                <c:pt idx="560">
                  <c:v>32445</c:v>
                </c:pt>
                <c:pt idx="561">
                  <c:v>32445</c:v>
                </c:pt>
                <c:pt idx="562">
                  <c:v>32442</c:v>
                </c:pt>
                <c:pt idx="563">
                  <c:v>32442</c:v>
                </c:pt>
                <c:pt idx="564">
                  <c:v>32439</c:v>
                </c:pt>
                <c:pt idx="565">
                  <c:v>32436</c:v>
                </c:pt>
                <c:pt idx="566">
                  <c:v>32436</c:v>
                </c:pt>
                <c:pt idx="567">
                  <c:v>32435</c:v>
                </c:pt>
                <c:pt idx="568">
                  <c:v>32432</c:v>
                </c:pt>
                <c:pt idx="569">
                  <c:v>32432</c:v>
                </c:pt>
                <c:pt idx="570">
                  <c:v>32429</c:v>
                </c:pt>
                <c:pt idx="571">
                  <c:v>32427</c:v>
                </c:pt>
                <c:pt idx="572">
                  <c:v>32424</c:v>
                </c:pt>
                <c:pt idx="573">
                  <c:v>32422</c:v>
                </c:pt>
                <c:pt idx="574">
                  <c:v>32415</c:v>
                </c:pt>
                <c:pt idx="575">
                  <c:v>32413</c:v>
                </c:pt>
                <c:pt idx="576">
                  <c:v>32413</c:v>
                </c:pt>
                <c:pt idx="577">
                  <c:v>32409</c:v>
                </c:pt>
                <c:pt idx="578">
                  <c:v>32408</c:v>
                </c:pt>
                <c:pt idx="579">
                  <c:v>32407</c:v>
                </c:pt>
                <c:pt idx="580">
                  <c:v>32399</c:v>
                </c:pt>
                <c:pt idx="581">
                  <c:v>32399</c:v>
                </c:pt>
                <c:pt idx="582">
                  <c:v>32398</c:v>
                </c:pt>
                <c:pt idx="583">
                  <c:v>32387</c:v>
                </c:pt>
                <c:pt idx="584">
                  <c:v>32373</c:v>
                </c:pt>
                <c:pt idx="585">
                  <c:v>32373</c:v>
                </c:pt>
                <c:pt idx="586">
                  <c:v>32368</c:v>
                </c:pt>
                <c:pt idx="587">
                  <c:v>32363</c:v>
                </c:pt>
                <c:pt idx="588">
                  <c:v>32360</c:v>
                </c:pt>
                <c:pt idx="589">
                  <c:v>32358</c:v>
                </c:pt>
                <c:pt idx="590">
                  <c:v>32357</c:v>
                </c:pt>
                <c:pt idx="591">
                  <c:v>32354</c:v>
                </c:pt>
                <c:pt idx="592">
                  <c:v>32346</c:v>
                </c:pt>
                <c:pt idx="593">
                  <c:v>32346</c:v>
                </c:pt>
                <c:pt idx="594">
                  <c:v>32346</c:v>
                </c:pt>
                <c:pt idx="595">
                  <c:v>32344</c:v>
                </c:pt>
                <c:pt idx="596">
                  <c:v>32337</c:v>
                </c:pt>
                <c:pt idx="597">
                  <c:v>32334</c:v>
                </c:pt>
                <c:pt idx="598">
                  <c:v>32319</c:v>
                </c:pt>
                <c:pt idx="599">
                  <c:v>32319</c:v>
                </c:pt>
                <c:pt idx="600">
                  <c:v>32319</c:v>
                </c:pt>
                <c:pt idx="601">
                  <c:v>32316</c:v>
                </c:pt>
                <c:pt idx="602">
                  <c:v>32313</c:v>
                </c:pt>
                <c:pt idx="603">
                  <c:v>32311</c:v>
                </c:pt>
                <c:pt idx="604">
                  <c:v>32305</c:v>
                </c:pt>
                <c:pt idx="605">
                  <c:v>32305</c:v>
                </c:pt>
                <c:pt idx="606">
                  <c:v>32304</c:v>
                </c:pt>
                <c:pt idx="607">
                  <c:v>32304</c:v>
                </c:pt>
                <c:pt idx="608">
                  <c:v>32304</c:v>
                </c:pt>
                <c:pt idx="609">
                  <c:v>32304</c:v>
                </c:pt>
                <c:pt idx="610">
                  <c:v>32303</c:v>
                </c:pt>
                <c:pt idx="611">
                  <c:v>32302</c:v>
                </c:pt>
                <c:pt idx="612">
                  <c:v>32301</c:v>
                </c:pt>
                <c:pt idx="613">
                  <c:v>32301</c:v>
                </c:pt>
                <c:pt idx="614">
                  <c:v>32299</c:v>
                </c:pt>
                <c:pt idx="615">
                  <c:v>32298</c:v>
                </c:pt>
                <c:pt idx="616">
                  <c:v>32295</c:v>
                </c:pt>
                <c:pt idx="617">
                  <c:v>32295</c:v>
                </c:pt>
                <c:pt idx="618">
                  <c:v>32294</c:v>
                </c:pt>
                <c:pt idx="619">
                  <c:v>32294</c:v>
                </c:pt>
                <c:pt idx="620">
                  <c:v>32293</c:v>
                </c:pt>
                <c:pt idx="621">
                  <c:v>32292</c:v>
                </c:pt>
                <c:pt idx="622">
                  <c:v>32292</c:v>
                </c:pt>
                <c:pt idx="623">
                  <c:v>32292</c:v>
                </c:pt>
                <c:pt idx="624">
                  <c:v>32290</c:v>
                </c:pt>
                <c:pt idx="625">
                  <c:v>32289</c:v>
                </c:pt>
                <c:pt idx="626">
                  <c:v>32289</c:v>
                </c:pt>
                <c:pt idx="627">
                  <c:v>32288</c:v>
                </c:pt>
                <c:pt idx="628">
                  <c:v>32288</c:v>
                </c:pt>
                <c:pt idx="629">
                  <c:v>32284</c:v>
                </c:pt>
                <c:pt idx="630">
                  <c:v>32284</c:v>
                </c:pt>
                <c:pt idx="631">
                  <c:v>32284</c:v>
                </c:pt>
                <c:pt idx="632">
                  <c:v>32283</c:v>
                </c:pt>
                <c:pt idx="633">
                  <c:v>32282</c:v>
                </c:pt>
                <c:pt idx="634">
                  <c:v>32282</c:v>
                </c:pt>
                <c:pt idx="635">
                  <c:v>32278</c:v>
                </c:pt>
                <c:pt idx="636">
                  <c:v>32277</c:v>
                </c:pt>
                <c:pt idx="637">
                  <c:v>32277</c:v>
                </c:pt>
                <c:pt idx="638">
                  <c:v>32275</c:v>
                </c:pt>
                <c:pt idx="639">
                  <c:v>32275</c:v>
                </c:pt>
                <c:pt idx="640">
                  <c:v>32274</c:v>
                </c:pt>
                <c:pt idx="641">
                  <c:v>32274</c:v>
                </c:pt>
                <c:pt idx="642">
                  <c:v>32272</c:v>
                </c:pt>
                <c:pt idx="643">
                  <c:v>32272</c:v>
                </c:pt>
                <c:pt idx="644">
                  <c:v>32272</c:v>
                </c:pt>
                <c:pt idx="645">
                  <c:v>32271</c:v>
                </c:pt>
                <c:pt idx="646">
                  <c:v>32271</c:v>
                </c:pt>
                <c:pt idx="647">
                  <c:v>32271</c:v>
                </c:pt>
                <c:pt idx="648">
                  <c:v>32265</c:v>
                </c:pt>
                <c:pt idx="649">
                  <c:v>32265</c:v>
                </c:pt>
                <c:pt idx="650">
                  <c:v>32265</c:v>
                </c:pt>
                <c:pt idx="651">
                  <c:v>32261</c:v>
                </c:pt>
                <c:pt idx="652">
                  <c:v>32259</c:v>
                </c:pt>
                <c:pt idx="653">
                  <c:v>32259</c:v>
                </c:pt>
                <c:pt idx="654">
                  <c:v>32257</c:v>
                </c:pt>
                <c:pt idx="655">
                  <c:v>32256</c:v>
                </c:pt>
                <c:pt idx="656">
                  <c:v>32256</c:v>
                </c:pt>
                <c:pt idx="657">
                  <c:v>32255</c:v>
                </c:pt>
                <c:pt idx="658">
                  <c:v>32246</c:v>
                </c:pt>
                <c:pt idx="659">
                  <c:v>32241</c:v>
                </c:pt>
                <c:pt idx="660">
                  <c:v>32238</c:v>
                </c:pt>
                <c:pt idx="661">
                  <c:v>32238</c:v>
                </c:pt>
                <c:pt idx="662">
                  <c:v>32237</c:v>
                </c:pt>
                <c:pt idx="663">
                  <c:v>32231</c:v>
                </c:pt>
                <c:pt idx="664">
                  <c:v>32226</c:v>
                </c:pt>
                <c:pt idx="665">
                  <c:v>32223</c:v>
                </c:pt>
                <c:pt idx="666">
                  <c:v>32223</c:v>
                </c:pt>
                <c:pt idx="667">
                  <c:v>32218</c:v>
                </c:pt>
                <c:pt idx="668">
                  <c:v>32216</c:v>
                </c:pt>
                <c:pt idx="669">
                  <c:v>32215</c:v>
                </c:pt>
                <c:pt idx="670">
                  <c:v>32205</c:v>
                </c:pt>
                <c:pt idx="671">
                  <c:v>32205</c:v>
                </c:pt>
                <c:pt idx="672">
                  <c:v>32203</c:v>
                </c:pt>
                <c:pt idx="673">
                  <c:v>32202</c:v>
                </c:pt>
                <c:pt idx="674">
                  <c:v>32200</c:v>
                </c:pt>
                <c:pt idx="675">
                  <c:v>32199</c:v>
                </c:pt>
                <c:pt idx="676">
                  <c:v>32199</c:v>
                </c:pt>
                <c:pt idx="677">
                  <c:v>32195</c:v>
                </c:pt>
                <c:pt idx="678">
                  <c:v>32190</c:v>
                </c:pt>
                <c:pt idx="679">
                  <c:v>32188</c:v>
                </c:pt>
                <c:pt idx="680">
                  <c:v>32184</c:v>
                </c:pt>
                <c:pt idx="681">
                  <c:v>32180</c:v>
                </c:pt>
                <c:pt idx="682">
                  <c:v>32176</c:v>
                </c:pt>
                <c:pt idx="683">
                  <c:v>32173</c:v>
                </c:pt>
                <c:pt idx="684">
                  <c:v>32168</c:v>
                </c:pt>
                <c:pt idx="685">
                  <c:v>32166</c:v>
                </c:pt>
                <c:pt idx="686">
                  <c:v>32165</c:v>
                </c:pt>
                <c:pt idx="687">
                  <c:v>32165</c:v>
                </c:pt>
                <c:pt idx="688">
                  <c:v>32160</c:v>
                </c:pt>
                <c:pt idx="689">
                  <c:v>32160</c:v>
                </c:pt>
                <c:pt idx="690">
                  <c:v>32157</c:v>
                </c:pt>
                <c:pt idx="691">
                  <c:v>32157</c:v>
                </c:pt>
                <c:pt idx="692">
                  <c:v>32153</c:v>
                </c:pt>
                <c:pt idx="693">
                  <c:v>32153</c:v>
                </c:pt>
                <c:pt idx="694">
                  <c:v>32149</c:v>
                </c:pt>
                <c:pt idx="695">
                  <c:v>32149</c:v>
                </c:pt>
                <c:pt idx="696">
                  <c:v>32128</c:v>
                </c:pt>
                <c:pt idx="697">
                  <c:v>32126</c:v>
                </c:pt>
                <c:pt idx="698">
                  <c:v>32126</c:v>
                </c:pt>
                <c:pt idx="699">
                  <c:v>32125</c:v>
                </c:pt>
                <c:pt idx="700">
                  <c:v>32119</c:v>
                </c:pt>
                <c:pt idx="701">
                  <c:v>32115</c:v>
                </c:pt>
                <c:pt idx="702">
                  <c:v>32114</c:v>
                </c:pt>
                <c:pt idx="703">
                  <c:v>32114</c:v>
                </c:pt>
                <c:pt idx="704">
                  <c:v>32112</c:v>
                </c:pt>
                <c:pt idx="705">
                  <c:v>32109</c:v>
                </c:pt>
                <c:pt idx="706">
                  <c:v>32109</c:v>
                </c:pt>
                <c:pt idx="707">
                  <c:v>32109</c:v>
                </c:pt>
                <c:pt idx="708">
                  <c:v>32102</c:v>
                </c:pt>
                <c:pt idx="709">
                  <c:v>32098</c:v>
                </c:pt>
                <c:pt idx="710">
                  <c:v>32097</c:v>
                </c:pt>
                <c:pt idx="711">
                  <c:v>32095</c:v>
                </c:pt>
                <c:pt idx="712">
                  <c:v>32093</c:v>
                </c:pt>
                <c:pt idx="713">
                  <c:v>32092</c:v>
                </c:pt>
                <c:pt idx="714">
                  <c:v>32089</c:v>
                </c:pt>
                <c:pt idx="715">
                  <c:v>32089</c:v>
                </c:pt>
                <c:pt idx="716">
                  <c:v>32089</c:v>
                </c:pt>
                <c:pt idx="717">
                  <c:v>32088</c:v>
                </c:pt>
                <c:pt idx="718">
                  <c:v>32088</c:v>
                </c:pt>
                <c:pt idx="719">
                  <c:v>32087</c:v>
                </c:pt>
                <c:pt idx="720">
                  <c:v>32081</c:v>
                </c:pt>
                <c:pt idx="721">
                  <c:v>32081</c:v>
                </c:pt>
                <c:pt idx="722">
                  <c:v>32077</c:v>
                </c:pt>
                <c:pt idx="723">
                  <c:v>32076</c:v>
                </c:pt>
                <c:pt idx="724">
                  <c:v>32075</c:v>
                </c:pt>
                <c:pt idx="725">
                  <c:v>32075</c:v>
                </c:pt>
                <c:pt idx="726">
                  <c:v>32073</c:v>
                </c:pt>
                <c:pt idx="727">
                  <c:v>32070</c:v>
                </c:pt>
                <c:pt idx="728">
                  <c:v>32069</c:v>
                </c:pt>
                <c:pt idx="729">
                  <c:v>32067</c:v>
                </c:pt>
                <c:pt idx="730">
                  <c:v>32064</c:v>
                </c:pt>
                <c:pt idx="731">
                  <c:v>32064</c:v>
                </c:pt>
                <c:pt idx="732">
                  <c:v>32058</c:v>
                </c:pt>
                <c:pt idx="733">
                  <c:v>32057</c:v>
                </c:pt>
                <c:pt idx="734">
                  <c:v>32057</c:v>
                </c:pt>
                <c:pt idx="735">
                  <c:v>32056</c:v>
                </c:pt>
                <c:pt idx="736">
                  <c:v>32055</c:v>
                </c:pt>
                <c:pt idx="737">
                  <c:v>32055</c:v>
                </c:pt>
                <c:pt idx="738">
                  <c:v>32055</c:v>
                </c:pt>
                <c:pt idx="739">
                  <c:v>32050</c:v>
                </c:pt>
                <c:pt idx="740">
                  <c:v>32048</c:v>
                </c:pt>
                <c:pt idx="741">
                  <c:v>32045</c:v>
                </c:pt>
                <c:pt idx="742">
                  <c:v>32044</c:v>
                </c:pt>
                <c:pt idx="743">
                  <c:v>32042</c:v>
                </c:pt>
                <c:pt idx="744">
                  <c:v>32041</c:v>
                </c:pt>
                <c:pt idx="745">
                  <c:v>32038</c:v>
                </c:pt>
                <c:pt idx="746">
                  <c:v>32034</c:v>
                </c:pt>
                <c:pt idx="747">
                  <c:v>32033</c:v>
                </c:pt>
                <c:pt idx="748">
                  <c:v>32030</c:v>
                </c:pt>
                <c:pt idx="749">
                  <c:v>32027</c:v>
                </c:pt>
                <c:pt idx="750">
                  <c:v>32027</c:v>
                </c:pt>
                <c:pt idx="751">
                  <c:v>32026</c:v>
                </c:pt>
                <c:pt idx="752">
                  <c:v>32022</c:v>
                </c:pt>
                <c:pt idx="753">
                  <c:v>32022</c:v>
                </c:pt>
                <c:pt idx="754">
                  <c:v>32014</c:v>
                </c:pt>
                <c:pt idx="755">
                  <c:v>32008</c:v>
                </c:pt>
                <c:pt idx="756">
                  <c:v>32004</c:v>
                </c:pt>
                <c:pt idx="757">
                  <c:v>32004</c:v>
                </c:pt>
                <c:pt idx="758">
                  <c:v>31997</c:v>
                </c:pt>
                <c:pt idx="759">
                  <c:v>31997</c:v>
                </c:pt>
                <c:pt idx="760">
                  <c:v>31996</c:v>
                </c:pt>
                <c:pt idx="761">
                  <c:v>31996</c:v>
                </c:pt>
                <c:pt idx="762">
                  <c:v>31990</c:v>
                </c:pt>
                <c:pt idx="763">
                  <c:v>31988</c:v>
                </c:pt>
                <c:pt idx="764">
                  <c:v>31986</c:v>
                </c:pt>
                <c:pt idx="765">
                  <c:v>31986</c:v>
                </c:pt>
                <c:pt idx="766">
                  <c:v>31984</c:v>
                </c:pt>
                <c:pt idx="767">
                  <c:v>31983</c:v>
                </c:pt>
                <c:pt idx="768">
                  <c:v>31981</c:v>
                </c:pt>
                <c:pt idx="769">
                  <c:v>31981</c:v>
                </c:pt>
                <c:pt idx="770">
                  <c:v>31981</c:v>
                </c:pt>
                <c:pt idx="771">
                  <c:v>31980</c:v>
                </c:pt>
                <c:pt idx="772">
                  <c:v>31980</c:v>
                </c:pt>
                <c:pt idx="773">
                  <c:v>31980</c:v>
                </c:pt>
                <c:pt idx="774">
                  <c:v>31979</c:v>
                </c:pt>
                <c:pt idx="775">
                  <c:v>31977</c:v>
                </c:pt>
                <c:pt idx="776">
                  <c:v>31974</c:v>
                </c:pt>
                <c:pt idx="777">
                  <c:v>31973</c:v>
                </c:pt>
                <c:pt idx="778">
                  <c:v>31972</c:v>
                </c:pt>
                <c:pt idx="779">
                  <c:v>31972</c:v>
                </c:pt>
                <c:pt idx="780">
                  <c:v>31971</c:v>
                </c:pt>
                <c:pt idx="781">
                  <c:v>31967</c:v>
                </c:pt>
                <c:pt idx="782">
                  <c:v>31964</c:v>
                </c:pt>
                <c:pt idx="783">
                  <c:v>31964</c:v>
                </c:pt>
                <c:pt idx="784">
                  <c:v>31964</c:v>
                </c:pt>
                <c:pt idx="785">
                  <c:v>31962</c:v>
                </c:pt>
                <c:pt idx="786">
                  <c:v>31960</c:v>
                </c:pt>
                <c:pt idx="787">
                  <c:v>31958</c:v>
                </c:pt>
                <c:pt idx="788">
                  <c:v>31956</c:v>
                </c:pt>
                <c:pt idx="789">
                  <c:v>31956</c:v>
                </c:pt>
                <c:pt idx="790">
                  <c:v>31950</c:v>
                </c:pt>
                <c:pt idx="791">
                  <c:v>31930</c:v>
                </c:pt>
                <c:pt idx="792">
                  <c:v>31930</c:v>
                </c:pt>
                <c:pt idx="793">
                  <c:v>31926</c:v>
                </c:pt>
                <c:pt idx="794">
                  <c:v>31923</c:v>
                </c:pt>
                <c:pt idx="795">
                  <c:v>31922</c:v>
                </c:pt>
                <c:pt idx="796">
                  <c:v>31920</c:v>
                </c:pt>
                <c:pt idx="797">
                  <c:v>31920</c:v>
                </c:pt>
                <c:pt idx="798">
                  <c:v>31917</c:v>
                </c:pt>
                <c:pt idx="799">
                  <c:v>31913</c:v>
                </c:pt>
                <c:pt idx="800">
                  <c:v>31913</c:v>
                </c:pt>
                <c:pt idx="801">
                  <c:v>31912</c:v>
                </c:pt>
                <c:pt idx="802">
                  <c:v>31912</c:v>
                </c:pt>
                <c:pt idx="803">
                  <c:v>31911</c:v>
                </c:pt>
                <c:pt idx="804">
                  <c:v>31906</c:v>
                </c:pt>
                <c:pt idx="805">
                  <c:v>31904</c:v>
                </c:pt>
                <c:pt idx="806">
                  <c:v>31904</c:v>
                </c:pt>
                <c:pt idx="807">
                  <c:v>31893</c:v>
                </c:pt>
                <c:pt idx="808">
                  <c:v>31892</c:v>
                </c:pt>
                <c:pt idx="809">
                  <c:v>31890</c:v>
                </c:pt>
                <c:pt idx="810">
                  <c:v>31886</c:v>
                </c:pt>
                <c:pt idx="811">
                  <c:v>31886</c:v>
                </c:pt>
                <c:pt idx="812">
                  <c:v>31885</c:v>
                </c:pt>
                <c:pt idx="813">
                  <c:v>31884</c:v>
                </c:pt>
                <c:pt idx="814">
                  <c:v>31884</c:v>
                </c:pt>
                <c:pt idx="815">
                  <c:v>31883</c:v>
                </c:pt>
                <c:pt idx="816">
                  <c:v>31882</c:v>
                </c:pt>
                <c:pt idx="817">
                  <c:v>31881</c:v>
                </c:pt>
                <c:pt idx="818">
                  <c:v>31880</c:v>
                </c:pt>
                <c:pt idx="819">
                  <c:v>31879</c:v>
                </c:pt>
                <c:pt idx="820">
                  <c:v>31874</c:v>
                </c:pt>
                <c:pt idx="821">
                  <c:v>31874</c:v>
                </c:pt>
                <c:pt idx="822">
                  <c:v>31871</c:v>
                </c:pt>
                <c:pt idx="823">
                  <c:v>31869</c:v>
                </c:pt>
                <c:pt idx="824">
                  <c:v>31869</c:v>
                </c:pt>
                <c:pt idx="825">
                  <c:v>31867</c:v>
                </c:pt>
                <c:pt idx="826">
                  <c:v>31863</c:v>
                </c:pt>
                <c:pt idx="827">
                  <c:v>31861</c:v>
                </c:pt>
                <c:pt idx="828">
                  <c:v>31860</c:v>
                </c:pt>
                <c:pt idx="829">
                  <c:v>31857</c:v>
                </c:pt>
                <c:pt idx="830">
                  <c:v>31854</c:v>
                </c:pt>
                <c:pt idx="831">
                  <c:v>31854</c:v>
                </c:pt>
                <c:pt idx="832">
                  <c:v>31846</c:v>
                </c:pt>
                <c:pt idx="833">
                  <c:v>31845</c:v>
                </c:pt>
                <c:pt idx="834">
                  <c:v>31844</c:v>
                </c:pt>
                <c:pt idx="835">
                  <c:v>31844</c:v>
                </c:pt>
                <c:pt idx="836">
                  <c:v>31839</c:v>
                </c:pt>
                <c:pt idx="837">
                  <c:v>31839</c:v>
                </c:pt>
                <c:pt idx="838">
                  <c:v>31834</c:v>
                </c:pt>
                <c:pt idx="839">
                  <c:v>31830</c:v>
                </c:pt>
                <c:pt idx="840">
                  <c:v>31829</c:v>
                </c:pt>
                <c:pt idx="841">
                  <c:v>31822</c:v>
                </c:pt>
                <c:pt idx="842">
                  <c:v>31817</c:v>
                </c:pt>
                <c:pt idx="843">
                  <c:v>31816</c:v>
                </c:pt>
                <c:pt idx="844">
                  <c:v>31807</c:v>
                </c:pt>
                <c:pt idx="845">
                  <c:v>31807</c:v>
                </c:pt>
                <c:pt idx="846">
                  <c:v>31806</c:v>
                </c:pt>
                <c:pt idx="847">
                  <c:v>31805</c:v>
                </c:pt>
                <c:pt idx="848">
                  <c:v>31804</c:v>
                </c:pt>
                <c:pt idx="849">
                  <c:v>31798</c:v>
                </c:pt>
                <c:pt idx="850">
                  <c:v>31797</c:v>
                </c:pt>
                <c:pt idx="851">
                  <c:v>31794</c:v>
                </c:pt>
                <c:pt idx="852">
                  <c:v>31790</c:v>
                </c:pt>
                <c:pt idx="853">
                  <c:v>31788</c:v>
                </c:pt>
                <c:pt idx="854">
                  <c:v>31784</c:v>
                </c:pt>
                <c:pt idx="855">
                  <c:v>31723</c:v>
                </c:pt>
                <c:pt idx="856">
                  <c:v>31711</c:v>
                </c:pt>
                <c:pt idx="857">
                  <c:v>31661</c:v>
                </c:pt>
                <c:pt idx="858">
                  <c:v>31658</c:v>
                </c:pt>
                <c:pt idx="859">
                  <c:v>31650</c:v>
                </c:pt>
              </c:numCache>
            </c:numRef>
          </c:xVal>
          <c:yVal>
            <c:numRef>
              <c:f>'Figures 5 and S5'!$D$2:$D$861</c:f>
              <c:numCache>
                <c:formatCode>General</c:formatCode>
                <c:ptCount val="86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0.31015105749999999</c:v>
                </c:pt>
                <c:pt idx="4">
                  <c:v>0</c:v>
                </c:pt>
                <c:pt idx="5">
                  <c:v>0.12445221250000001</c:v>
                </c:pt>
                <c:pt idx="6">
                  <c:v>0.82283509300000002</c:v>
                </c:pt>
                <c:pt idx="7">
                  <c:v>0.32768703399999999</c:v>
                </c:pt>
                <c:pt idx="8">
                  <c:v>0</c:v>
                </c:pt>
                <c:pt idx="9">
                  <c:v>0</c:v>
                </c:pt>
                <c:pt idx="10">
                  <c:v>0.202686217</c:v>
                </c:pt>
                <c:pt idx="11">
                  <c:v>0</c:v>
                </c:pt>
                <c:pt idx="12">
                  <c:v>0.45498328724999998</c:v>
                </c:pt>
                <c:pt idx="13">
                  <c:v>3.2885502309999999</c:v>
                </c:pt>
                <c:pt idx="14">
                  <c:v>0</c:v>
                </c:pt>
                <c:pt idx="15">
                  <c:v>0.19601671849999999</c:v>
                </c:pt>
                <c:pt idx="16">
                  <c:v>0.17644686400000001</c:v>
                </c:pt>
                <c:pt idx="17">
                  <c:v>0.21828014200000001</c:v>
                </c:pt>
                <c:pt idx="18">
                  <c:v>0.81148564300000003</c:v>
                </c:pt>
                <c:pt idx="19">
                  <c:v>0</c:v>
                </c:pt>
                <c:pt idx="20">
                  <c:v>0.17314654500000001</c:v>
                </c:pt>
                <c:pt idx="21">
                  <c:v>0.12603347500000001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0.20905079333333335</c:v>
                </c:pt>
                <c:pt idx="27">
                  <c:v>0</c:v>
                </c:pt>
                <c:pt idx="28">
                  <c:v>1.0385158299999999</c:v>
                </c:pt>
                <c:pt idx="29">
                  <c:v>0.18548225400000001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0.66025473479999996</c:v>
                </c:pt>
                <c:pt idx="37">
                  <c:v>0</c:v>
                </c:pt>
                <c:pt idx="38">
                  <c:v>0.33013387699999996</c:v>
                </c:pt>
                <c:pt idx="39">
                  <c:v>0.14191130439999999</c:v>
                </c:pt>
                <c:pt idx="40">
                  <c:v>0.141719978</c:v>
                </c:pt>
                <c:pt idx="41">
                  <c:v>0.236108925</c:v>
                </c:pt>
                <c:pt idx="42">
                  <c:v>0</c:v>
                </c:pt>
                <c:pt idx="43">
                  <c:v>0.22895090600000001</c:v>
                </c:pt>
                <c:pt idx="44">
                  <c:v>0</c:v>
                </c:pt>
                <c:pt idx="45">
                  <c:v>0.185499155</c:v>
                </c:pt>
                <c:pt idx="46">
                  <c:v>0.12031884499999999</c:v>
                </c:pt>
                <c:pt idx="47">
                  <c:v>0.28333070999999999</c:v>
                </c:pt>
                <c:pt idx="48">
                  <c:v>0</c:v>
                </c:pt>
                <c:pt idx="49">
                  <c:v>0.19399579</c:v>
                </c:pt>
                <c:pt idx="50">
                  <c:v>0</c:v>
                </c:pt>
                <c:pt idx="51">
                  <c:v>0.315836968</c:v>
                </c:pt>
                <c:pt idx="52">
                  <c:v>0.24377450150000002</c:v>
                </c:pt>
                <c:pt idx="53">
                  <c:v>0.16400964000000001</c:v>
                </c:pt>
                <c:pt idx="54">
                  <c:v>0.39155601000000001</c:v>
                </c:pt>
                <c:pt idx="55">
                  <c:v>0.29743900000000001</c:v>
                </c:pt>
                <c:pt idx="56">
                  <c:v>0</c:v>
                </c:pt>
                <c:pt idx="57">
                  <c:v>0.31760435599999998</c:v>
                </c:pt>
                <c:pt idx="58">
                  <c:v>0.14754284400000001</c:v>
                </c:pt>
                <c:pt idx="59">
                  <c:v>0</c:v>
                </c:pt>
                <c:pt idx="60">
                  <c:v>0.32599962266666666</c:v>
                </c:pt>
                <c:pt idx="61">
                  <c:v>0.56992989400000005</c:v>
                </c:pt>
                <c:pt idx="62">
                  <c:v>0.246687985</c:v>
                </c:pt>
                <c:pt idx="63">
                  <c:v>2.4887768760000002</c:v>
                </c:pt>
                <c:pt idx="64">
                  <c:v>0.13933857799999999</c:v>
                </c:pt>
                <c:pt idx="65">
                  <c:v>1.3285783046666666</c:v>
                </c:pt>
                <c:pt idx="66">
                  <c:v>0.48289507200000004</c:v>
                </c:pt>
                <c:pt idx="67">
                  <c:v>0</c:v>
                </c:pt>
                <c:pt idx="68">
                  <c:v>0.73695292499999998</c:v>
                </c:pt>
                <c:pt idx="69">
                  <c:v>0.160425127</c:v>
                </c:pt>
                <c:pt idx="70">
                  <c:v>0</c:v>
                </c:pt>
                <c:pt idx="71">
                  <c:v>0</c:v>
                </c:pt>
                <c:pt idx="72">
                  <c:v>0.17534170500000001</c:v>
                </c:pt>
                <c:pt idx="73">
                  <c:v>0</c:v>
                </c:pt>
                <c:pt idx="74">
                  <c:v>0.33114275500000001</c:v>
                </c:pt>
                <c:pt idx="75">
                  <c:v>0.35305391600000002</c:v>
                </c:pt>
                <c:pt idx="76">
                  <c:v>0.187265918</c:v>
                </c:pt>
                <c:pt idx="77">
                  <c:v>0</c:v>
                </c:pt>
                <c:pt idx="78">
                  <c:v>0.46399031699999999</c:v>
                </c:pt>
                <c:pt idx="79">
                  <c:v>0.17685505600000001</c:v>
                </c:pt>
                <c:pt idx="80">
                  <c:v>0.13397430900000001</c:v>
                </c:pt>
                <c:pt idx="81">
                  <c:v>0</c:v>
                </c:pt>
                <c:pt idx="82">
                  <c:v>0.74771933050000006</c:v>
                </c:pt>
                <c:pt idx="83">
                  <c:v>0</c:v>
                </c:pt>
                <c:pt idx="84">
                  <c:v>0.23752969099999999</c:v>
                </c:pt>
                <c:pt idx="85">
                  <c:v>0.110303334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0.11463888799999999</c:v>
                </c:pt>
                <c:pt idx="93">
                  <c:v>0.17351069999999999</c:v>
                </c:pt>
                <c:pt idx="94">
                  <c:v>4.6274859610000005</c:v>
                </c:pt>
                <c:pt idx="95">
                  <c:v>0.15059674000000001</c:v>
                </c:pt>
                <c:pt idx="96">
                  <c:v>0.165238046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0.39391590066666671</c:v>
                </c:pt>
                <c:pt idx="101">
                  <c:v>0</c:v>
                </c:pt>
                <c:pt idx="102">
                  <c:v>0.47497687199999999</c:v>
                </c:pt>
                <c:pt idx="103">
                  <c:v>0.27458632500000002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0.24091850200000001</c:v>
                </c:pt>
                <c:pt idx="108">
                  <c:v>0</c:v>
                </c:pt>
                <c:pt idx="109">
                  <c:v>0.18590432100000001</c:v>
                </c:pt>
                <c:pt idx="110">
                  <c:v>0.30975264320000001</c:v>
                </c:pt>
                <c:pt idx="111">
                  <c:v>0</c:v>
                </c:pt>
                <c:pt idx="112">
                  <c:v>0.49220335866666665</c:v>
                </c:pt>
                <c:pt idx="113">
                  <c:v>0</c:v>
                </c:pt>
                <c:pt idx="114">
                  <c:v>0.3408053304</c:v>
                </c:pt>
                <c:pt idx="115">
                  <c:v>0</c:v>
                </c:pt>
                <c:pt idx="116">
                  <c:v>0.21455996399999999</c:v>
                </c:pt>
                <c:pt idx="117">
                  <c:v>0.27064570599999999</c:v>
                </c:pt>
                <c:pt idx="118">
                  <c:v>0</c:v>
                </c:pt>
                <c:pt idx="119">
                  <c:v>0.6716493912</c:v>
                </c:pt>
                <c:pt idx="120">
                  <c:v>0.39191465879999998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0.265051117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0.12340620249999999</c:v>
                </c:pt>
                <c:pt idx="131">
                  <c:v>0</c:v>
                </c:pt>
                <c:pt idx="132">
                  <c:v>0.61356621300000003</c:v>
                </c:pt>
                <c:pt idx="133">
                  <c:v>0.119800058</c:v>
                </c:pt>
                <c:pt idx="134">
                  <c:v>0.119800058</c:v>
                </c:pt>
                <c:pt idx="135">
                  <c:v>0.27901859024999998</c:v>
                </c:pt>
                <c:pt idx="136">
                  <c:v>0.30643023550000004</c:v>
                </c:pt>
                <c:pt idx="137">
                  <c:v>0.20703154400000001</c:v>
                </c:pt>
                <c:pt idx="138">
                  <c:v>0.16501551433333334</c:v>
                </c:pt>
                <c:pt idx="139">
                  <c:v>0</c:v>
                </c:pt>
                <c:pt idx="140">
                  <c:v>0.15284834999999999</c:v>
                </c:pt>
                <c:pt idx="141">
                  <c:v>0</c:v>
                </c:pt>
                <c:pt idx="142">
                  <c:v>0.15003429400000001</c:v>
                </c:pt>
                <c:pt idx="143">
                  <c:v>0.45438957499999999</c:v>
                </c:pt>
                <c:pt idx="144">
                  <c:v>0</c:v>
                </c:pt>
                <c:pt idx="145">
                  <c:v>0.24439778300000001</c:v>
                </c:pt>
                <c:pt idx="146">
                  <c:v>0.156979386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0.20604196299999999</c:v>
                </c:pt>
                <c:pt idx="151">
                  <c:v>0.25466363019999999</c:v>
                </c:pt>
                <c:pt idx="152">
                  <c:v>0.40334025350000002</c:v>
                </c:pt>
                <c:pt idx="153">
                  <c:v>0</c:v>
                </c:pt>
                <c:pt idx="154">
                  <c:v>0</c:v>
                </c:pt>
                <c:pt idx="155">
                  <c:v>0.67921463299999996</c:v>
                </c:pt>
                <c:pt idx="156">
                  <c:v>0</c:v>
                </c:pt>
                <c:pt idx="157">
                  <c:v>0</c:v>
                </c:pt>
                <c:pt idx="158">
                  <c:v>0.12393109400000001</c:v>
                </c:pt>
                <c:pt idx="159">
                  <c:v>0.24086595699999999</c:v>
                </c:pt>
                <c:pt idx="160">
                  <c:v>0.13551155600000001</c:v>
                </c:pt>
                <c:pt idx="161">
                  <c:v>0.209532996</c:v>
                </c:pt>
                <c:pt idx="162">
                  <c:v>0</c:v>
                </c:pt>
                <c:pt idx="163">
                  <c:v>0.111454047</c:v>
                </c:pt>
                <c:pt idx="164">
                  <c:v>0.16524145900000001</c:v>
                </c:pt>
                <c:pt idx="165">
                  <c:v>0.262274638</c:v>
                </c:pt>
                <c:pt idx="166">
                  <c:v>0.12872601775</c:v>
                </c:pt>
                <c:pt idx="167">
                  <c:v>0.11015111399999999</c:v>
                </c:pt>
                <c:pt idx="168">
                  <c:v>0</c:v>
                </c:pt>
                <c:pt idx="169">
                  <c:v>0</c:v>
                </c:pt>
                <c:pt idx="170">
                  <c:v>17.882247370000002</c:v>
                </c:pt>
                <c:pt idx="171">
                  <c:v>0</c:v>
                </c:pt>
                <c:pt idx="172">
                  <c:v>0.120027435</c:v>
                </c:pt>
                <c:pt idx="173">
                  <c:v>0.15003429400000001</c:v>
                </c:pt>
                <c:pt idx="174">
                  <c:v>0.139472398</c:v>
                </c:pt>
                <c:pt idx="175">
                  <c:v>0</c:v>
                </c:pt>
                <c:pt idx="176">
                  <c:v>0.11317798</c:v>
                </c:pt>
                <c:pt idx="177">
                  <c:v>0</c:v>
                </c:pt>
                <c:pt idx="178">
                  <c:v>0</c:v>
                </c:pt>
                <c:pt idx="179">
                  <c:v>0.17691786500000001</c:v>
                </c:pt>
                <c:pt idx="180">
                  <c:v>0.27581678533333331</c:v>
                </c:pt>
                <c:pt idx="181">
                  <c:v>0</c:v>
                </c:pt>
                <c:pt idx="182">
                  <c:v>0.18821049500000001</c:v>
                </c:pt>
                <c:pt idx="183">
                  <c:v>0.11574074099999999</c:v>
                </c:pt>
                <c:pt idx="184">
                  <c:v>0.124223603</c:v>
                </c:pt>
                <c:pt idx="185">
                  <c:v>0.25783038599999997</c:v>
                </c:pt>
                <c:pt idx="186">
                  <c:v>0.139275766</c:v>
                </c:pt>
                <c:pt idx="187">
                  <c:v>0.1457476</c:v>
                </c:pt>
                <c:pt idx="188">
                  <c:v>0</c:v>
                </c:pt>
                <c:pt idx="189">
                  <c:v>0.158096816</c:v>
                </c:pt>
                <c:pt idx="190">
                  <c:v>0.1806770815</c:v>
                </c:pt>
                <c:pt idx="191">
                  <c:v>0.51330609000000005</c:v>
                </c:pt>
                <c:pt idx="192">
                  <c:v>0</c:v>
                </c:pt>
                <c:pt idx="193">
                  <c:v>0</c:v>
                </c:pt>
                <c:pt idx="194">
                  <c:v>0.158325876</c:v>
                </c:pt>
                <c:pt idx="195">
                  <c:v>0.13067910766666668</c:v>
                </c:pt>
                <c:pt idx="196">
                  <c:v>0</c:v>
                </c:pt>
                <c:pt idx="197">
                  <c:v>6.9325818046666665</c:v>
                </c:pt>
                <c:pt idx="198">
                  <c:v>0.2203332455</c:v>
                </c:pt>
                <c:pt idx="199">
                  <c:v>0</c:v>
                </c:pt>
                <c:pt idx="200">
                  <c:v>0.15754983466666667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0.1593142505</c:v>
                </c:pt>
                <c:pt idx="213">
                  <c:v>0.25444726299999998</c:v>
                </c:pt>
                <c:pt idx="214">
                  <c:v>0.116690507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0.54688031500000001</c:v>
                </c:pt>
                <c:pt idx="219">
                  <c:v>0.49910505300000002</c:v>
                </c:pt>
                <c:pt idx="220">
                  <c:v>0.32502394200000001</c:v>
                </c:pt>
                <c:pt idx="221">
                  <c:v>0</c:v>
                </c:pt>
                <c:pt idx="222">
                  <c:v>0.199642021</c:v>
                </c:pt>
                <c:pt idx="223">
                  <c:v>0.32457809800000004</c:v>
                </c:pt>
                <c:pt idx="224">
                  <c:v>0</c:v>
                </c:pt>
                <c:pt idx="225">
                  <c:v>0</c:v>
                </c:pt>
                <c:pt idx="226">
                  <c:v>0.55761173180000001</c:v>
                </c:pt>
                <c:pt idx="227">
                  <c:v>0.10963819399999999</c:v>
                </c:pt>
                <c:pt idx="228">
                  <c:v>2.1605320780000001</c:v>
                </c:pt>
                <c:pt idx="229">
                  <c:v>0.130799945</c:v>
                </c:pt>
                <c:pt idx="230">
                  <c:v>1.4554110634999999</c:v>
                </c:pt>
                <c:pt idx="231">
                  <c:v>0</c:v>
                </c:pt>
                <c:pt idx="232">
                  <c:v>0.15433260600000001</c:v>
                </c:pt>
                <c:pt idx="233">
                  <c:v>0.61733042199999999</c:v>
                </c:pt>
                <c:pt idx="234">
                  <c:v>0</c:v>
                </c:pt>
                <c:pt idx="235">
                  <c:v>0</c:v>
                </c:pt>
                <c:pt idx="236">
                  <c:v>0.35007152000000002</c:v>
                </c:pt>
                <c:pt idx="237">
                  <c:v>0.44581618699999997</c:v>
                </c:pt>
                <c:pt idx="238">
                  <c:v>0.182431502</c:v>
                </c:pt>
                <c:pt idx="239">
                  <c:v>0</c:v>
                </c:pt>
                <c:pt idx="240">
                  <c:v>0.11358942599999999</c:v>
                </c:pt>
                <c:pt idx="241">
                  <c:v>0</c:v>
                </c:pt>
                <c:pt idx="242">
                  <c:v>0.11014732200000001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0.323557759</c:v>
                </c:pt>
                <c:pt idx="248">
                  <c:v>0</c:v>
                </c:pt>
                <c:pt idx="249">
                  <c:v>0.77919144799999995</c:v>
                </c:pt>
                <c:pt idx="250">
                  <c:v>0</c:v>
                </c:pt>
                <c:pt idx="251">
                  <c:v>0.27120905000000001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0.34958070050000001</c:v>
                </c:pt>
                <c:pt idx="257">
                  <c:v>1.1421854599999999</c:v>
                </c:pt>
                <c:pt idx="258">
                  <c:v>0.22425426633333334</c:v>
                </c:pt>
                <c:pt idx="259">
                  <c:v>0.64303295739999999</c:v>
                </c:pt>
                <c:pt idx="260">
                  <c:v>0.17576199300000001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0.20326733399999999</c:v>
                </c:pt>
                <c:pt idx="266">
                  <c:v>0.524641633</c:v>
                </c:pt>
                <c:pt idx="267">
                  <c:v>0</c:v>
                </c:pt>
                <c:pt idx="268">
                  <c:v>0.19573891400000001</c:v>
                </c:pt>
                <c:pt idx="269">
                  <c:v>0</c:v>
                </c:pt>
                <c:pt idx="270">
                  <c:v>0.20559045816666666</c:v>
                </c:pt>
                <c:pt idx="271">
                  <c:v>0.1518247915</c:v>
                </c:pt>
                <c:pt idx="272">
                  <c:v>0.16186102499999999</c:v>
                </c:pt>
                <c:pt idx="273">
                  <c:v>0.137684153</c:v>
                </c:pt>
                <c:pt idx="274">
                  <c:v>0.136324204</c:v>
                </c:pt>
                <c:pt idx="275">
                  <c:v>0</c:v>
                </c:pt>
                <c:pt idx="276">
                  <c:v>0.11153798500000001</c:v>
                </c:pt>
                <c:pt idx="277">
                  <c:v>0.26086346999999999</c:v>
                </c:pt>
                <c:pt idx="278">
                  <c:v>0</c:v>
                </c:pt>
                <c:pt idx="279">
                  <c:v>0.19474404350000002</c:v>
                </c:pt>
                <c:pt idx="280">
                  <c:v>0.17885985333333332</c:v>
                </c:pt>
                <c:pt idx="281">
                  <c:v>0.29567489499999999</c:v>
                </c:pt>
                <c:pt idx="282">
                  <c:v>0.495861159</c:v>
                </c:pt>
                <c:pt idx="283">
                  <c:v>0.12463170533333334</c:v>
                </c:pt>
                <c:pt idx="284">
                  <c:v>0.111968649</c:v>
                </c:pt>
                <c:pt idx="285">
                  <c:v>0.82275914000000006</c:v>
                </c:pt>
                <c:pt idx="286">
                  <c:v>3.1257633668333336</c:v>
                </c:pt>
                <c:pt idx="287">
                  <c:v>0.14165559999999999</c:v>
                </c:pt>
                <c:pt idx="288">
                  <c:v>0.69617275300000003</c:v>
                </c:pt>
                <c:pt idx="289">
                  <c:v>0.67614194480000001</c:v>
                </c:pt>
                <c:pt idx="290">
                  <c:v>0</c:v>
                </c:pt>
                <c:pt idx="291">
                  <c:v>1.590819719</c:v>
                </c:pt>
                <c:pt idx="292">
                  <c:v>0.12540449650000002</c:v>
                </c:pt>
                <c:pt idx="293">
                  <c:v>0</c:v>
                </c:pt>
                <c:pt idx="294">
                  <c:v>0.64772871600000004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0.33643204999999998</c:v>
                </c:pt>
                <c:pt idx="300">
                  <c:v>0.24007292859999999</c:v>
                </c:pt>
                <c:pt idx="301">
                  <c:v>0</c:v>
                </c:pt>
                <c:pt idx="302">
                  <c:v>0.14608233700000001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0.12166154899999999</c:v>
                </c:pt>
                <c:pt idx="308">
                  <c:v>0</c:v>
                </c:pt>
                <c:pt idx="309">
                  <c:v>0.17716910166666666</c:v>
                </c:pt>
                <c:pt idx="310">
                  <c:v>0</c:v>
                </c:pt>
                <c:pt idx="311">
                  <c:v>2.2310756970000001</c:v>
                </c:pt>
                <c:pt idx="312">
                  <c:v>0</c:v>
                </c:pt>
                <c:pt idx="313">
                  <c:v>0</c:v>
                </c:pt>
                <c:pt idx="314">
                  <c:v>0.11007154700000001</c:v>
                </c:pt>
                <c:pt idx="315">
                  <c:v>0</c:v>
                </c:pt>
                <c:pt idx="316">
                  <c:v>0.179920835</c:v>
                </c:pt>
                <c:pt idx="317">
                  <c:v>0</c:v>
                </c:pt>
                <c:pt idx="318">
                  <c:v>0</c:v>
                </c:pt>
                <c:pt idx="319">
                  <c:v>0.81864655200000003</c:v>
                </c:pt>
                <c:pt idx="320">
                  <c:v>0.1829797138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0.50606610499999993</c:v>
                </c:pt>
                <c:pt idx="327">
                  <c:v>0.1821357965</c:v>
                </c:pt>
                <c:pt idx="328">
                  <c:v>0.3090381935</c:v>
                </c:pt>
                <c:pt idx="329">
                  <c:v>0.17959562000000001</c:v>
                </c:pt>
                <c:pt idx="330">
                  <c:v>0.773883396</c:v>
                </c:pt>
                <c:pt idx="331">
                  <c:v>0</c:v>
                </c:pt>
                <c:pt idx="332">
                  <c:v>0.18902942</c:v>
                </c:pt>
                <c:pt idx="333">
                  <c:v>0</c:v>
                </c:pt>
                <c:pt idx="334">
                  <c:v>0.69935777850000003</c:v>
                </c:pt>
                <c:pt idx="335">
                  <c:v>0</c:v>
                </c:pt>
                <c:pt idx="336">
                  <c:v>0.18589354</c:v>
                </c:pt>
                <c:pt idx="337">
                  <c:v>0</c:v>
                </c:pt>
                <c:pt idx="338">
                  <c:v>0.13280212499999999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0.13365806433333333</c:v>
                </c:pt>
                <c:pt idx="343">
                  <c:v>0</c:v>
                </c:pt>
                <c:pt idx="344">
                  <c:v>0.29323113749999996</c:v>
                </c:pt>
                <c:pt idx="345">
                  <c:v>0.16378928700000001</c:v>
                </c:pt>
                <c:pt idx="346">
                  <c:v>0.43824701199999999</c:v>
                </c:pt>
                <c:pt idx="347">
                  <c:v>0.12794370499999999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0.210917671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0.11352295849999999</c:v>
                </c:pt>
                <c:pt idx="364">
                  <c:v>0</c:v>
                </c:pt>
                <c:pt idx="365">
                  <c:v>0.151029102</c:v>
                </c:pt>
                <c:pt idx="366">
                  <c:v>0.13146050400000001</c:v>
                </c:pt>
                <c:pt idx="367">
                  <c:v>0</c:v>
                </c:pt>
                <c:pt idx="368">
                  <c:v>0</c:v>
                </c:pt>
                <c:pt idx="369">
                  <c:v>3.395283858</c:v>
                </c:pt>
                <c:pt idx="370">
                  <c:v>0</c:v>
                </c:pt>
                <c:pt idx="371">
                  <c:v>0.20019304299999999</c:v>
                </c:pt>
                <c:pt idx="372">
                  <c:v>0.16221539900000001</c:v>
                </c:pt>
                <c:pt idx="373">
                  <c:v>0.29828041849999998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0.12794370499999999</c:v>
                </c:pt>
                <c:pt idx="380">
                  <c:v>0.17901640899999999</c:v>
                </c:pt>
                <c:pt idx="381">
                  <c:v>0.46074109499999999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0.13722886200000001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</c:v>
                </c:pt>
                <c:pt idx="394">
                  <c:v>0.23019034999999999</c:v>
                </c:pt>
                <c:pt idx="395">
                  <c:v>0.37795536566666665</c:v>
                </c:pt>
                <c:pt idx="396">
                  <c:v>0.12837538700000001</c:v>
                </c:pt>
                <c:pt idx="397">
                  <c:v>0</c:v>
                </c:pt>
                <c:pt idx="398">
                  <c:v>0.208056662</c:v>
                </c:pt>
                <c:pt idx="399">
                  <c:v>0.139938427</c:v>
                </c:pt>
                <c:pt idx="400">
                  <c:v>0.23019034999999999</c:v>
                </c:pt>
                <c:pt idx="401">
                  <c:v>0.14666924349999999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0.13227040400000001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0.51839405100000002</c:v>
                </c:pt>
                <c:pt idx="415">
                  <c:v>0</c:v>
                </c:pt>
                <c:pt idx="416">
                  <c:v>0.98379291750000009</c:v>
                </c:pt>
                <c:pt idx="417">
                  <c:v>0</c:v>
                </c:pt>
                <c:pt idx="418">
                  <c:v>1.0949090557499999</c:v>
                </c:pt>
                <c:pt idx="419">
                  <c:v>0</c:v>
                </c:pt>
                <c:pt idx="420">
                  <c:v>0.27117910200000001</c:v>
                </c:pt>
                <c:pt idx="421">
                  <c:v>0.14120147866666666</c:v>
                </c:pt>
                <c:pt idx="422">
                  <c:v>0.45792507100000002</c:v>
                </c:pt>
                <c:pt idx="423">
                  <c:v>0</c:v>
                </c:pt>
                <c:pt idx="424">
                  <c:v>0.17509255700000001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0.65777714200000004</c:v>
                </c:pt>
                <c:pt idx="429">
                  <c:v>0.12745495600000001</c:v>
                </c:pt>
                <c:pt idx="430">
                  <c:v>0.81931617000000001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0.419578014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0.13547267299999999</c:v>
                </c:pt>
                <c:pt idx="440">
                  <c:v>0.11952191199999999</c:v>
                </c:pt>
                <c:pt idx="441">
                  <c:v>0.59269294299999997</c:v>
                </c:pt>
                <c:pt idx="442">
                  <c:v>0.33021464</c:v>
                </c:pt>
                <c:pt idx="443">
                  <c:v>0.12394864999999999</c:v>
                </c:pt>
                <c:pt idx="444">
                  <c:v>0</c:v>
                </c:pt>
                <c:pt idx="445">
                  <c:v>0.187917316</c:v>
                </c:pt>
                <c:pt idx="446">
                  <c:v>1.0881890965000001</c:v>
                </c:pt>
                <c:pt idx="447">
                  <c:v>0</c:v>
                </c:pt>
                <c:pt idx="448">
                  <c:v>0</c:v>
                </c:pt>
                <c:pt idx="449">
                  <c:v>0.20883875933333335</c:v>
                </c:pt>
                <c:pt idx="450">
                  <c:v>0</c:v>
                </c:pt>
                <c:pt idx="451">
                  <c:v>0.11341765199999999</c:v>
                </c:pt>
                <c:pt idx="452">
                  <c:v>0</c:v>
                </c:pt>
                <c:pt idx="453">
                  <c:v>0.14236786749999999</c:v>
                </c:pt>
                <c:pt idx="454">
                  <c:v>0</c:v>
                </c:pt>
                <c:pt idx="455">
                  <c:v>0.25231286800000002</c:v>
                </c:pt>
                <c:pt idx="456">
                  <c:v>0.270945345</c:v>
                </c:pt>
                <c:pt idx="457">
                  <c:v>0</c:v>
                </c:pt>
                <c:pt idx="458">
                  <c:v>0</c:v>
                </c:pt>
                <c:pt idx="459">
                  <c:v>0.23874561899999999</c:v>
                </c:pt>
                <c:pt idx="460">
                  <c:v>0.20382228149999998</c:v>
                </c:pt>
                <c:pt idx="461">
                  <c:v>0.42779465900000002</c:v>
                </c:pt>
                <c:pt idx="462">
                  <c:v>0</c:v>
                </c:pt>
                <c:pt idx="463">
                  <c:v>0</c:v>
                </c:pt>
                <c:pt idx="464">
                  <c:v>0.2104019385</c:v>
                </c:pt>
                <c:pt idx="465">
                  <c:v>0.123943163</c:v>
                </c:pt>
                <c:pt idx="466">
                  <c:v>0.23235861899999999</c:v>
                </c:pt>
                <c:pt idx="467">
                  <c:v>0.119511331</c:v>
                </c:pt>
                <c:pt idx="468">
                  <c:v>0.33083308825000002</c:v>
                </c:pt>
                <c:pt idx="469">
                  <c:v>0</c:v>
                </c:pt>
                <c:pt idx="470">
                  <c:v>0.15198979299999998</c:v>
                </c:pt>
                <c:pt idx="471">
                  <c:v>0.239096746</c:v>
                </c:pt>
                <c:pt idx="472">
                  <c:v>0.1600992825</c:v>
                </c:pt>
                <c:pt idx="473">
                  <c:v>0</c:v>
                </c:pt>
                <c:pt idx="474">
                  <c:v>0</c:v>
                </c:pt>
                <c:pt idx="475">
                  <c:v>0.16327077750000002</c:v>
                </c:pt>
                <c:pt idx="476">
                  <c:v>0.479286029</c:v>
                </c:pt>
                <c:pt idx="477">
                  <c:v>0</c:v>
                </c:pt>
                <c:pt idx="478">
                  <c:v>0.19611327849999999</c:v>
                </c:pt>
                <c:pt idx="479">
                  <c:v>0</c:v>
                </c:pt>
                <c:pt idx="480">
                  <c:v>0</c:v>
                </c:pt>
                <c:pt idx="481">
                  <c:v>0.17896351500000002</c:v>
                </c:pt>
                <c:pt idx="482">
                  <c:v>0.41129695599999999</c:v>
                </c:pt>
                <c:pt idx="483">
                  <c:v>0</c:v>
                </c:pt>
                <c:pt idx="484">
                  <c:v>0.12670082099999999</c:v>
                </c:pt>
                <c:pt idx="485">
                  <c:v>0.22585798500000001</c:v>
                </c:pt>
                <c:pt idx="486">
                  <c:v>0.18801463700000001</c:v>
                </c:pt>
                <c:pt idx="487">
                  <c:v>0</c:v>
                </c:pt>
                <c:pt idx="488">
                  <c:v>0</c:v>
                </c:pt>
                <c:pt idx="489">
                  <c:v>0.16731579283333334</c:v>
                </c:pt>
                <c:pt idx="490">
                  <c:v>0.12690748525000001</c:v>
                </c:pt>
                <c:pt idx="491">
                  <c:v>0.120627262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0.11860314933333334</c:v>
                </c:pt>
                <c:pt idx="496">
                  <c:v>0.14274334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0.13570567</c:v>
                </c:pt>
                <c:pt idx="503">
                  <c:v>0.199034982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0.22617611600000001</c:v>
                </c:pt>
                <c:pt idx="509">
                  <c:v>0</c:v>
                </c:pt>
                <c:pt idx="510">
                  <c:v>0</c:v>
                </c:pt>
                <c:pt idx="511">
                  <c:v>0.109679188</c:v>
                </c:pt>
                <c:pt idx="512">
                  <c:v>0.2206555815</c:v>
                </c:pt>
                <c:pt idx="513">
                  <c:v>0.34194794066666667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0.12967039599999999</c:v>
                </c:pt>
                <c:pt idx="518">
                  <c:v>0</c:v>
                </c:pt>
                <c:pt idx="519">
                  <c:v>0.346803378</c:v>
                </c:pt>
                <c:pt idx="520">
                  <c:v>0.109679188</c:v>
                </c:pt>
                <c:pt idx="521">
                  <c:v>0.17362740500000001</c:v>
                </c:pt>
                <c:pt idx="522">
                  <c:v>0.12670107899999999</c:v>
                </c:pt>
                <c:pt idx="523">
                  <c:v>0</c:v>
                </c:pt>
                <c:pt idx="524">
                  <c:v>0</c:v>
                </c:pt>
                <c:pt idx="525">
                  <c:v>0.66104776099999996</c:v>
                </c:pt>
                <c:pt idx="526">
                  <c:v>0</c:v>
                </c:pt>
                <c:pt idx="527">
                  <c:v>0.15081352349999999</c:v>
                </c:pt>
                <c:pt idx="528">
                  <c:v>0</c:v>
                </c:pt>
                <c:pt idx="529">
                  <c:v>0</c:v>
                </c:pt>
                <c:pt idx="530">
                  <c:v>0.120623624</c:v>
                </c:pt>
                <c:pt idx="531">
                  <c:v>0.159826302</c:v>
                </c:pt>
                <c:pt idx="532">
                  <c:v>0.14766218733333333</c:v>
                </c:pt>
                <c:pt idx="533">
                  <c:v>0.112623182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17.007645566000001</c:v>
                </c:pt>
                <c:pt idx="538">
                  <c:v>0.30032848400000001</c:v>
                </c:pt>
                <c:pt idx="539">
                  <c:v>0.117315814</c:v>
                </c:pt>
                <c:pt idx="540">
                  <c:v>0</c:v>
                </c:pt>
                <c:pt idx="541">
                  <c:v>0</c:v>
                </c:pt>
                <c:pt idx="542">
                  <c:v>0.16424214000000001</c:v>
                </c:pt>
                <c:pt idx="543">
                  <c:v>0</c:v>
                </c:pt>
                <c:pt idx="544">
                  <c:v>0</c:v>
                </c:pt>
                <c:pt idx="545">
                  <c:v>0.15956934</c:v>
                </c:pt>
                <c:pt idx="546">
                  <c:v>0.50532748400000005</c:v>
                </c:pt>
                <c:pt idx="547">
                  <c:v>0.16896317825000001</c:v>
                </c:pt>
                <c:pt idx="548">
                  <c:v>0</c:v>
                </c:pt>
                <c:pt idx="549">
                  <c:v>0.44577372999999998</c:v>
                </c:pt>
                <c:pt idx="550">
                  <c:v>0</c:v>
                </c:pt>
                <c:pt idx="551">
                  <c:v>0</c:v>
                </c:pt>
                <c:pt idx="552">
                  <c:v>0.113596302</c:v>
                </c:pt>
                <c:pt idx="553">
                  <c:v>0</c:v>
                </c:pt>
                <c:pt idx="554">
                  <c:v>0.111576852</c:v>
                </c:pt>
                <c:pt idx="555">
                  <c:v>0</c:v>
                </c:pt>
                <c:pt idx="556">
                  <c:v>0</c:v>
                </c:pt>
                <c:pt idx="557">
                  <c:v>0.23141039500000002</c:v>
                </c:pt>
                <c:pt idx="558">
                  <c:v>0</c:v>
                </c:pt>
                <c:pt idx="559">
                  <c:v>0.283465517</c:v>
                </c:pt>
                <c:pt idx="560">
                  <c:v>0.37084865750000001</c:v>
                </c:pt>
                <c:pt idx="561">
                  <c:v>0.23823165800000001</c:v>
                </c:pt>
                <c:pt idx="562">
                  <c:v>0</c:v>
                </c:pt>
                <c:pt idx="563">
                  <c:v>0</c:v>
                </c:pt>
                <c:pt idx="564">
                  <c:v>0.112623182</c:v>
                </c:pt>
                <c:pt idx="565">
                  <c:v>0</c:v>
                </c:pt>
                <c:pt idx="566">
                  <c:v>0.12885501199999999</c:v>
                </c:pt>
                <c:pt idx="567">
                  <c:v>0</c:v>
                </c:pt>
                <c:pt idx="568">
                  <c:v>0.12781886200000001</c:v>
                </c:pt>
                <c:pt idx="569">
                  <c:v>0.25814213120000001</c:v>
                </c:pt>
                <c:pt idx="570">
                  <c:v>0</c:v>
                </c:pt>
                <c:pt idx="571">
                  <c:v>0</c:v>
                </c:pt>
                <c:pt idx="572">
                  <c:v>0.63457244700000004</c:v>
                </c:pt>
                <c:pt idx="573">
                  <c:v>0.154856875</c:v>
                </c:pt>
                <c:pt idx="574">
                  <c:v>0.78674194099999994</c:v>
                </c:pt>
                <c:pt idx="575">
                  <c:v>0</c:v>
                </c:pt>
                <c:pt idx="576">
                  <c:v>1.2432390336666665</c:v>
                </c:pt>
                <c:pt idx="577">
                  <c:v>0</c:v>
                </c:pt>
                <c:pt idx="578">
                  <c:v>0.29552787899999999</c:v>
                </c:pt>
                <c:pt idx="579">
                  <c:v>0</c:v>
                </c:pt>
                <c:pt idx="580">
                  <c:v>0</c:v>
                </c:pt>
                <c:pt idx="581">
                  <c:v>1.21002101</c:v>
                </c:pt>
                <c:pt idx="582">
                  <c:v>0</c:v>
                </c:pt>
                <c:pt idx="583">
                  <c:v>0.19831432800000001</c:v>
                </c:pt>
                <c:pt idx="584">
                  <c:v>0</c:v>
                </c:pt>
                <c:pt idx="585">
                  <c:v>0.3671492724</c:v>
                </c:pt>
                <c:pt idx="586">
                  <c:v>0.109269714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0.75992009100000002</c:v>
                </c:pt>
                <c:pt idx="591">
                  <c:v>0</c:v>
                </c:pt>
                <c:pt idx="592">
                  <c:v>0.32845760475000002</c:v>
                </c:pt>
                <c:pt idx="593">
                  <c:v>0.110174627</c:v>
                </c:pt>
                <c:pt idx="594">
                  <c:v>0</c:v>
                </c:pt>
                <c:pt idx="595">
                  <c:v>0</c:v>
                </c:pt>
                <c:pt idx="596">
                  <c:v>0.48180500599999998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0.37393323499999997</c:v>
                </c:pt>
                <c:pt idx="601">
                  <c:v>0</c:v>
                </c:pt>
                <c:pt idx="602">
                  <c:v>0.19601338900000001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0.148850327</c:v>
                </c:pt>
                <c:pt idx="607">
                  <c:v>0.14493321300000001</c:v>
                </c:pt>
                <c:pt idx="608">
                  <c:v>0</c:v>
                </c:pt>
                <c:pt idx="609">
                  <c:v>0.47193711900000002</c:v>
                </c:pt>
                <c:pt idx="610">
                  <c:v>0.214106933</c:v>
                </c:pt>
                <c:pt idx="611">
                  <c:v>0.12665480500000001</c:v>
                </c:pt>
                <c:pt idx="612">
                  <c:v>0</c:v>
                </c:pt>
                <c:pt idx="613">
                  <c:v>0</c:v>
                </c:pt>
                <c:pt idx="614">
                  <c:v>0.2184710845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0.27852793279999999</c:v>
                </c:pt>
                <c:pt idx="623">
                  <c:v>0.23463162800000001</c:v>
                </c:pt>
                <c:pt idx="624">
                  <c:v>0.131393712</c:v>
                </c:pt>
                <c:pt idx="625">
                  <c:v>0</c:v>
                </c:pt>
                <c:pt idx="626">
                  <c:v>0</c:v>
                </c:pt>
                <c:pt idx="627">
                  <c:v>0.182598187</c:v>
                </c:pt>
                <c:pt idx="628">
                  <c:v>1.402294664</c:v>
                </c:pt>
                <c:pt idx="629">
                  <c:v>0.140778977</c:v>
                </c:pt>
                <c:pt idx="630">
                  <c:v>0</c:v>
                </c:pt>
                <c:pt idx="631">
                  <c:v>0.60534960100000001</c:v>
                </c:pt>
                <c:pt idx="632">
                  <c:v>0</c:v>
                </c:pt>
                <c:pt idx="633">
                  <c:v>0</c:v>
                </c:pt>
                <c:pt idx="634">
                  <c:v>0.25650883250000001</c:v>
                </c:pt>
                <c:pt idx="635">
                  <c:v>0.21935837699999999</c:v>
                </c:pt>
                <c:pt idx="636">
                  <c:v>0</c:v>
                </c:pt>
                <c:pt idx="637">
                  <c:v>0.18259837500000001</c:v>
                </c:pt>
                <c:pt idx="638">
                  <c:v>0</c:v>
                </c:pt>
                <c:pt idx="639">
                  <c:v>0</c:v>
                </c:pt>
                <c:pt idx="640">
                  <c:v>0.72097694033333337</c:v>
                </c:pt>
                <c:pt idx="641">
                  <c:v>0.76980889259999996</c:v>
                </c:pt>
                <c:pt idx="642">
                  <c:v>0.34792522966666667</c:v>
                </c:pt>
                <c:pt idx="643">
                  <c:v>0.43824064550000003</c:v>
                </c:pt>
                <c:pt idx="644">
                  <c:v>0.22933703499999999</c:v>
                </c:pt>
                <c:pt idx="645">
                  <c:v>0</c:v>
                </c:pt>
                <c:pt idx="646">
                  <c:v>0.68043172200000002</c:v>
                </c:pt>
                <c:pt idx="647">
                  <c:v>0.2839723696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0.14198597433333332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0.118172944</c:v>
                </c:pt>
                <c:pt idx="662">
                  <c:v>0</c:v>
                </c:pt>
                <c:pt idx="663">
                  <c:v>0.22501707700000001</c:v>
                </c:pt>
                <c:pt idx="664">
                  <c:v>0.155215355</c:v>
                </c:pt>
                <c:pt idx="665">
                  <c:v>0.12858118700000001</c:v>
                </c:pt>
                <c:pt idx="666">
                  <c:v>0.13692306133333335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0.12076252899999999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0.439674124</c:v>
                </c:pt>
                <c:pt idx="677">
                  <c:v>0.29679469000000003</c:v>
                </c:pt>
                <c:pt idx="678">
                  <c:v>0.116703136</c:v>
                </c:pt>
                <c:pt idx="679">
                  <c:v>0.37612342900000001</c:v>
                </c:pt>
                <c:pt idx="680">
                  <c:v>0.35793344650000003</c:v>
                </c:pt>
                <c:pt idx="681">
                  <c:v>0</c:v>
                </c:pt>
                <c:pt idx="682">
                  <c:v>0</c:v>
                </c:pt>
                <c:pt idx="683">
                  <c:v>0.12076252899999999</c:v>
                </c:pt>
                <c:pt idx="684">
                  <c:v>0.13793697999999999</c:v>
                </c:pt>
                <c:pt idx="685">
                  <c:v>0.39833530350000002</c:v>
                </c:pt>
                <c:pt idx="686">
                  <c:v>0</c:v>
                </c:pt>
                <c:pt idx="687">
                  <c:v>0.16776075900000001</c:v>
                </c:pt>
                <c:pt idx="688">
                  <c:v>0</c:v>
                </c:pt>
                <c:pt idx="689">
                  <c:v>0.119545726</c:v>
                </c:pt>
                <c:pt idx="690">
                  <c:v>0.13259934900000001</c:v>
                </c:pt>
                <c:pt idx="691">
                  <c:v>0</c:v>
                </c:pt>
                <c:pt idx="692">
                  <c:v>0</c:v>
                </c:pt>
                <c:pt idx="693">
                  <c:v>0.30142345999999998</c:v>
                </c:pt>
                <c:pt idx="694">
                  <c:v>0</c:v>
                </c:pt>
                <c:pt idx="695">
                  <c:v>0</c:v>
                </c:pt>
                <c:pt idx="696">
                  <c:v>0.73453873000000003</c:v>
                </c:pt>
                <c:pt idx="697">
                  <c:v>0.129315919</c:v>
                </c:pt>
                <c:pt idx="698">
                  <c:v>0</c:v>
                </c:pt>
                <c:pt idx="699">
                  <c:v>0.14664021399999999</c:v>
                </c:pt>
                <c:pt idx="700">
                  <c:v>0.19399019649999999</c:v>
                </c:pt>
                <c:pt idx="701">
                  <c:v>0.15924384899999999</c:v>
                </c:pt>
                <c:pt idx="702">
                  <c:v>0</c:v>
                </c:pt>
                <c:pt idx="703">
                  <c:v>0.85664354833333334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0.14587892099999999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1.114649682</c:v>
                </c:pt>
                <c:pt idx="712">
                  <c:v>0</c:v>
                </c:pt>
                <c:pt idx="713">
                  <c:v>0.1360741835</c:v>
                </c:pt>
                <c:pt idx="714">
                  <c:v>0.12932149300000001</c:v>
                </c:pt>
                <c:pt idx="715">
                  <c:v>0</c:v>
                </c:pt>
                <c:pt idx="716">
                  <c:v>0</c:v>
                </c:pt>
                <c:pt idx="717">
                  <c:v>1.011916992</c:v>
                </c:pt>
                <c:pt idx="718">
                  <c:v>0.90824198050000005</c:v>
                </c:pt>
                <c:pt idx="719">
                  <c:v>0.14665286399999999</c:v>
                </c:pt>
                <c:pt idx="720">
                  <c:v>0.23444411066666668</c:v>
                </c:pt>
                <c:pt idx="721">
                  <c:v>3.8098705846666667</c:v>
                </c:pt>
                <c:pt idx="722">
                  <c:v>0</c:v>
                </c:pt>
                <c:pt idx="723">
                  <c:v>0.19160111899999999</c:v>
                </c:pt>
                <c:pt idx="724">
                  <c:v>0.138014319</c:v>
                </c:pt>
                <c:pt idx="725">
                  <c:v>1.2515146930000001</c:v>
                </c:pt>
                <c:pt idx="726">
                  <c:v>0.120694858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0.18680236933333333</c:v>
                </c:pt>
                <c:pt idx="731">
                  <c:v>0</c:v>
                </c:pt>
                <c:pt idx="732">
                  <c:v>0.33752561599999997</c:v>
                </c:pt>
                <c:pt idx="733">
                  <c:v>0</c:v>
                </c:pt>
                <c:pt idx="734">
                  <c:v>0.120344295</c:v>
                </c:pt>
                <c:pt idx="735">
                  <c:v>0</c:v>
                </c:pt>
                <c:pt idx="736">
                  <c:v>0.21152443500000001</c:v>
                </c:pt>
                <c:pt idx="737">
                  <c:v>0.21552653099999999</c:v>
                </c:pt>
                <c:pt idx="738">
                  <c:v>0</c:v>
                </c:pt>
                <c:pt idx="739">
                  <c:v>0</c:v>
                </c:pt>
                <c:pt idx="740">
                  <c:v>0.22414759300000001</c:v>
                </c:pt>
                <c:pt idx="741">
                  <c:v>0</c:v>
                </c:pt>
                <c:pt idx="742">
                  <c:v>0.112508539</c:v>
                </c:pt>
                <c:pt idx="743">
                  <c:v>0.22417658200000001</c:v>
                </c:pt>
                <c:pt idx="744">
                  <c:v>0.13868913099999999</c:v>
                </c:pt>
                <c:pt idx="745">
                  <c:v>0.202993859</c:v>
                </c:pt>
                <c:pt idx="746">
                  <c:v>0.19828440899999999</c:v>
                </c:pt>
                <c:pt idx="747">
                  <c:v>0</c:v>
                </c:pt>
                <c:pt idx="748">
                  <c:v>0</c:v>
                </c:pt>
                <c:pt idx="749">
                  <c:v>0.17243590650000001</c:v>
                </c:pt>
                <c:pt idx="750">
                  <c:v>0.63854452640000003</c:v>
                </c:pt>
                <c:pt idx="751">
                  <c:v>0.138014319</c:v>
                </c:pt>
                <c:pt idx="752">
                  <c:v>0</c:v>
                </c:pt>
                <c:pt idx="753">
                  <c:v>0</c:v>
                </c:pt>
                <c:pt idx="754">
                  <c:v>0.16876280799999999</c:v>
                </c:pt>
                <c:pt idx="755">
                  <c:v>12.3202162955</c:v>
                </c:pt>
                <c:pt idx="756">
                  <c:v>0</c:v>
                </c:pt>
                <c:pt idx="757">
                  <c:v>0.123279228</c:v>
                </c:pt>
                <c:pt idx="758">
                  <c:v>0.190055476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5.7813695209999993</c:v>
                </c:pt>
                <c:pt idx="765">
                  <c:v>0.240875912</c:v>
                </c:pt>
                <c:pt idx="766">
                  <c:v>0.67103307000000001</c:v>
                </c:pt>
                <c:pt idx="767">
                  <c:v>0</c:v>
                </c:pt>
                <c:pt idx="768">
                  <c:v>0.1726616372</c:v>
                </c:pt>
                <c:pt idx="769">
                  <c:v>0</c:v>
                </c:pt>
                <c:pt idx="770">
                  <c:v>0.132528162</c:v>
                </c:pt>
                <c:pt idx="771">
                  <c:v>0.112073796</c:v>
                </c:pt>
                <c:pt idx="772">
                  <c:v>0</c:v>
                </c:pt>
                <c:pt idx="773">
                  <c:v>0.113005959</c:v>
                </c:pt>
                <c:pt idx="774">
                  <c:v>0.45618454650000001</c:v>
                </c:pt>
                <c:pt idx="775">
                  <c:v>0</c:v>
                </c:pt>
                <c:pt idx="776">
                  <c:v>0.125005388</c:v>
                </c:pt>
                <c:pt idx="777">
                  <c:v>0.15948963299999999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0.13793697999999999</c:v>
                </c:pt>
                <c:pt idx="783">
                  <c:v>0</c:v>
                </c:pt>
                <c:pt idx="784">
                  <c:v>0</c:v>
                </c:pt>
                <c:pt idx="785">
                  <c:v>0.21178471133333332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0.120783366</c:v>
                </c:pt>
                <c:pt idx="791">
                  <c:v>0.27119611799999999</c:v>
                </c:pt>
                <c:pt idx="792">
                  <c:v>0.12846131899999999</c:v>
                </c:pt>
                <c:pt idx="793">
                  <c:v>0</c:v>
                </c:pt>
                <c:pt idx="794">
                  <c:v>0.26562743700000002</c:v>
                </c:pt>
                <c:pt idx="795">
                  <c:v>0.31175499699999998</c:v>
                </c:pt>
                <c:pt idx="796">
                  <c:v>0</c:v>
                </c:pt>
                <c:pt idx="797">
                  <c:v>0.30258573300000002</c:v>
                </c:pt>
                <c:pt idx="798">
                  <c:v>0.34843205599999999</c:v>
                </c:pt>
                <c:pt idx="799">
                  <c:v>0</c:v>
                </c:pt>
                <c:pt idx="800">
                  <c:v>0.12898686700000001</c:v>
                </c:pt>
                <c:pt idx="801">
                  <c:v>0.29341646799999999</c:v>
                </c:pt>
                <c:pt idx="802">
                  <c:v>0</c:v>
                </c:pt>
                <c:pt idx="803">
                  <c:v>0</c:v>
                </c:pt>
                <c:pt idx="804">
                  <c:v>0.48076923100000002</c:v>
                </c:pt>
                <c:pt idx="805">
                  <c:v>0.175724871</c:v>
                </c:pt>
                <c:pt idx="806">
                  <c:v>0.19934334000000001</c:v>
                </c:pt>
                <c:pt idx="807">
                  <c:v>0.17128175900000001</c:v>
                </c:pt>
                <c:pt idx="808">
                  <c:v>0.22004217500000001</c:v>
                </c:pt>
                <c:pt idx="809">
                  <c:v>0.146694783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0.187955814</c:v>
                </c:pt>
                <c:pt idx="817">
                  <c:v>0</c:v>
                </c:pt>
                <c:pt idx="818">
                  <c:v>0</c:v>
                </c:pt>
                <c:pt idx="819">
                  <c:v>0.15243902400000001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0.12606366199999999</c:v>
                </c:pt>
                <c:pt idx="824">
                  <c:v>0.18761726100000001</c:v>
                </c:pt>
                <c:pt idx="825">
                  <c:v>0.115558357</c:v>
                </c:pt>
                <c:pt idx="826">
                  <c:v>0.14122077499999999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0.109834404</c:v>
                </c:pt>
                <c:pt idx="831">
                  <c:v>0.28244154999999999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0.55126725980000002</c:v>
                </c:pt>
                <c:pt idx="836">
                  <c:v>0.189095493</c:v>
                </c:pt>
                <c:pt idx="837">
                  <c:v>0.34640081099999998</c:v>
                </c:pt>
                <c:pt idx="838">
                  <c:v>0.16655825699999999</c:v>
                </c:pt>
                <c:pt idx="839">
                  <c:v>0.13277791700000002</c:v>
                </c:pt>
                <c:pt idx="840">
                  <c:v>0.125529578</c:v>
                </c:pt>
                <c:pt idx="841">
                  <c:v>0</c:v>
                </c:pt>
                <c:pt idx="842">
                  <c:v>0.16503163100000001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0.14071294600000001</c:v>
                </c:pt>
                <c:pt idx="855">
                  <c:v>0.13736110400000001</c:v>
                </c:pt>
                <c:pt idx="856">
                  <c:v>0</c:v>
                </c:pt>
                <c:pt idx="857">
                  <c:v>0</c:v>
                </c:pt>
                <c:pt idx="858">
                  <c:v>0.19415112649999999</c:v>
                </c:pt>
                <c:pt idx="859">
                  <c:v>0.271170935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CF52-364E-A6BE-FF6B9392F118}"/>
            </c:ext>
          </c:extLst>
        </c:ser>
        <c:ser>
          <c:idx val="3"/>
          <c:order val="3"/>
          <c:tx>
            <c:strRef>
              <c:f>'Figures 5 and S5'!$E$1</c:f>
              <c:strCache>
                <c:ptCount val="1"/>
                <c:pt idx="0">
                  <c:v>rnr1Y285F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'Figures 5 and S5'!$A$2:$A$861</c:f>
              <c:numCache>
                <c:formatCode>General</c:formatCode>
                <c:ptCount val="860"/>
                <c:pt idx="0">
                  <c:v>33476</c:v>
                </c:pt>
                <c:pt idx="1">
                  <c:v>33475</c:v>
                </c:pt>
                <c:pt idx="2">
                  <c:v>33474</c:v>
                </c:pt>
                <c:pt idx="3">
                  <c:v>33474</c:v>
                </c:pt>
                <c:pt idx="4">
                  <c:v>33456</c:v>
                </c:pt>
                <c:pt idx="5">
                  <c:v>33456</c:v>
                </c:pt>
                <c:pt idx="6">
                  <c:v>33456</c:v>
                </c:pt>
                <c:pt idx="7">
                  <c:v>33451</c:v>
                </c:pt>
                <c:pt idx="8">
                  <c:v>33437</c:v>
                </c:pt>
                <c:pt idx="9">
                  <c:v>33436</c:v>
                </c:pt>
                <c:pt idx="10">
                  <c:v>33433</c:v>
                </c:pt>
                <c:pt idx="11">
                  <c:v>33430</c:v>
                </c:pt>
                <c:pt idx="12">
                  <c:v>33419</c:v>
                </c:pt>
                <c:pt idx="13">
                  <c:v>33419</c:v>
                </c:pt>
                <c:pt idx="14">
                  <c:v>33415</c:v>
                </c:pt>
                <c:pt idx="15">
                  <c:v>33412</c:v>
                </c:pt>
                <c:pt idx="16">
                  <c:v>33392</c:v>
                </c:pt>
                <c:pt idx="17">
                  <c:v>33385</c:v>
                </c:pt>
                <c:pt idx="18">
                  <c:v>33378</c:v>
                </c:pt>
                <c:pt idx="19">
                  <c:v>33378</c:v>
                </c:pt>
                <c:pt idx="20">
                  <c:v>33376</c:v>
                </c:pt>
                <c:pt idx="21">
                  <c:v>33376</c:v>
                </c:pt>
                <c:pt idx="22">
                  <c:v>33373</c:v>
                </c:pt>
                <c:pt idx="23">
                  <c:v>33364</c:v>
                </c:pt>
                <c:pt idx="24">
                  <c:v>33364</c:v>
                </c:pt>
                <c:pt idx="25">
                  <c:v>33361</c:v>
                </c:pt>
                <c:pt idx="26">
                  <c:v>33356</c:v>
                </c:pt>
                <c:pt idx="27">
                  <c:v>33354</c:v>
                </c:pt>
                <c:pt idx="28">
                  <c:v>33354</c:v>
                </c:pt>
                <c:pt idx="29">
                  <c:v>33350</c:v>
                </c:pt>
                <c:pt idx="30">
                  <c:v>33345</c:v>
                </c:pt>
                <c:pt idx="31">
                  <c:v>33337</c:v>
                </c:pt>
                <c:pt idx="32">
                  <c:v>33331</c:v>
                </c:pt>
                <c:pt idx="33">
                  <c:v>33330</c:v>
                </c:pt>
                <c:pt idx="34">
                  <c:v>33328</c:v>
                </c:pt>
                <c:pt idx="35">
                  <c:v>33326</c:v>
                </c:pt>
                <c:pt idx="36">
                  <c:v>33325</c:v>
                </c:pt>
                <c:pt idx="37">
                  <c:v>33321</c:v>
                </c:pt>
                <c:pt idx="38">
                  <c:v>33317</c:v>
                </c:pt>
                <c:pt idx="39">
                  <c:v>33310</c:v>
                </c:pt>
                <c:pt idx="40">
                  <c:v>33309</c:v>
                </c:pt>
                <c:pt idx="41">
                  <c:v>33295</c:v>
                </c:pt>
                <c:pt idx="42">
                  <c:v>33284</c:v>
                </c:pt>
                <c:pt idx="43">
                  <c:v>33283</c:v>
                </c:pt>
                <c:pt idx="44">
                  <c:v>33281</c:v>
                </c:pt>
                <c:pt idx="45">
                  <c:v>33276</c:v>
                </c:pt>
                <c:pt idx="46">
                  <c:v>33275</c:v>
                </c:pt>
                <c:pt idx="47">
                  <c:v>33265</c:v>
                </c:pt>
                <c:pt idx="48">
                  <c:v>33261</c:v>
                </c:pt>
                <c:pt idx="49">
                  <c:v>33258</c:v>
                </c:pt>
                <c:pt idx="50">
                  <c:v>33251</c:v>
                </c:pt>
                <c:pt idx="51">
                  <c:v>33247</c:v>
                </c:pt>
                <c:pt idx="52">
                  <c:v>33241</c:v>
                </c:pt>
                <c:pt idx="53">
                  <c:v>33238</c:v>
                </c:pt>
                <c:pt idx="54">
                  <c:v>33235</c:v>
                </c:pt>
                <c:pt idx="55">
                  <c:v>33230</c:v>
                </c:pt>
                <c:pt idx="56">
                  <c:v>33229</c:v>
                </c:pt>
                <c:pt idx="57">
                  <c:v>33220</c:v>
                </c:pt>
                <c:pt idx="58">
                  <c:v>33214</c:v>
                </c:pt>
                <c:pt idx="59">
                  <c:v>33211</c:v>
                </c:pt>
                <c:pt idx="60">
                  <c:v>33210</c:v>
                </c:pt>
                <c:pt idx="61">
                  <c:v>33210</c:v>
                </c:pt>
                <c:pt idx="62">
                  <c:v>33209</c:v>
                </c:pt>
                <c:pt idx="63">
                  <c:v>33208</c:v>
                </c:pt>
                <c:pt idx="64">
                  <c:v>33206</c:v>
                </c:pt>
                <c:pt idx="65">
                  <c:v>33206</c:v>
                </c:pt>
                <c:pt idx="66">
                  <c:v>33205</c:v>
                </c:pt>
                <c:pt idx="67">
                  <c:v>33205</c:v>
                </c:pt>
                <c:pt idx="68">
                  <c:v>33204</c:v>
                </c:pt>
                <c:pt idx="69">
                  <c:v>33204</c:v>
                </c:pt>
                <c:pt idx="70">
                  <c:v>33204</c:v>
                </c:pt>
                <c:pt idx="71">
                  <c:v>33203</c:v>
                </c:pt>
                <c:pt idx="72">
                  <c:v>33202</c:v>
                </c:pt>
                <c:pt idx="73">
                  <c:v>33199</c:v>
                </c:pt>
                <c:pt idx="74">
                  <c:v>33199</c:v>
                </c:pt>
                <c:pt idx="75">
                  <c:v>33196</c:v>
                </c:pt>
                <c:pt idx="76">
                  <c:v>33195</c:v>
                </c:pt>
                <c:pt idx="77">
                  <c:v>33194</c:v>
                </c:pt>
                <c:pt idx="78">
                  <c:v>33193</c:v>
                </c:pt>
                <c:pt idx="79">
                  <c:v>33193</c:v>
                </c:pt>
                <c:pt idx="80">
                  <c:v>33192</c:v>
                </c:pt>
                <c:pt idx="81">
                  <c:v>33192</c:v>
                </c:pt>
                <c:pt idx="82">
                  <c:v>33189</c:v>
                </c:pt>
                <c:pt idx="83">
                  <c:v>33189</c:v>
                </c:pt>
                <c:pt idx="84">
                  <c:v>33187</c:v>
                </c:pt>
                <c:pt idx="85">
                  <c:v>33186</c:v>
                </c:pt>
                <c:pt idx="86">
                  <c:v>33178</c:v>
                </c:pt>
                <c:pt idx="87">
                  <c:v>33178</c:v>
                </c:pt>
                <c:pt idx="88">
                  <c:v>33177</c:v>
                </c:pt>
                <c:pt idx="89">
                  <c:v>33177</c:v>
                </c:pt>
                <c:pt idx="90">
                  <c:v>33174</c:v>
                </c:pt>
                <c:pt idx="91">
                  <c:v>33173</c:v>
                </c:pt>
                <c:pt idx="92">
                  <c:v>33172</c:v>
                </c:pt>
                <c:pt idx="93">
                  <c:v>33171</c:v>
                </c:pt>
                <c:pt idx="94">
                  <c:v>33171</c:v>
                </c:pt>
                <c:pt idx="95">
                  <c:v>33170</c:v>
                </c:pt>
                <c:pt idx="96">
                  <c:v>33169</c:v>
                </c:pt>
                <c:pt idx="97">
                  <c:v>33169</c:v>
                </c:pt>
                <c:pt idx="98">
                  <c:v>33169</c:v>
                </c:pt>
                <c:pt idx="99">
                  <c:v>33168</c:v>
                </c:pt>
                <c:pt idx="100">
                  <c:v>33168</c:v>
                </c:pt>
                <c:pt idx="101">
                  <c:v>33168</c:v>
                </c:pt>
                <c:pt idx="102">
                  <c:v>33168</c:v>
                </c:pt>
                <c:pt idx="103">
                  <c:v>33166</c:v>
                </c:pt>
                <c:pt idx="104">
                  <c:v>33162</c:v>
                </c:pt>
                <c:pt idx="105">
                  <c:v>33162</c:v>
                </c:pt>
                <c:pt idx="106">
                  <c:v>33160</c:v>
                </c:pt>
                <c:pt idx="107">
                  <c:v>33160</c:v>
                </c:pt>
                <c:pt idx="108">
                  <c:v>33159</c:v>
                </c:pt>
                <c:pt idx="109">
                  <c:v>33159</c:v>
                </c:pt>
                <c:pt idx="110">
                  <c:v>33159</c:v>
                </c:pt>
                <c:pt idx="111">
                  <c:v>33156</c:v>
                </c:pt>
                <c:pt idx="112">
                  <c:v>33156</c:v>
                </c:pt>
                <c:pt idx="113">
                  <c:v>33156</c:v>
                </c:pt>
                <c:pt idx="114">
                  <c:v>33154</c:v>
                </c:pt>
                <c:pt idx="115">
                  <c:v>33154</c:v>
                </c:pt>
                <c:pt idx="116">
                  <c:v>33154</c:v>
                </c:pt>
                <c:pt idx="117">
                  <c:v>33153</c:v>
                </c:pt>
                <c:pt idx="118">
                  <c:v>33153</c:v>
                </c:pt>
                <c:pt idx="119">
                  <c:v>33153</c:v>
                </c:pt>
                <c:pt idx="120">
                  <c:v>33151</c:v>
                </c:pt>
                <c:pt idx="121">
                  <c:v>33150</c:v>
                </c:pt>
                <c:pt idx="122">
                  <c:v>33147</c:v>
                </c:pt>
                <c:pt idx="123">
                  <c:v>33141</c:v>
                </c:pt>
                <c:pt idx="124">
                  <c:v>33139</c:v>
                </c:pt>
                <c:pt idx="125">
                  <c:v>33138</c:v>
                </c:pt>
                <c:pt idx="126">
                  <c:v>33138</c:v>
                </c:pt>
                <c:pt idx="127">
                  <c:v>33126</c:v>
                </c:pt>
                <c:pt idx="128">
                  <c:v>33126</c:v>
                </c:pt>
                <c:pt idx="129">
                  <c:v>33122</c:v>
                </c:pt>
                <c:pt idx="130">
                  <c:v>33119</c:v>
                </c:pt>
                <c:pt idx="131">
                  <c:v>33118</c:v>
                </c:pt>
                <c:pt idx="132">
                  <c:v>33118</c:v>
                </c:pt>
                <c:pt idx="133">
                  <c:v>33118</c:v>
                </c:pt>
                <c:pt idx="134">
                  <c:v>33115</c:v>
                </c:pt>
                <c:pt idx="135">
                  <c:v>33115</c:v>
                </c:pt>
                <c:pt idx="136">
                  <c:v>33114</c:v>
                </c:pt>
                <c:pt idx="137">
                  <c:v>33114</c:v>
                </c:pt>
                <c:pt idx="138">
                  <c:v>33114</c:v>
                </c:pt>
                <c:pt idx="139">
                  <c:v>33113</c:v>
                </c:pt>
                <c:pt idx="140">
                  <c:v>33112</c:v>
                </c:pt>
                <c:pt idx="141">
                  <c:v>33111</c:v>
                </c:pt>
                <c:pt idx="142">
                  <c:v>33111</c:v>
                </c:pt>
                <c:pt idx="143">
                  <c:v>33111</c:v>
                </c:pt>
                <c:pt idx="144">
                  <c:v>33108</c:v>
                </c:pt>
                <c:pt idx="145">
                  <c:v>33105</c:v>
                </c:pt>
                <c:pt idx="146">
                  <c:v>33104</c:v>
                </c:pt>
                <c:pt idx="147">
                  <c:v>33103</c:v>
                </c:pt>
                <c:pt idx="148">
                  <c:v>33102</c:v>
                </c:pt>
                <c:pt idx="149">
                  <c:v>33094</c:v>
                </c:pt>
                <c:pt idx="150">
                  <c:v>33093</c:v>
                </c:pt>
                <c:pt idx="151">
                  <c:v>33093</c:v>
                </c:pt>
                <c:pt idx="152">
                  <c:v>33089</c:v>
                </c:pt>
                <c:pt idx="153">
                  <c:v>33089</c:v>
                </c:pt>
                <c:pt idx="154">
                  <c:v>33089</c:v>
                </c:pt>
                <c:pt idx="155">
                  <c:v>33089</c:v>
                </c:pt>
                <c:pt idx="156">
                  <c:v>33087</c:v>
                </c:pt>
                <c:pt idx="157">
                  <c:v>33087</c:v>
                </c:pt>
                <c:pt idx="158">
                  <c:v>33087</c:v>
                </c:pt>
                <c:pt idx="159">
                  <c:v>33083</c:v>
                </c:pt>
                <c:pt idx="160">
                  <c:v>33079</c:v>
                </c:pt>
                <c:pt idx="161">
                  <c:v>33078</c:v>
                </c:pt>
                <c:pt idx="162">
                  <c:v>33078</c:v>
                </c:pt>
                <c:pt idx="163">
                  <c:v>33075</c:v>
                </c:pt>
                <c:pt idx="164">
                  <c:v>33072</c:v>
                </c:pt>
                <c:pt idx="165">
                  <c:v>33070</c:v>
                </c:pt>
                <c:pt idx="166">
                  <c:v>33070</c:v>
                </c:pt>
                <c:pt idx="167">
                  <c:v>33069</c:v>
                </c:pt>
                <c:pt idx="168">
                  <c:v>33067</c:v>
                </c:pt>
                <c:pt idx="169">
                  <c:v>33065</c:v>
                </c:pt>
                <c:pt idx="170">
                  <c:v>33065</c:v>
                </c:pt>
                <c:pt idx="171">
                  <c:v>33065</c:v>
                </c:pt>
                <c:pt idx="172">
                  <c:v>33057</c:v>
                </c:pt>
                <c:pt idx="173">
                  <c:v>33057</c:v>
                </c:pt>
                <c:pt idx="174">
                  <c:v>33056</c:v>
                </c:pt>
                <c:pt idx="175">
                  <c:v>33055</c:v>
                </c:pt>
                <c:pt idx="176">
                  <c:v>33054</c:v>
                </c:pt>
                <c:pt idx="177">
                  <c:v>33051</c:v>
                </c:pt>
                <c:pt idx="178">
                  <c:v>33051</c:v>
                </c:pt>
                <c:pt idx="179">
                  <c:v>33045</c:v>
                </c:pt>
                <c:pt idx="180">
                  <c:v>33043</c:v>
                </c:pt>
                <c:pt idx="181">
                  <c:v>33043</c:v>
                </c:pt>
                <c:pt idx="182">
                  <c:v>33040</c:v>
                </c:pt>
                <c:pt idx="183">
                  <c:v>33039</c:v>
                </c:pt>
                <c:pt idx="184">
                  <c:v>33039</c:v>
                </c:pt>
                <c:pt idx="185">
                  <c:v>33037</c:v>
                </c:pt>
                <c:pt idx="186">
                  <c:v>33036</c:v>
                </c:pt>
                <c:pt idx="187">
                  <c:v>33033</c:v>
                </c:pt>
                <c:pt idx="188">
                  <c:v>33027</c:v>
                </c:pt>
                <c:pt idx="189">
                  <c:v>33024</c:v>
                </c:pt>
                <c:pt idx="190">
                  <c:v>33024</c:v>
                </c:pt>
                <c:pt idx="191">
                  <c:v>33022</c:v>
                </c:pt>
                <c:pt idx="192">
                  <c:v>33018</c:v>
                </c:pt>
                <c:pt idx="193">
                  <c:v>33015</c:v>
                </c:pt>
                <c:pt idx="194">
                  <c:v>33015</c:v>
                </c:pt>
                <c:pt idx="195">
                  <c:v>33015</c:v>
                </c:pt>
                <c:pt idx="196">
                  <c:v>33012</c:v>
                </c:pt>
                <c:pt idx="197">
                  <c:v>33012</c:v>
                </c:pt>
                <c:pt idx="198">
                  <c:v>33006</c:v>
                </c:pt>
                <c:pt idx="199">
                  <c:v>33005</c:v>
                </c:pt>
                <c:pt idx="200">
                  <c:v>33000</c:v>
                </c:pt>
                <c:pt idx="201">
                  <c:v>32997</c:v>
                </c:pt>
                <c:pt idx="202">
                  <c:v>32997</c:v>
                </c:pt>
                <c:pt idx="203">
                  <c:v>32995</c:v>
                </c:pt>
                <c:pt idx="204">
                  <c:v>32995</c:v>
                </c:pt>
                <c:pt idx="205">
                  <c:v>32992</c:v>
                </c:pt>
                <c:pt idx="206">
                  <c:v>32985</c:v>
                </c:pt>
                <c:pt idx="207">
                  <c:v>32982</c:v>
                </c:pt>
                <c:pt idx="208">
                  <c:v>32977</c:v>
                </c:pt>
                <c:pt idx="209">
                  <c:v>32972</c:v>
                </c:pt>
                <c:pt idx="210">
                  <c:v>32971</c:v>
                </c:pt>
                <c:pt idx="211">
                  <c:v>32970</c:v>
                </c:pt>
                <c:pt idx="212">
                  <c:v>32970</c:v>
                </c:pt>
                <c:pt idx="213">
                  <c:v>32967</c:v>
                </c:pt>
                <c:pt idx="214">
                  <c:v>32965</c:v>
                </c:pt>
                <c:pt idx="215">
                  <c:v>32959</c:v>
                </c:pt>
                <c:pt idx="216">
                  <c:v>32958</c:v>
                </c:pt>
                <c:pt idx="217">
                  <c:v>32958</c:v>
                </c:pt>
                <c:pt idx="218">
                  <c:v>32958</c:v>
                </c:pt>
                <c:pt idx="219">
                  <c:v>32954</c:v>
                </c:pt>
                <c:pt idx="220">
                  <c:v>32948</c:v>
                </c:pt>
                <c:pt idx="221">
                  <c:v>32947</c:v>
                </c:pt>
                <c:pt idx="222">
                  <c:v>32947</c:v>
                </c:pt>
                <c:pt idx="223">
                  <c:v>32946</c:v>
                </c:pt>
                <c:pt idx="224">
                  <c:v>32945</c:v>
                </c:pt>
                <c:pt idx="225">
                  <c:v>32945</c:v>
                </c:pt>
                <c:pt idx="226">
                  <c:v>32945</c:v>
                </c:pt>
                <c:pt idx="227">
                  <c:v>32941</c:v>
                </c:pt>
                <c:pt idx="228">
                  <c:v>32940</c:v>
                </c:pt>
                <c:pt idx="229">
                  <c:v>32940</c:v>
                </c:pt>
                <c:pt idx="230">
                  <c:v>32940</c:v>
                </c:pt>
                <c:pt idx="231">
                  <c:v>32938</c:v>
                </c:pt>
                <c:pt idx="232">
                  <c:v>32938</c:v>
                </c:pt>
                <c:pt idx="233">
                  <c:v>32938</c:v>
                </c:pt>
                <c:pt idx="234">
                  <c:v>32938</c:v>
                </c:pt>
                <c:pt idx="235">
                  <c:v>32937</c:v>
                </c:pt>
                <c:pt idx="236">
                  <c:v>32937</c:v>
                </c:pt>
                <c:pt idx="237">
                  <c:v>32937</c:v>
                </c:pt>
                <c:pt idx="238">
                  <c:v>32936</c:v>
                </c:pt>
                <c:pt idx="239">
                  <c:v>32936</c:v>
                </c:pt>
                <c:pt idx="240">
                  <c:v>32936</c:v>
                </c:pt>
                <c:pt idx="241">
                  <c:v>32935</c:v>
                </c:pt>
                <c:pt idx="242">
                  <c:v>32935</c:v>
                </c:pt>
                <c:pt idx="243">
                  <c:v>32934</c:v>
                </c:pt>
                <c:pt idx="244">
                  <c:v>32934</c:v>
                </c:pt>
                <c:pt idx="245">
                  <c:v>32932</c:v>
                </c:pt>
                <c:pt idx="246">
                  <c:v>32929</c:v>
                </c:pt>
                <c:pt idx="247">
                  <c:v>32929</c:v>
                </c:pt>
                <c:pt idx="248">
                  <c:v>32929</c:v>
                </c:pt>
                <c:pt idx="249">
                  <c:v>32928</c:v>
                </c:pt>
                <c:pt idx="250">
                  <c:v>32927</c:v>
                </c:pt>
                <c:pt idx="251">
                  <c:v>32924</c:v>
                </c:pt>
                <c:pt idx="252">
                  <c:v>32924</c:v>
                </c:pt>
                <c:pt idx="253">
                  <c:v>32922</c:v>
                </c:pt>
                <c:pt idx="254">
                  <c:v>32919</c:v>
                </c:pt>
                <c:pt idx="255">
                  <c:v>32919</c:v>
                </c:pt>
                <c:pt idx="256">
                  <c:v>32917</c:v>
                </c:pt>
                <c:pt idx="257">
                  <c:v>32917</c:v>
                </c:pt>
                <c:pt idx="258">
                  <c:v>32917</c:v>
                </c:pt>
                <c:pt idx="259">
                  <c:v>32917</c:v>
                </c:pt>
                <c:pt idx="260">
                  <c:v>32916</c:v>
                </c:pt>
                <c:pt idx="261">
                  <c:v>32916</c:v>
                </c:pt>
                <c:pt idx="262">
                  <c:v>32916</c:v>
                </c:pt>
                <c:pt idx="263">
                  <c:v>32915</c:v>
                </c:pt>
                <c:pt idx="264">
                  <c:v>32914</c:v>
                </c:pt>
                <c:pt idx="265">
                  <c:v>32913</c:v>
                </c:pt>
                <c:pt idx="266">
                  <c:v>32912</c:v>
                </c:pt>
                <c:pt idx="267">
                  <c:v>32908</c:v>
                </c:pt>
                <c:pt idx="268">
                  <c:v>32903</c:v>
                </c:pt>
                <c:pt idx="269">
                  <c:v>32902</c:v>
                </c:pt>
                <c:pt idx="270">
                  <c:v>32901</c:v>
                </c:pt>
                <c:pt idx="271">
                  <c:v>32900</c:v>
                </c:pt>
                <c:pt idx="272">
                  <c:v>32899</c:v>
                </c:pt>
                <c:pt idx="273">
                  <c:v>32899</c:v>
                </c:pt>
                <c:pt idx="274">
                  <c:v>32890</c:v>
                </c:pt>
                <c:pt idx="275">
                  <c:v>32884</c:v>
                </c:pt>
                <c:pt idx="276">
                  <c:v>32884</c:v>
                </c:pt>
                <c:pt idx="277">
                  <c:v>32883</c:v>
                </c:pt>
                <c:pt idx="278">
                  <c:v>32882</c:v>
                </c:pt>
                <c:pt idx="279">
                  <c:v>32876</c:v>
                </c:pt>
                <c:pt idx="280">
                  <c:v>32876</c:v>
                </c:pt>
                <c:pt idx="281">
                  <c:v>32868</c:v>
                </c:pt>
                <c:pt idx="282">
                  <c:v>32860</c:v>
                </c:pt>
                <c:pt idx="283">
                  <c:v>32860</c:v>
                </c:pt>
                <c:pt idx="284">
                  <c:v>32859</c:v>
                </c:pt>
                <c:pt idx="285">
                  <c:v>32856</c:v>
                </c:pt>
                <c:pt idx="286">
                  <c:v>32855</c:v>
                </c:pt>
                <c:pt idx="287">
                  <c:v>32848</c:v>
                </c:pt>
                <c:pt idx="288">
                  <c:v>32842</c:v>
                </c:pt>
                <c:pt idx="289">
                  <c:v>32842</c:v>
                </c:pt>
                <c:pt idx="290">
                  <c:v>32842</c:v>
                </c:pt>
                <c:pt idx="291">
                  <c:v>32841</c:v>
                </c:pt>
                <c:pt idx="292">
                  <c:v>32840</c:v>
                </c:pt>
                <c:pt idx="293">
                  <c:v>32839</c:v>
                </c:pt>
                <c:pt idx="294">
                  <c:v>32829</c:v>
                </c:pt>
                <c:pt idx="295">
                  <c:v>32823</c:v>
                </c:pt>
                <c:pt idx="296">
                  <c:v>32823</c:v>
                </c:pt>
                <c:pt idx="297">
                  <c:v>32821</c:v>
                </c:pt>
                <c:pt idx="298">
                  <c:v>32820</c:v>
                </c:pt>
                <c:pt idx="299">
                  <c:v>32819</c:v>
                </c:pt>
                <c:pt idx="300">
                  <c:v>32819</c:v>
                </c:pt>
                <c:pt idx="301">
                  <c:v>32817</c:v>
                </c:pt>
                <c:pt idx="302">
                  <c:v>32814</c:v>
                </c:pt>
                <c:pt idx="303">
                  <c:v>32814</c:v>
                </c:pt>
                <c:pt idx="304">
                  <c:v>32812</c:v>
                </c:pt>
                <c:pt idx="305">
                  <c:v>32811</c:v>
                </c:pt>
                <c:pt idx="306">
                  <c:v>32811</c:v>
                </c:pt>
                <c:pt idx="307">
                  <c:v>32811</c:v>
                </c:pt>
                <c:pt idx="308">
                  <c:v>32811</c:v>
                </c:pt>
                <c:pt idx="309">
                  <c:v>32809</c:v>
                </c:pt>
                <c:pt idx="310">
                  <c:v>32809</c:v>
                </c:pt>
                <c:pt idx="311">
                  <c:v>32808</c:v>
                </c:pt>
                <c:pt idx="312">
                  <c:v>32808</c:v>
                </c:pt>
                <c:pt idx="313">
                  <c:v>32806</c:v>
                </c:pt>
                <c:pt idx="314">
                  <c:v>32804</c:v>
                </c:pt>
                <c:pt idx="315">
                  <c:v>32804</c:v>
                </c:pt>
                <c:pt idx="316">
                  <c:v>32801</c:v>
                </c:pt>
                <c:pt idx="317">
                  <c:v>32801</c:v>
                </c:pt>
                <c:pt idx="318">
                  <c:v>32799</c:v>
                </c:pt>
                <c:pt idx="319">
                  <c:v>32799</c:v>
                </c:pt>
                <c:pt idx="320">
                  <c:v>32798</c:v>
                </c:pt>
                <c:pt idx="321">
                  <c:v>32798</c:v>
                </c:pt>
                <c:pt idx="322">
                  <c:v>32798</c:v>
                </c:pt>
                <c:pt idx="323">
                  <c:v>32797</c:v>
                </c:pt>
                <c:pt idx="324">
                  <c:v>32797</c:v>
                </c:pt>
                <c:pt idx="325">
                  <c:v>32797</c:v>
                </c:pt>
                <c:pt idx="326">
                  <c:v>32797</c:v>
                </c:pt>
                <c:pt idx="327">
                  <c:v>32796</c:v>
                </c:pt>
                <c:pt idx="328">
                  <c:v>32796</c:v>
                </c:pt>
                <c:pt idx="329">
                  <c:v>32795</c:v>
                </c:pt>
                <c:pt idx="330">
                  <c:v>32794</c:v>
                </c:pt>
                <c:pt idx="331">
                  <c:v>32794</c:v>
                </c:pt>
                <c:pt idx="332">
                  <c:v>32788</c:v>
                </c:pt>
                <c:pt idx="333">
                  <c:v>32788</c:v>
                </c:pt>
                <c:pt idx="334">
                  <c:v>32788</c:v>
                </c:pt>
                <c:pt idx="335">
                  <c:v>32787</c:v>
                </c:pt>
                <c:pt idx="336">
                  <c:v>32787</c:v>
                </c:pt>
                <c:pt idx="337">
                  <c:v>32787</c:v>
                </c:pt>
                <c:pt idx="338">
                  <c:v>32786</c:v>
                </c:pt>
                <c:pt idx="339">
                  <c:v>32786</c:v>
                </c:pt>
                <c:pt idx="340">
                  <c:v>32785</c:v>
                </c:pt>
                <c:pt idx="341">
                  <c:v>32785</c:v>
                </c:pt>
                <c:pt idx="342">
                  <c:v>32783</c:v>
                </c:pt>
                <c:pt idx="343">
                  <c:v>32781</c:v>
                </c:pt>
                <c:pt idx="344">
                  <c:v>32780</c:v>
                </c:pt>
                <c:pt idx="345">
                  <c:v>32779</c:v>
                </c:pt>
                <c:pt idx="346">
                  <c:v>32776</c:v>
                </c:pt>
                <c:pt idx="347">
                  <c:v>32776</c:v>
                </c:pt>
                <c:pt idx="348">
                  <c:v>32775</c:v>
                </c:pt>
                <c:pt idx="349">
                  <c:v>32767</c:v>
                </c:pt>
                <c:pt idx="350">
                  <c:v>32767</c:v>
                </c:pt>
                <c:pt idx="351">
                  <c:v>32766</c:v>
                </c:pt>
                <c:pt idx="352">
                  <c:v>32765</c:v>
                </c:pt>
                <c:pt idx="353">
                  <c:v>32764</c:v>
                </c:pt>
                <c:pt idx="354">
                  <c:v>32764</c:v>
                </c:pt>
                <c:pt idx="355">
                  <c:v>32763</c:v>
                </c:pt>
                <c:pt idx="356">
                  <c:v>32763</c:v>
                </c:pt>
                <c:pt idx="357">
                  <c:v>32762</c:v>
                </c:pt>
                <c:pt idx="358">
                  <c:v>32760</c:v>
                </c:pt>
                <c:pt idx="359">
                  <c:v>32760</c:v>
                </c:pt>
                <c:pt idx="360">
                  <c:v>32760</c:v>
                </c:pt>
                <c:pt idx="361">
                  <c:v>32760</c:v>
                </c:pt>
                <c:pt idx="362">
                  <c:v>32760</c:v>
                </c:pt>
                <c:pt idx="363">
                  <c:v>32757</c:v>
                </c:pt>
                <c:pt idx="364">
                  <c:v>32754</c:v>
                </c:pt>
                <c:pt idx="365">
                  <c:v>32749</c:v>
                </c:pt>
                <c:pt idx="366">
                  <c:v>32749</c:v>
                </c:pt>
                <c:pt idx="367">
                  <c:v>32747</c:v>
                </c:pt>
                <c:pt idx="368">
                  <c:v>32746</c:v>
                </c:pt>
                <c:pt idx="369">
                  <c:v>32744</c:v>
                </c:pt>
                <c:pt idx="370">
                  <c:v>32743</c:v>
                </c:pt>
                <c:pt idx="371">
                  <c:v>32739</c:v>
                </c:pt>
                <c:pt idx="372">
                  <c:v>32736</c:v>
                </c:pt>
                <c:pt idx="373">
                  <c:v>32735</c:v>
                </c:pt>
                <c:pt idx="374">
                  <c:v>32734</c:v>
                </c:pt>
                <c:pt idx="375">
                  <c:v>32734</c:v>
                </c:pt>
                <c:pt idx="376">
                  <c:v>32734</c:v>
                </c:pt>
                <c:pt idx="377">
                  <c:v>32733</c:v>
                </c:pt>
                <c:pt idx="378">
                  <c:v>32733</c:v>
                </c:pt>
                <c:pt idx="379">
                  <c:v>32732</c:v>
                </c:pt>
                <c:pt idx="380">
                  <c:v>32728</c:v>
                </c:pt>
                <c:pt idx="381">
                  <c:v>32728</c:v>
                </c:pt>
                <c:pt idx="382">
                  <c:v>32726</c:v>
                </c:pt>
                <c:pt idx="383">
                  <c:v>32726</c:v>
                </c:pt>
                <c:pt idx="384">
                  <c:v>32722</c:v>
                </c:pt>
                <c:pt idx="385">
                  <c:v>32721</c:v>
                </c:pt>
                <c:pt idx="386">
                  <c:v>32719</c:v>
                </c:pt>
                <c:pt idx="387">
                  <c:v>32719</c:v>
                </c:pt>
                <c:pt idx="388">
                  <c:v>32717</c:v>
                </c:pt>
                <c:pt idx="389">
                  <c:v>32717</c:v>
                </c:pt>
                <c:pt idx="390">
                  <c:v>32715</c:v>
                </c:pt>
                <c:pt idx="391">
                  <c:v>32715</c:v>
                </c:pt>
                <c:pt idx="392">
                  <c:v>32713</c:v>
                </c:pt>
                <c:pt idx="393">
                  <c:v>32713</c:v>
                </c:pt>
                <c:pt idx="394">
                  <c:v>32709</c:v>
                </c:pt>
                <c:pt idx="395">
                  <c:v>32707</c:v>
                </c:pt>
                <c:pt idx="396">
                  <c:v>32705</c:v>
                </c:pt>
                <c:pt idx="397">
                  <c:v>32702</c:v>
                </c:pt>
                <c:pt idx="398">
                  <c:v>32702</c:v>
                </c:pt>
                <c:pt idx="399">
                  <c:v>32700</c:v>
                </c:pt>
                <c:pt idx="400">
                  <c:v>32696</c:v>
                </c:pt>
                <c:pt idx="401">
                  <c:v>32692</c:v>
                </c:pt>
                <c:pt idx="402">
                  <c:v>32691</c:v>
                </c:pt>
                <c:pt idx="403">
                  <c:v>32689</c:v>
                </c:pt>
                <c:pt idx="404">
                  <c:v>32688</c:v>
                </c:pt>
                <c:pt idx="405">
                  <c:v>32687</c:v>
                </c:pt>
                <c:pt idx="406">
                  <c:v>32686</c:v>
                </c:pt>
                <c:pt idx="407">
                  <c:v>32685</c:v>
                </c:pt>
                <c:pt idx="408">
                  <c:v>32684</c:v>
                </c:pt>
                <c:pt idx="409">
                  <c:v>32683</c:v>
                </c:pt>
                <c:pt idx="410">
                  <c:v>32681</c:v>
                </c:pt>
                <c:pt idx="411">
                  <c:v>32680</c:v>
                </c:pt>
                <c:pt idx="412">
                  <c:v>32680</c:v>
                </c:pt>
                <c:pt idx="413">
                  <c:v>32680</c:v>
                </c:pt>
                <c:pt idx="414">
                  <c:v>32679</c:v>
                </c:pt>
                <c:pt idx="415">
                  <c:v>32678</c:v>
                </c:pt>
                <c:pt idx="416">
                  <c:v>32678</c:v>
                </c:pt>
                <c:pt idx="417">
                  <c:v>32673</c:v>
                </c:pt>
                <c:pt idx="418">
                  <c:v>32670</c:v>
                </c:pt>
                <c:pt idx="419">
                  <c:v>32662</c:v>
                </c:pt>
                <c:pt idx="420">
                  <c:v>32661</c:v>
                </c:pt>
                <c:pt idx="421">
                  <c:v>32660</c:v>
                </c:pt>
                <c:pt idx="422">
                  <c:v>32658</c:v>
                </c:pt>
                <c:pt idx="423">
                  <c:v>32658</c:v>
                </c:pt>
                <c:pt idx="424">
                  <c:v>32658</c:v>
                </c:pt>
                <c:pt idx="425">
                  <c:v>32657</c:v>
                </c:pt>
                <c:pt idx="426">
                  <c:v>32655</c:v>
                </c:pt>
                <c:pt idx="427">
                  <c:v>32652</c:v>
                </c:pt>
                <c:pt idx="428">
                  <c:v>32642</c:v>
                </c:pt>
                <c:pt idx="429">
                  <c:v>32635</c:v>
                </c:pt>
                <c:pt idx="430">
                  <c:v>32631</c:v>
                </c:pt>
                <c:pt idx="431">
                  <c:v>32631</c:v>
                </c:pt>
                <c:pt idx="432">
                  <c:v>32630</c:v>
                </c:pt>
                <c:pt idx="433">
                  <c:v>32630</c:v>
                </c:pt>
                <c:pt idx="434">
                  <c:v>32629</c:v>
                </c:pt>
                <c:pt idx="435">
                  <c:v>32629</c:v>
                </c:pt>
                <c:pt idx="436">
                  <c:v>32629</c:v>
                </c:pt>
                <c:pt idx="437">
                  <c:v>32624</c:v>
                </c:pt>
                <c:pt idx="438">
                  <c:v>32621</c:v>
                </c:pt>
                <c:pt idx="439">
                  <c:v>32619</c:v>
                </c:pt>
                <c:pt idx="440">
                  <c:v>32616</c:v>
                </c:pt>
                <c:pt idx="441">
                  <c:v>32615</c:v>
                </c:pt>
                <c:pt idx="442">
                  <c:v>32613</c:v>
                </c:pt>
                <c:pt idx="443">
                  <c:v>32611</c:v>
                </c:pt>
                <c:pt idx="444">
                  <c:v>32610</c:v>
                </c:pt>
                <c:pt idx="445">
                  <c:v>32609</c:v>
                </c:pt>
                <c:pt idx="446">
                  <c:v>32608</c:v>
                </c:pt>
                <c:pt idx="447">
                  <c:v>32604</c:v>
                </c:pt>
                <c:pt idx="448">
                  <c:v>32598</c:v>
                </c:pt>
                <c:pt idx="449">
                  <c:v>32590</c:v>
                </c:pt>
                <c:pt idx="450">
                  <c:v>32587</c:v>
                </c:pt>
                <c:pt idx="451">
                  <c:v>32585</c:v>
                </c:pt>
                <c:pt idx="452">
                  <c:v>32583</c:v>
                </c:pt>
                <c:pt idx="453">
                  <c:v>32581</c:v>
                </c:pt>
                <c:pt idx="454">
                  <c:v>32580</c:v>
                </c:pt>
                <c:pt idx="455">
                  <c:v>32580</c:v>
                </c:pt>
                <c:pt idx="456">
                  <c:v>32580</c:v>
                </c:pt>
                <c:pt idx="457">
                  <c:v>32578</c:v>
                </c:pt>
                <c:pt idx="458">
                  <c:v>32576</c:v>
                </c:pt>
                <c:pt idx="459">
                  <c:v>32575</c:v>
                </c:pt>
                <c:pt idx="460">
                  <c:v>32575</c:v>
                </c:pt>
                <c:pt idx="461">
                  <c:v>32574</c:v>
                </c:pt>
                <c:pt idx="462">
                  <c:v>32574</c:v>
                </c:pt>
                <c:pt idx="463">
                  <c:v>32573</c:v>
                </c:pt>
                <c:pt idx="464">
                  <c:v>32572</c:v>
                </c:pt>
                <c:pt idx="465">
                  <c:v>32572</c:v>
                </c:pt>
                <c:pt idx="466">
                  <c:v>32572</c:v>
                </c:pt>
                <c:pt idx="467">
                  <c:v>32571</c:v>
                </c:pt>
                <c:pt idx="468">
                  <c:v>32571</c:v>
                </c:pt>
                <c:pt idx="469">
                  <c:v>32568</c:v>
                </c:pt>
                <c:pt idx="470">
                  <c:v>32566</c:v>
                </c:pt>
                <c:pt idx="471">
                  <c:v>32566</c:v>
                </c:pt>
                <c:pt idx="472">
                  <c:v>32566</c:v>
                </c:pt>
                <c:pt idx="473">
                  <c:v>32557</c:v>
                </c:pt>
                <c:pt idx="474">
                  <c:v>32556</c:v>
                </c:pt>
                <c:pt idx="475">
                  <c:v>32556</c:v>
                </c:pt>
                <c:pt idx="476">
                  <c:v>32547</c:v>
                </c:pt>
                <c:pt idx="477">
                  <c:v>32545</c:v>
                </c:pt>
                <c:pt idx="478">
                  <c:v>32545</c:v>
                </c:pt>
                <c:pt idx="479">
                  <c:v>32544</c:v>
                </c:pt>
                <c:pt idx="480">
                  <c:v>32543</c:v>
                </c:pt>
                <c:pt idx="481">
                  <c:v>32542</c:v>
                </c:pt>
                <c:pt idx="482">
                  <c:v>32542</c:v>
                </c:pt>
                <c:pt idx="483">
                  <c:v>32541</c:v>
                </c:pt>
                <c:pt idx="484">
                  <c:v>32541</c:v>
                </c:pt>
                <c:pt idx="485">
                  <c:v>32541</c:v>
                </c:pt>
                <c:pt idx="486">
                  <c:v>32539</c:v>
                </c:pt>
                <c:pt idx="487">
                  <c:v>32539</c:v>
                </c:pt>
                <c:pt idx="488">
                  <c:v>32538</c:v>
                </c:pt>
                <c:pt idx="489">
                  <c:v>32536</c:v>
                </c:pt>
                <c:pt idx="490">
                  <c:v>32535</c:v>
                </c:pt>
                <c:pt idx="491">
                  <c:v>32532</c:v>
                </c:pt>
                <c:pt idx="492">
                  <c:v>32532</c:v>
                </c:pt>
                <c:pt idx="493">
                  <c:v>32531</c:v>
                </c:pt>
                <c:pt idx="494">
                  <c:v>32530</c:v>
                </c:pt>
                <c:pt idx="495">
                  <c:v>32530</c:v>
                </c:pt>
                <c:pt idx="496">
                  <c:v>32529</c:v>
                </c:pt>
                <c:pt idx="497">
                  <c:v>32529</c:v>
                </c:pt>
                <c:pt idx="498">
                  <c:v>32529</c:v>
                </c:pt>
                <c:pt idx="499">
                  <c:v>32528</c:v>
                </c:pt>
                <c:pt idx="500">
                  <c:v>32528</c:v>
                </c:pt>
                <c:pt idx="501">
                  <c:v>32527</c:v>
                </c:pt>
                <c:pt idx="502">
                  <c:v>32524</c:v>
                </c:pt>
                <c:pt idx="503">
                  <c:v>32522</c:v>
                </c:pt>
                <c:pt idx="504">
                  <c:v>32521</c:v>
                </c:pt>
                <c:pt idx="505">
                  <c:v>32521</c:v>
                </c:pt>
                <c:pt idx="506">
                  <c:v>32520</c:v>
                </c:pt>
                <c:pt idx="507">
                  <c:v>32520</c:v>
                </c:pt>
                <c:pt idx="508">
                  <c:v>32517</c:v>
                </c:pt>
                <c:pt idx="509">
                  <c:v>32515</c:v>
                </c:pt>
                <c:pt idx="510">
                  <c:v>32514</c:v>
                </c:pt>
                <c:pt idx="511">
                  <c:v>32508</c:v>
                </c:pt>
                <c:pt idx="512">
                  <c:v>32508</c:v>
                </c:pt>
                <c:pt idx="513">
                  <c:v>32498</c:v>
                </c:pt>
                <c:pt idx="514">
                  <c:v>32498</c:v>
                </c:pt>
                <c:pt idx="515">
                  <c:v>32498</c:v>
                </c:pt>
                <c:pt idx="516">
                  <c:v>32498</c:v>
                </c:pt>
                <c:pt idx="517">
                  <c:v>32497</c:v>
                </c:pt>
                <c:pt idx="518">
                  <c:v>32496</c:v>
                </c:pt>
                <c:pt idx="519">
                  <c:v>32494</c:v>
                </c:pt>
                <c:pt idx="520">
                  <c:v>32494</c:v>
                </c:pt>
                <c:pt idx="521">
                  <c:v>32492</c:v>
                </c:pt>
                <c:pt idx="522">
                  <c:v>32490</c:v>
                </c:pt>
                <c:pt idx="523">
                  <c:v>32490</c:v>
                </c:pt>
                <c:pt idx="524">
                  <c:v>32490</c:v>
                </c:pt>
                <c:pt idx="525">
                  <c:v>32490</c:v>
                </c:pt>
                <c:pt idx="526">
                  <c:v>32489</c:v>
                </c:pt>
                <c:pt idx="527">
                  <c:v>32488</c:v>
                </c:pt>
                <c:pt idx="528">
                  <c:v>32488</c:v>
                </c:pt>
                <c:pt idx="529">
                  <c:v>32488</c:v>
                </c:pt>
                <c:pt idx="530">
                  <c:v>32487</c:v>
                </c:pt>
                <c:pt idx="531">
                  <c:v>32487</c:v>
                </c:pt>
                <c:pt idx="532">
                  <c:v>32487</c:v>
                </c:pt>
                <c:pt idx="533">
                  <c:v>32481</c:v>
                </c:pt>
                <c:pt idx="534">
                  <c:v>32476</c:v>
                </c:pt>
                <c:pt idx="535">
                  <c:v>32475</c:v>
                </c:pt>
                <c:pt idx="536">
                  <c:v>32475</c:v>
                </c:pt>
                <c:pt idx="537">
                  <c:v>32475</c:v>
                </c:pt>
                <c:pt idx="538">
                  <c:v>32474</c:v>
                </c:pt>
                <c:pt idx="539">
                  <c:v>32474</c:v>
                </c:pt>
                <c:pt idx="540">
                  <c:v>32473</c:v>
                </c:pt>
                <c:pt idx="541">
                  <c:v>32473</c:v>
                </c:pt>
                <c:pt idx="542">
                  <c:v>32472</c:v>
                </c:pt>
                <c:pt idx="543">
                  <c:v>32472</c:v>
                </c:pt>
                <c:pt idx="544">
                  <c:v>32471</c:v>
                </c:pt>
                <c:pt idx="545">
                  <c:v>32471</c:v>
                </c:pt>
                <c:pt idx="546">
                  <c:v>32467</c:v>
                </c:pt>
                <c:pt idx="547">
                  <c:v>32466</c:v>
                </c:pt>
                <c:pt idx="548">
                  <c:v>32463</c:v>
                </c:pt>
                <c:pt idx="549">
                  <c:v>32463</c:v>
                </c:pt>
                <c:pt idx="550">
                  <c:v>32460</c:v>
                </c:pt>
                <c:pt idx="551">
                  <c:v>32457</c:v>
                </c:pt>
                <c:pt idx="552">
                  <c:v>32457</c:v>
                </c:pt>
                <c:pt idx="553">
                  <c:v>32454</c:v>
                </c:pt>
                <c:pt idx="554">
                  <c:v>32454</c:v>
                </c:pt>
                <c:pt idx="555">
                  <c:v>32449</c:v>
                </c:pt>
                <c:pt idx="556">
                  <c:v>32449</c:v>
                </c:pt>
                <c:pt idx="557">
                  <c:v>32449</c:v>
                </c:pt>
                <c:pt idx="558">
                  <c:v>32448</c:v>
                </c:pt>
                <c:pt idx="559">
                  <c:v>32448</c:v>
                </c:pt>
                <c:pt idx="560">
                  <c:v>32445</c:v>
                </c:pt>
                <c:pt idx="561">
                  <c:v>32445</c:v>
                </c:pt>
                <c:pt idx="562">
                  <c:v>32442</c:v>
                </c:pt>
                <c:pt idx="563">
                  <c:v>32442</c:v>
                </c:pt>
                <c:pt idx="564">
                  <c:v>32439</c:v>
                </c:pt>
                <c:pt idx="565">
                  <c:v>32436</c:v>
                </c:pt>
                <c:pt idx="566">
                  <c:v>32436</c:v>
                </c:pt>
                <c:pt idx="567">
                  <c:v>32435</c:v>
                </c:pt>
                <c:pt idx="568">
                  <c:v>32432</c:v>
                </c:pt>
                <c:pt idx="569">
                  <c:v>32432</c:v>
                </c:pt>
                <c:pt idx="570">
                  <c:v>32429</c:v>
                </c:pt>
                <c:pt idx="571">
                  <c:v>32427</c:v>
                </c:pt>
                <c:pt idx="572">
                  <c:v>32424</c:v>
                </c:pt>
                <c:pt idx="573">
                  <c:v>32422</c:v>
                </c:pt>
                <c:pt idx="574">
                  <c:v>32415</c:v>
                </c:pt>
                <c:pt idx="575">
                  <c:v>32413</c:v>
                </c:pt>
                <c:pt idx="576">
                  <c:v>32413</c:v>
                </c:pt>
                <c:pt idx="577">
                  <c:v>32409</c:v>
                </c:pt>
                <c:pt idx="578">
                  <c:v>32408</c:v>
                </c:pt>
                <c:pt idx="579">
                  <c:v>32407</c:v>
                </c:pt>
                <c:pt idx="580">
                  <c:v>32399</c:v>
                </c:pt>
                <c:pt idx="581">
                  <c:v>32399</c:v>
                </c:pt>
                <c:pt idx="582">
                  <c:v>32398</c:v>
                </c:pt>
                <c:pt idx="583">
                  <c:v>32387</c:v>
                </c:pt>
                <c:pt idx="584">
                  <c:v>32373</c:v>
                </c:pt>
                <c:pt idx="585">
                  <c:v>32373</c:v>
                </c:pt>
                <c:pt idx="586">
                  <c:v>32368</c:v>
                </c:pt>
                <c:pt idx="587">
                  <c:v>32363</c:v>
                </c:pt>
                <c:pt idx="588">
                  <c:v>32360</c:v>
                </c:pt>
                <c:pt idx="589">
                  <c:v>32358</c:v>
                </c:pt>
                <c:pt idx="590">
                  <c:v>32357</c:v>
                </c:pt>
                <c:pt idx="591">
                  <c:v>32354</c:v>
                </c:pt>
                <c:pt idx="592">
                  <c:v>32346</c:v>
                </c:pt>
                <c:pt idx="593">
                  <c:v>32346</c:v>
                </c:pt>
                <c:pt idx="594">
                  <c:v>32346</c:v>
                </c:pt>
                <c:pt idx="595">
                  <c:v>32344</c:v>
                </c:pt>
                <c:pt idx="596">
                  <c:v>32337</c:v>
                </c:pt>
                <c:pt idx="597">
                  <c:v>32334</c:v>
                </c:pt>
                <c:pt idx="598">
                  <c:v>32319</c:v>
                </c:pt>
                <c:pt idx="599">
                  <c:v>32319</c:v>
                </c:pt>
                <c:pt idx="600">
                  <c:v>32319</c:v>
                </c:pt>
                <c:pt idx="601">
                  <c:v>32316</c:v>
                </c:pt>
                <c:pt idx="602">
                  <c:v>32313</c:v>
                </c:pt>
                <c:pt idx="603">
                  <c:v>32311</c:v>
                </c:pt>
                <c:pt idx="604">
                  <c:v>32305</c:v>
                </c:pt>
                <c:pt idx="605">
                  <c:v>32305</c:v>
                </c:pt>
                <c:pt idx="606">
                  <c:v>32304</c:v>
                </c:pt>
                <c:pt idx="607">
                  <c:v>32304</c:v>
                </c:pt>
                <c:pt idx="608">
                  <c:v>32304</c:v>
                </c:pt>
                <c:pt idx="609">
                  <c:v>32304</c:v>
                </c:pt>
                <c:pt idx="610">
                  <c:v>32303</c:v>
                </c:pt>
                <c:pt idx="611">
                  <c:v>32302</c:v>
                </c:pt>
                <c:pt idx="612">
                  <c:v>32301</c:v>
                </c:pt>
                <c:pt idx="613">
                  <c:v>32301</c:v>
                </c:pt>
                <c:pt idx="614">
                  <c:v>32299</c:v>
                </c:pt>
                <c:pt idx="615">
                  <c:v>32298</c:v>
                </c:pt>
                <c:pt idx="616">
                  <c:v>32295</c:v>
                </c:pt>
                <c:pt idx="617">
                  <c:v>32295</c:v>
                </c:pt>
                <c:pt idx="618">
                  <c:v>32294</c:v>
                </c:pt>
                <c:pt idx="619">
                  <c:v>32294</c:v>
                </c:pt>
                <c:pt idx="620">
                  <c:v>32293</c:v>
                </c:pt>
                <c:pt idx="621">
                  <c:v>32292</c:v>
                </c:pt>
                <c:pt idx="622">
                  <c:v>32292</c:v>
                </c:pt>
                <c:pt idx="623">
                  <c:v>32292</c:v>
                </c:pt>
                <c:pt idx="624">
                  <c:v>32290</c:v>
                </c:pt>
                <c:pt idx="625">
                  <c:v>32289</c:v>
                </c:pt>
                <c:pt idx="626">
                  <c:v>32289</c:v>
                </c:pt>
                <c:pt idx="627">
                  <c:v>32288</c:v>
                </c:pt>
                <c:pt idx="628">
                  <c:v>32288</c:v>
                </c:pt>
                <c:pt idx="629">
                  <c:v>32284</c:v>
                </c:pt>
                <c:pt idx="630">
                  <c:v>32284</c:v>
                </c:pt>
                <c:pt idx="631">
                  <c:v>32284</c:v>
                </c:pt>
                <c:pt idx="632">
                  <c:v>32283</c:v>
                </c:pt>
                <c:pt idx="633">
                  <c:v>32282</c:v>
                </c:pt>
                <c:pt idx="634">
                  <c:v>32282</c:v>
                </c:pt>
                <c:pt idx="635">
                  <c:v>32278</c:v>
                </c:pt>
                <c:pt idx="636">
                  <c:v>32277</c:v>
                </c:pt>
                <c:pt idx="637">
                  <c:v>32277</c:v>
                </c:pt>
                <c:pt idx="638">
                  <c:v>32275</c:v>
                </c:pt>
                <c:pt idx="639">
                  <c:v>32275</c:v>
                </c:pt>
                <c:pt idx="640">
                  <c:v>32274</c:v>
                </c:pt>
                <c:pt idx="641">
                  <c:v>32274</c:v>
                </c:pt>
                <c:pt idx="642">
                  <c:v>32272</c:v>
                </c:pt>
                <c:pt idx="643">
                  <c:v>32272</c:v>
                </c:pt>
                <c:pt idx="644">
                  <c:v>32272</c:v>
                </c:pt>
                <c:pt idx="645">
                  <c:v>32271</c:v>
                </c:pt>
                <c:pt idx="646">
                  <c:v>32271</c:v>
                </c:pt>
                <c:pt idx="647">
                  <c:v>32271</c:v>
                </c:pt>
                <c:pt idx="648">
                  <c:v>32265</c:v>
                </c:pt>
                <c:pt idx="649">
                  <c:v>32265</c:v>
                </c:pt>
                <c:pt idx="650">
                  <c:v>32265</c:v>
                </c:pt>
                <c:pt idx="651">
                  <c:v>32261</c:v>
                </c:pt>
                <c:pt idx="652">
                  <c:v>32259</c:v>
                </c:pt>
                <c:pt idx="653">
                  <c:v>32259</c:v>
                </c:pt>
                <c:pt idx="654">
                  <c:v>32257</c:v>
                </c:pt>
                <c:pt idx="655">
                  <c:v>32256</c:v>
                </c:pt>
                <c:pt idx="656">
                  <c:v>32256</c:v>
                </c:pt>
                <c:pt idx="657">
                  <c:v>32255</c:v>
                </c:pt>
                <c:pt idx="658">
                  <c:v>32246</c:v>
                </c:pt>
                <c:pt idx="659">
                  <c:v>32241</c:v>
                </c:pt>
                <c:pt idx="660">
                  <c:v>32238</c:v>
                </c:pt>
                <c:pt idx="661">
                  <c:v>32238</c:v>
                </c:pt>
                <c:pt idx="662">
                  <c:v>32237</c:v>
                </c:pt>
                <c:pt idx="663">
                  <c:v>32231</c:v>
                </c:pt>
                <c:pt idx="664">
                  <c:v>32226</c:v>
                </c:pt>
                <c:pt idx="665">
                  <c:v>32223</c:v>
                </c:pt>
                <c:pt idx="666">
                  <c:v>32223</c:v>
                </c:pt>
                <c:pt idx="667">
                  <c:v>32218</c:v>
                </c:pt>
                <c:pt idx="668">
                  <c:v>32216</c:v>
                </c:pt>
                <c:pt idx="669">
                  <c:v>32215</c:v>
                </c:pt>
                <c:pt idx="670">
                  <c:v>32205</c:v>
                </c:pt>
                <c:pt idx="671">
                  <c:v>32205</c:v>
                </c:pt>
                <c:pt idx="672">
                  <c:v>32203</c:v>
                </c:pt>
                <c:pt idx="673">
                  <c:v>32202</c:v>
                </c:pt>
                <c:pt idx="674">
                  <c:v>32200</c:v>
                </c:pt>
                <c:pt idx="675">
                  <c:v>32199</c:v>
                </c:pt>
                <c:pt idx="676">
                  <c:v>32199</c:v>
                </c:pt>
                <c:pt idx="677">
                  <c:v>32195</c:v>
                </c:pt>
                <c:pt idx="678">
                  <c:v>32190</c:v>
                </c:pt>
                <c:pt idx="679">
                  <c:v>32188</c:v>
                </c:pt>
                <c:pt idx="680">
                  <c:v>32184</c:v>
                </c:pt>
                <c:pt idx="681">
                  <c:v>32180</c:v>
                </c:pt>
                <c:pt idx="682">
                  <c:v>32176</c:v>
                </c:pt>
                <c:pt idx="683">
                  <c:v>32173</c:v>
                </c:pt>
                <c:pt idx="684">
                  <c:v>32168</c:v>
                </c:pt>
                <c:pt idx="685">
                  <c:v>32166</c:v>
                </c:pt>
                <c:pt idx="686">
                  <c:v>32165</c:v>
                </c:pt>
                <c:pt idx="687">
                  <c:v>32165</c:v>
                </c:pt>
                <c:pt idx="688">
                  <c:v>32160</c:v>
                </c:pt>
                <c:pt idx="689">
                  <c:v>32160</c:v>
                </c:pt>
                <c:pt idx="690">
                  <c:v>32157</c:v>
                </c:pt>
                <c:pt idx="691">
                  <c:v>32157</c:v>
                </c:pt>
                <c:pt idx="692">
                  <c:v>32153</c:v>
                </c:pt>
                <c:pt idx="693">
                  <c:v>32153</c:v>
                </c:pt>
                <c:pt idx="694">
                  <c:v>32149</c:v>
                </c:pt>
                <c:pt idx="695">
                  <c:v>32149</c:v>
                </c:pt>
                <c:pt idx="696">
                  <c:v>32128</c:v>
                </c:pt>
                <c:pt idx="697">
                  <c:v>32126</c:v>
                </c:pt>
                <c:pt idx="698">
                  <c:v>32126</c:v>
                </c:pt>
                <c:pt idx="699">
                  <c:v>32125</c:v>
                </c:pt>
                <c:pt idx="700">
                  <c:v>32119</c:v>
                </c:pt>
                <c:pt idx="701">
                  <c:v>32115</c:v>
                </c:pt>
                <c:pt idx="702">
                  <c:v>32114</c:v>
                </c:pt>
                <c:pt idx="703">
                  <c:v>32114</c:v>
                </c:pt>
                <c:pt idx="704">
                  <c:v>32112</c:v>
                </c:pt>
                <c:pt idx="705">
                  <c:v>32109</c:v>
                </c:pt>
                <c:pt idx="706">
                  <c:v>32109</c:v>
                </c:pt>
                <c:pt idx="707">
                  <c:v>32109</c:v>
                </c:pt>
                <c:pt idx="708">
                  <c:v>32102</c:v>
                </c:pt>
                <c:pt idx="709">
                  <c:v>32098</c:v>
                </c:pt>
                <c:pt idx="710">
                  <c:v>32097</c:v>
                </c:pt>
                <c:pt idx="711">
                  <c:v>32095</c:v>
                </c:pt>
                <c:pt idx="712">
                  <c:v>32093</c:v>
                </c:pt>
                <c:pt idx="713">
                  <c:v>32092</c:v>
                </c:pt>
                <c:pt idx="714">
                  <c:v>32089</c:v>
                </c:pt>
                <c:pt idx="715">
                  <c:v>32089</c:v>
                </c:pt>
                <c:pt idx="716">
                  <c:v>32089</c:v>
                </c:pt>
                <c:pt idx="717">
                  <c:v>32088</c:v>
                </c:pt>
                <c:pt idx="718">
                  <c:v>32088</c:v>
                </c:pt>
                <c:pt idx="719">
                  <c:v>32087</c:v>
                </c:pt>
                <c:pt idx="720">
                  <c:v>32081</c:v>
                </c:pt>
                <c:pt idx="721">
                  <c:v>32081</c:v>
                </c:pt>
                <c:pt idx="722">
                  <c:v>32077</c:v>
                </c:pt>
                <c:pt idx="723">
                  <c:v>32076</c:v>
                </c:pt>
                <c:pt idx="724">
                  <c:v>32075</c:v>
                </c:pt>
                <c:pt idx="725">
                  <c:v>32075</c:v>
                </c:pt>
                <c:pt idx="726">
                  <c:v>32073</c:v>
                </c:pt>
                <c:pt idx="727">
                  <c:v>32070</c:v>
                </c:pt>
                <c:pt idx="728">
                  <c:v>32069</c:v>
                </c:pt>
                <c:pt idx="729">
                  <c:v>32067</c:v>
                </c:pt>
                <c:pt idx="730">
                  <c:v>32064</c:v>
                </c:pt>
                <c:pt idx="731">
                  <c:v>32064</c:v>
                </c:pt>
                <c:pt idx="732">
                  <c:v>32058</c:v>
                </c:pt>
                <c:pt idx="733">
                  <c:v>32057</c:v>
                </c:pt>
                <c:pt idx="734">
                  <c:v>32057</c:v>
                </c:pt>
                <c:pt idx="735">
                  <c:v>32056</c:v>
                </c:pt>
                <c:pt idx="736">
                  <c:v>32055</c:v>
                </c:pt>
                <c:pt idx="737">
                  <c:v>32055</c:v>
                </c:pt>
                <c:pt idx="738">
                  <c:v>32055</c:v>
                </c:pt>
                <c:pt idx="739">
                  <c:v>32050</c:v>
                </c:pt>
                <c:pt idx="740">
                  <c:v>32048</c:v>
                </c:pt>
                <c:pt idx="741">
                  <c:v>32045</c:v>
                </c:pt>
                <c:pt idx="742">
                  <c:v>32044</c:v>
                </c:pt>
                <c:pt idx="743">
                  <c:v>32042</c:v>
                </c:pt>
                <c:pt idx="744">
                  <c:v>32041</c:v>
                </c:pt>
                <c:pt idx="745">
                  <c:v>32038</c:v>
                </c:pt>
                <c:pt idx="746">
                  <c:v>32034</c:v>
                </c:pt>
                <c:pt idx="747">
                  <c:v>32033</c:v>
                </c:pt>
                <c:pt idx="748">
                  <c:v>32030</c:v>
                </c:pt>
                <c:pt idx="749">
                  <c:v>32027</c:v>
                </c:pt>
                <c:pt idx="750">
                  <c:v>32027</c:v>
                </c:pt>
                <c:pt idx="751">
                  <c:v>32026</c:v>
                </c:pt>
                <c:pt idx="752">
                  <c:v>32022</c:v>
                </c:pt>
                <c:pt idx="753">
                  <c:v>32022</c:v>
                </c:pt>
                <c:pt idx="754">
                  <c:v>32014</c:v>
                </c:pt>
                <c:pt idx="755">
                  <c:v>32008</c:v>
                </c:pt>
                <c:pt idx="756">
                  <c:v>32004</c:v>
                </c:pt>
                <c:pt idx="757">
                  <c:v>32004</c:v>
                </c:pt>
                <c:pt idx="758">
                  <c:v>31997</c:v>
                </c:pt>
                <c:pt idx="759">
                  <c:v>31997</c:v>
                </c:pt>
                <c:pt idx="760">
                  <c:v>31996</c:v>
                </c:pt>
                <c:pt idx="761">
                  <c:v>31996</c:v>
                </c:pt>
                <c:pt idx="762">
                  <c:v>31990</c:v>
                </c:pt>
                <c:pt idx="763">
                  <c:v>31988</c:v>
                </c:pt>
                <c:pt idx="764">
                  <c:v>31986</c:v>
                </c:pt>
                <c:pt idx="765">
                  <c:v>31986</c:v>
                </c:pt>
                <c:pt idx="766">
                  <c:v>31984</c:v>
                </c:pt>
                <c:pt idx="767">
                  <c:v>31983</c:v>
                </c:pt>
                <c:pt idx="768">
                  <c:v>31981</c:v>
                </c:pt>
                <c:pt idx="769">
                  <c:v>31981</c:v>
                </c:pt>
                <c:pt idx="770">
                  <c:v>31981</c:v>
                </c:pt>
                <c:pt idx="771">
                  <c:v>31980</c:v>
                </c:pt>
                <c:pt idx="772">
                  <c:v>31980</c:v>
                </c:pt>
                <c:pt idx="773">
                  <c:v>31980</c:v>
                </c:pt>
                <c:pt idx="774">
                  <c:v>31979</c:v>
                </c:pt>
                <c:pt idx="775">
                  <c:v>31977</c:v>
                </c:pt>
                <c:pt idx="776">
                  <c:v>31974</c:v>
                </c:pt>
                <c:pt idx="777">
                  <c:v>31973</c:v>
                </c:pt>
                <c:pt idx="778">
                  <c:v>31972</c:v>
                </c:pt>
                <c:pt idx="779">
                  <c:v>31972</c:v>
                </c:pt>
                <c:pt idx="780">
                  <c:v>31971</c:v>
                </c:pt>
                <c:pt idx="781">
                  <c:v>31967</c:v>
                </c:pt>
                <c:pt idx="782">
                  <c:v>31964</c:v>
                </c:pt>
                <c:pt idx="783">
                  <c:v>31964</c:v>
                </c:pt>
                <c:pt idx="784">
                  <c:v>31964</c:v>
                </c:pt>
                <c:pt idx="785">
                  <c:v>31962</c:v>
                </c:pt>
                <c:pt idx="786">
                  <c:v>31960</c:v>
                </c:pt>
                <c:pt idx="787">
                  <c:v>31958</c:v>
                </c:pt>
                <c:pt idx="788">
                  <c:v>31956</c:v>
                </c:pt>
                <c:pt idx="789">
                  <c:v>31956</c:v>
                </c:pt>
                <c:pt idx="790">
                  <c:v>31950</c:v>
                </c:pt>
                <c:pt idx="791">
                  <c:v>31930</c:v>
                </c:pt>
                <c:pt idx="792">
                  <c:v>31930</c:v>
                </c:pt>
                <c:pt idx="793">
                  <c:v>31926</c:v>
                </c:pt>
                <c:pt idx="794">
                  <c:v>31923</c:v>
                </c:pt>
                <c:pt idx="795">
                  <c:v>31922</c:v>
                </c:pt>
                <c:pt idx="796">
                  <c:v>31920</c:v>
                </c:pt>
                <c:pt idx="797">
                  <c:v>31920</c:v>
                </c:pt>
                <c:pt idx="798">
                  <c:v>31917</c:v>
                </c:pt>
                <c:pt idx="799">
                  <c:v>31913</c:v>
                </c:pt>
                <c:pt idx="800">
                  <c:v>31913</c:v>
                </c:pt>
                <c:pt idx="801">
                  <c:v>31912</c:v>
                </c:pt>
                <c:pt idx="802">
                  <c:v>31912</c:v>
                </c:pt>
                <c:pt idx="803">
                  <c:v>31911</c:v>
                </c:pt>
                <c:pt idx="804">
                  <c:v>31906</c:v>
                </c:pt>
                <c:pt idx="805">
                  <c:v>31904</c:v>
                </c:pt>
                <c:pt idx="806">
                  <c:v>31904</c:v>
                </c:pt>
                <c:pt idx="807">
                  <c:v>31893</c:v>
                </c:pt>
                <c:pt idx="808">
                  <c:v>31892</c:v>
                </c:pt>
                <c:pt idx="809">
                  <c:v>31890</c:v>
                </c:pt>
                <c:pt idx="810">
                  <c:v>31886</c:v>
                </c:pt>
                <c:pt idx="811">
                  <c:v>31886</c:v>
                </c:pt>
                <c:pt idx="812">
                  <c:v>31885</c:v>
                </c:pt>
                <c:pt idx="813">
                  <c:v>31884</c:v>
                </c:pt>
                <c:pt idx="814">
                  <c:v>31884</c:v>
                </c:pt>
                <c:pt idx="815">
                  <c:v>31883</c:v>
                </c:pt>
                <c:pt idx="816">
                  <c:v>31882</c:v>
                </c:pt>
                <c:pt idx="817">
                  <c:v>31881</c:v>
                </c:pt>
                <c:pt idx="818">
                  <c:v>31880</c:v>
                </c:pt>
                <c:pt idx="819">
                  <c:v>31879</c:v>
                </c:pt>
                <c:pt idx="820">
                  <c:v>31874</c:v>
                </c:pt>
                <c:pt idx="821">
                  <c:v>31874</c:v>
                </c:pt>
                <c:pt idx="822">
                  <c:v>31871</c:v>
                </c:pt>
                <c:pt idx="823">
                  <c:v>31869</c:v>
                </c:pt>
                <c:pt idx="824">
                  <c:v>31869</c:v>
                </c:pt>
                <c:pt idx="825">
                  <c:v>31867</c:v>
                </c:pt>
                <c:pt idx="826">
                  <c:v>31863</c:v>
                </c:pt>
                <c:pt idx="827">
                  <c:v>31861</c:v>
                </c:pt>
                <c:pt idx="828">
                  <c:v>31860</c:v>
                </c:pt>
                <c:pt idx="829">
                  <c:v>31857</c:v>
                </c:pt>
                <c:pt idx="830">
                  <c:v>31854</c:v>
                </c:pt>
                <c:pt idx="831">
                  <c:v>31854</c:v>
                </c:pt>
                <c:pt idx="832">
                  <c:v>31846</c:v>
                </c:pt>
                <c:pt idx="833">
                  <c:v>31845</c:v>
                </c:pt>
                <c:pt idx="834">
                  <c:v>31844</c:v>
                </c:pt>
                <c:pt idx="835">
                  <c:v>31844</c:v>
                </c:pt>
                <c:pt idx="836">
                  <c:v>31839</c:v>
                </c:pt>
                <c:pt idx="837">
                  <c:v>31839</c:v>
                </c:pt>
                <c:pt idx="838">
                  <c:v>31834</c:v>
                </c:pt>
                <c:pt idx="839">
                  <c:v>31830</c:v>
                </c:pt>
                <c:pt idx="840">
                  <c:v>31829</c:v>
                </c:pt>
                <c:pt idx="841">
                  <c:v>31822</c:v>
                </c:pt>
                <c:pt idx="842">
                  <c:v>31817</c:v>
                </c:pt>
                <c:pt idx="843">
                  <c:v>31816</c:v>
                </c:pt>
                <c:pt idx="844">
                  <c:v>31807</c:v>
                </c:pt>
                <c:pt idx="845">
                  <c:v>31807</c:v>
                </c:pt>
                <c:pt idx="846">
                  <c:v>31806</c:v>
                </c:pt>
                <c:pt idx="847">
                  <c:v>31805</c:v>
                </c:pt>
                <c:pt idx="848">
                  <c:v>31804</c:v>
                </c:pt>
                <c:pt idx="849">
                  <c:v>31798</c:v>
                </c:pt>
                <c:pt idx="850">
                  <c:v>31797</c:v>
                </c:pt>
                <c:pt idx="851">
                  <c:v>31794</c:v>
                </c:pt>
                <c:pt idx="852">
                  <c:v>31790</c:v>
                </c:pt>
                <c:pt idx="853">
                  <c:v>31788</c:v>
                </c:pt>
                <c:pt idx="854">
                  <c:v>31784</c:v>
                </c:pt>
                <c:pt idx="855">
                  <c:v>31723</c:v>
                </c:pt>
                <c:pt idx="856">
                  <c:v>31711</c:v>
                </c:pt>
                <c:pt idx="857">
                  <c:v>31661</c:v>
                </c:pt>
                <c:pt idx="858">
                  <c:v>31658</c:v>
                </c:pt>
                <c:pt idx="859">
                  <c:v>31650</c:v>
                </c:pt>
              </c:numCache>
            </c:numRef>
          </c:xVal>
          <c:yVal>
            <c:numRef>
              <c:f>'Figures 5 and S5'!$E$2:$E$861</c:f>
              <c:numCache>
                <c:formatCode>General</c:formatCode>
                <c:ptCount val="860"/>
                <c:pt idx="0">
                  <c:v>0.15273568339999999</c:v>
                </c:pt>
                <c:pt idx="1">
                  <c:v>0.12536080899999999</c:v>
                </c:pt>
                <c:pt idx="2">
                  <c:v>0.22688401</c:v>
                </c:pt>
                <c:pt idx="3">
                  <c:v>0.29256706285714285</c:v>
                </c:pt>
                <c:pt idx="4">
                  <c:v>0</c:v>
                </c:pt>
                <c:pt idx="5">
                  <c:v>0.14587976366666666</c:v>
                </c:pt>
                <c:pt idx="6">
                  <c:v>0</c:v>
                </c:pt>
                <c:pt idx="7">
                  <c:v>0.13612090299999999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1.2146172909999999</c:v>
                </c:pt>
                <c:pt idx="14">
                  <c:v>0</c:v>
                </c:pt>
                <c:pt idx="15">
                  <c:v>0</c:v>
                </c:pt>
                <c:pt idx="16">
                  <c:v>0.14425073450000001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0.25706940900000003</c:v>
                </c:pt>
                <c:pt idx="25">
                  <c:v>0</c:v>
                </c:pt>
                <c:pt idx="26">
                  <c:v>1.7919724445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3.3121502824999998</c:v>
                </c:pt>
                <c:pt idx="37">
                  <c:v>0</c:v>
                </c:pt>
                <c:pt idx="38">
                  <c:v>0.15823786300000001</c:v>
                </c:pt>
                <c:pt idx="39">
                  <c:v>0.12555215912500001</c:v>
                </c:pt>
                <c:pt idx="40">
                  <c:v>0.13251549200000001</c:v>
                </c:pt>
                <c:pt idx="41">
                  <c:v>0</c:v>
                </c:pt>
                <c:pt idx="42">
                  <c:v>0</c:v>
                </c:pt>
                <c:pt idx="43">
                  <c:v>0.197086547</c:v>
                </c:pt>
                <c:pt idx="44">
                  <c:v>0</c:v>
                </c:pt>
                <c:pt idx="45">
                  <c:v>0.18965920420000001</c:v>
                </c:pt>
                <c:pt idx="46">
                  <c:v>0.111688946</c:v>
                </c:pt>
                <c:pt idx="47">
                  <c:v>0</c:v>
                </c:pt>
                <c:pt idx="48">
                  <c:v>0.11393126200000001</c:v>
                </c:pt>
                <c:pt idx="49">
                  <c:v>0.16890525166666667</c:v>
                </c:pt>
                <c:pt idx="50">
                  <c:v>0</c:v>
                </c:pt>
                <c:pt idx="51">
                  <c:v>0</c:v>
                </c:pt>
                <c:pt idx="52">
                  <c:v>0.28277635000000001</c:v>
                </c:pt>
                <c:pt idx="53">
                  <c:v>0.20254446500000001</c:v>
                </c:pt>
                <c:pt idx="54">
                  <c:v>0.115179226</c:v>
                </c:pt>
                <c:pt idx="55">
                  <c:v>0</c:v>
                </c:pt>
                <c:pt idx="56">
                  <c:v>0</c:v>
                </c:pt>
                <c:pt idx="57">
                  <c:v>0.17988100200000001</c:v>
                </c:pt>
                <c:pt idx="58">
                  <c:v>0</c:v>
                </c:pt>
                <c:pt idx="59">
                  <c:v>0.120260776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0.13837000099999999</c:v>
                </c:pt>
                <c:pt idx="64">
                  <c:v>0</c:v>
                </c:pt>
                <c:pt idx="65">
                  <c:v>0</c:v>
                </c:pt>
                <c:pt idx="66">
                  <c:v>1.4051522249999999</c:v>
                </c:pt>
                <c:pt idx="67">
                  <c:v>0.75660012899999995</c:v>
                </c:pt>
                <c:pt idx="68">
                  <c:v>1.157857162</c:v>
                </c:pt>
                <c:pt idx="69">
                  <c:v>0</c:v>
                </c:pt>
                <c:pt idx="70">
                  <c:v>0.27212766900000002</c:v>
                </c:pt>
                <c:pt idx="71">
                  <c:v>0.63986478300000005</c:v>
                </c:pt>
                <c:pt idx="72">
                  <c:v>0</c:v>
                </c:pt>
                <c:pt idx="73">
                  <c:v>0</c:v>
                </c:pt>
                <c:pt idx="74">
                  <c:v>0.153794396</c:v>
                </c:pt>
                <c:pt idx="75">
                  <c:v>0</c:v>
                </c:pt>
                <c:pt idx="76">
                  <c:v>0.119965724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0.15424164500000001</c:v>
                </c:pt>
                <c:pt idx="81">
                  <c:v>0.202436215</c:v>
                </c:pt>
                <c:pt idx="82">
                  <c:v>0.16456737799999999</c:v>
                </c:pt>
                <c:pt idx="83">
                  <c:v>0.15694796599999999</c:v>
                </c:pt>
                <c:pt idx="84">
                  <c:v>0.13711543400000001</c:v>
                </c:pt>
                <c:pt idx="85">
                  <c:v>0.24841348799999999</c:v>
                </c:pt>
                <c:pt idx="86">
                  <c:v>0</c:v>
                </c:pt>
                <c:pt idx="87">
                  <c:v>0</c:v>
                </c:pt>
                <c:pt idx="88">
                  <c:v>0.116355391</c:v>
                </c:pt>
                <c:pt idx="89">
                  <c:v>0</c:v>
                </c:pt>
                <c:pt idx="90">
                  <c:v>0</c:v>
                </c:pt>
                <c:pt idx="91">
                  <c:v>0.16892910999999999</c:v>
                </c:pt>
                <c:pt idx="92">
                  <c:v>0</c:v>
                </c:pt>
                <c:pt idx="93">
                  <c:v>0</c:v>
                </c:pt>
                <c:pt idx="94">
                  <c:v>0.44637471400000001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1.5764609220000001</c:v>
                </c:pt>
                <c:pt idx="99">
                  <c:v>0</c:v>
                </c:pt>
                <c:pt idx="100">
                  <c:v>0.40987711375000002</c:v>
                </c:pt>
                <c:pt idx="101">
                  <c:v>0.32573289900000002</c:v>
                </c:pt>
                <c:pt idx="102">
                  <c:v>0.35211895050000003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0.38273227250000003</c:v>
                </c:pt>
                <c:pt idx="107">
                  <c:v>0.13605442200000001</c:v>
                </c:pt>
                <c:pt idx="108">
                  <c:v>0.126666265</c:v>
                </c:pt>
                <c:pt idx="109">
                  <c:v>0</c:v>
                </c:pt>
                <c:pt idx="110">
                  <c:v>0.19954417075</c:v>
                </c:pt>
                <c:pt idx="111">
                  <c:v>0.48272528650000002</c:v>
                </c:pt>
                <c:pt idx="112">
                  <c:v>0.118386675</c:v>
                </c:pt>
                <c:pt idx="113">
                  <c:v>0</c:v>
                </c:pt>
                <c:pt idx="114">
                  <c:v>0.279366002</c:v>
                </c:pt>
                <c:pt idx="115">
                  <c:v>0</c:v>
                </c:pt>
                <c:pt idx="116">
                  <c:v>0</c:v>
                </c:pt>
                <c:pt idx="117">
                  <c:v>0.40907064900000001</c:v>
                </c:pt>
                <c:pt idx="118">
                  <c:v>0</c:v>
                </c:pt>
                <c:pt idx="119">
                  <c:v>0.70885063699999995</c:v>
                </c:pt>
                <c:pt idx="120">
                  <c:v>1.0037277423333333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0.149659864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0.12559531833333332</c:v>
                </c:pt>
                <c:pt idx="134">
                  <c:v>0</c:v>
                </c:pt>
                <c:pt idx="135">
                  <c:v>0.74147622266666668</c:v>
                </c:pt>
                <c:pt idx="136">
                  <c:v>0</c:v>
                </c:pt>
                <c:pt idx="137">
                  <c:v>0.108843537</c:v>
                </c:pt>
                <c:pt idx="138">
                  <c:v>1.1743164643999999</c:v>
                </c:pt>
                <c:pt idx="139">
                  <c:v>0.12129788699999999</c:v>
                </c:pt>
                <c:pt idx="140">
                  <c:v>0.12824718900000001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0.12635196600000001</c:v>
                </c:pt>
                <c:pt idx="147">
                  <c:v>0.126658625</c:v>
                </c:pt>
                <c:pt idx="148">
                  <c:v>0.40063691000000001</c:v>
                </c:pt>
                <c:pt idx="149">
                  <c:v>0</c:v>
                </c:pt>
                <c:pt idx="150">
                  <c:v>0</c:v>
                </c:pt>
                <c:pt idx="151">
                  <c:v>0.27729227500000003</c:v>
                </c:pt>
                <c:pt idx="152">
                  <c:v>0.12228220400000001</c:v>
                </c:pt>
                <c:pt idx="153">
                  <c:v>0</c:v>
                </c:pt>
                <c:pt idx="154">
                  <c:v>0.168878167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0.13458474879999999</c:v>
                </c:pt>
                <c:pt idx="167">
                  <c:v>0.12129788699999999</c:v>
                </c:pt>
                <c:pt idx="168">
                  <c:v>3.9244766150000001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0.15938912166666666</c:v>
                </c:pt>
                <c:pt idx="175">
                  <c:v>0.35925299100000002</c:v>
                </c:pt>
                <c:pt idx="176">
                  <c:v>1.020491469</c:v>
                </c:pt>
                <c:pt idx="177">
                  <c:v>0</c:v>
                </c:pt>
                <c:pt idx="178">
                  <c:v>0.1560413675</c:v>
                </c:pt>
                <c:pt idx="179">
                  <c:v>0</c:v>
                </c:pt>
                <c:pt idx="180">
                  <c:v>0</c:v>
                </c:pt>
                <c:pt idx="181">
                  <c:v>0.18478052950000001</c:v>
                </c:pt>
                <c:pt idx="182">
                  <c:v>0</c:v>
                </c:pt>
                <c:pt idx="183">
                  <c:v>0.168878167</c:v>
                </c:pt>
                <c:pt idx="184">
                  <c:v>0</c:v>
                </c:pt>
                <c:pt idx="185">
                  <c:v>0.40675751900000001</c:v>
                </c:pt>
                <c:pt idx="186">
                  <c:v>0</c:v>
                </c:pt>
                <c:pt idx="187">
                  <c:v>0.146142146</c:v>
                </c:pt>
                <c:pt idx="188">
                  <c:v>0</c:v>
                </c:pt>
                <c:pt idx="189">
                  <c:v>3.1190419450000002</c:v>
                </c:pt>
                <c:pt idx="190">
                  <c:v>0.149659864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1.1025834095</c:v>
                </c:pt>
                <c:pt idx="195">
                  <c:v>0.2004087675</c:v>
                </c:pt>
                <c:pt idx="196">
                  <c:v>0.25934861300000001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0.18093615800000001</c:v>
                </c:pt>
                <c:pt idx="202">
                  <c:v>0</c:v>
                </c:pt>
                <c:pt idx="203">
                  <c:v>0.26124581600000002</c:v>
                </c:pt>
                <c:pt idx="204">
                  <c:v>0</c:v>
                </c:pt>
                <c:pt idx="205">
                  <c:v>0.115646259</c:v>
                </c:pt>
                <c:pt idx="206">
                  <c:v>0</c:v>
                </c:pt>
                <c:pt idx="207">
                  <c:v>0</c:v>
                </c:pt>
                <c:pt idx="208">
                  <c:v>0.12129788699999999</c:v>
                </c:pt>
                <c:pt idx="209">
                  <c:v>0</c:v>
                </c:pt>
                <c:pt idx="210">
                  <c:v>0.34816226150000001</c:v>
                </c:pt>
                <c:pt idx="211">
                  <c:v>0</c:v>
                </c:pt>
                <c:pt idx="212">
                  <c:v>0.417433689</c:v>
                </c:pt>
                <c:pt idx="213">
                  <c:v>0.25971442066666667</c:v>
                </c:pt>
                <c:pt idx="214">
                  <c:v>0.13320240020000002</c:v>
                </c:pt>
                <c:pt idx="215">
                  <c:v>0.11813652500000001</c:v>
                </c:pt>
                <c:pt idx="216">
                  <c:v>0</c:v>
                </c:pt>
                <c:pt idx="217">
                  <c:v>0.17250271375000001</c:v>
                </c:pt>
                <c:pt idx="218">
                  <c:v>0.40873899257142854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0.211097708</c:v>
                </c:pt>
                <c:pt idx="224">
                  <c:v>0</c:v>
                </c:pt>
                <c:pt idx="225">
                  <c:v>0</c:v>
                </c:pt>
                <c:pt idx="226">
                  <c:v>0.30309285916666667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30.370283428125003</c:v>
                </c:pt>
                <c:pt idx="231">
                  <c:v>0</c:v>
                </c:pt>
                <c:pt idx="232">
                  <c:v>0</c:v>
                </c:pt>
                <c:pt idx="233">
                  <c:v>0.34556720699999999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0.22815022533333332</c:v>
                </c:pt>
                <c:pt idx="238">
                  <c:v>0</c:v>
                </c:pt>
                <c:pt idx="239">
                  <c:v>0</c:v>
                </c:pt>
                <c:pt idx="240">
                  <c:v>0.81423401699999998</c:v>
                </c:pt>
                <c:pt idx="241">
                  <c:v>0.24259577500000001</c:v>
                </c:pt>
                <c:pt idx="242">
                  <c:v>0.15253420340000001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1.440412413</c:v>
                </c:pt>
                <c:pt idx="247">
                  <c:v>0</c:v>
                </c:pt>
                <c:pt idx="248">
                  <c:v>0</c:v>
                </c:pt>
                <c:pt idx="249">
                  <c:v>0.66948130299999997</c:v>
                </c:pt>
                <c:pt idx="250">
                  <c:v>0</c:v>
                </c:pt>
                <c:pt idx="251">
                  <c:v>0.12099465175</c:v>
                </c:pt>
                <c:pt idx="252">
                  <c:v>0.65138721399999999</c:v>
                </c:pt>
                <c:pt idx="253">
                  <c:v>0</c:v>
                </c:pt>
                <c:pt idx="254">
                  <c:v>0</c:v>
                </c:pt>
                <c:pt idx="255">
                  <c:v>0.99645590399999995</c:v>
                </c:pt>
                <c:pt idx="256">
                  <c:v>0</c:v>
                </c:pt>
                <c:pt idx="257">
                  <c:v>0.499883933</c:v>
                </c:pt>
                <c:pt idx="258">
                  <c:v>0.115646259</c:v>
                </c:pt>
                <c:pt idx="259">
                  <c:v>0.22409020200000002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0.22081433971428571</c:v>
                </c:pt>
                <c:pt idx="271">
                  <c:v>0.14134537149999998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0.70566948100000004</c:v>
                </c:pt>
                <c:pt idx="277">
                  <c:v>0</c:v>
                </c:pt>
                <c:pt idx="278">
                  <c:v>0.5702459285</c:v>
                </c:pt>
                <c:pt idx="279">
                  <c:v>0.18706709099999999</c:v>
                </c:pt>
                <c:pt idx="280">
                  <c:v>0.14972097500000001</c:v>
                </c:pt>
                <c:pt idx="281">
                  <c:v>0</c:v>
                </c:pt>
                <c:pt idx="282">
                  <c:v>0</c:v>
                </c:pt>
                <c:pt idx="283">
                  <c:v>0.122098418</c:v>
                </c:pt>
                <c:pt idx="284">
                  <c:v>0</c:v>
                </c:pt>
                <c:pt idx="285">
                  <c:v>0</c:v>
                </c:pt>
                <c:pt idx="286">
                  <c:v>1.0228271370000002</c:v>
                </c:pt>
                <c:pt idx="287">
                  <c:v>0</c:v>
                </c:pt>
                <c:pt idx="288">
                  <c:v>0.34636907962500002</c:v>
                </c:pt>
                <c:pt idx="289">
                  <c:v>0.25011327266666666</c:v>
                </c:pt>
                <c:pt idx="290">
                  <c:v>0</c:v>
                </c:pt>
                <c:pt idx="291">
                  <c:v>0</c:v>
                </c:pt>
                <c:pt idx="292">
                  <c:v>0.12841332699999999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0.97707469075000009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0.15883329700000001</c:v>
                </c:pt>
                <c:pt idx="305">
                  <c:v>0</c:v>
                </c:pt>
                <c:pt idx="306">
                  <c:v>0</c:v>
                </c:pt>
                <c:pt idx="307">
                  <c:v>0.21505376300000001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0.13726836000000001</c:v>
                </c:pt>
                <c:pt idx="318">
                  <c:v>0</c:v>
                </c:pt>
                <c:pt idx="319">
                  <c:v>0</c:v>
                </c:pt>
                <c:pt idx="320">
                  <c:v>0.174395561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0.11449601299999999</c:v>
                </c:pt>
                <c:pt idx="327">
                  <c:v>0</c:v>
                </c:pt>
                <c:pt idx="328">
                  <c:v>0.54299889025000003</c:v>
                </c:pt>
                <c:pt idx="329">
                  <c:v>0</c:v>
                </c:pt>
                <c:pt idx="330">
                  <c:v>0.18957992333333334</c:v>
                </c:pt>
                <c:pt idx="331">
                  <c:v>0.64028814900000008</c:v>
                </c:pt>
                <c:pt idx="332">
                  <c:v>0.12190166600000001</c:v>
                </c:pt>
                <c:pt idx="333">
                  <c:v>0</c:v>
                </c:pt>
                <c:pt idx="334">
                  <c:v>0.15883329700000001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0.15538744600000001</c:v>
                </c:pt>
                <c:pt idx="339">
                  <c:v>0</c:v>
                </c:pt>
                <c:pt idx="340">
                  <c:v>0</c:v>
                </c:pt>
                <c:pt idx="341">
                  <c:v>0.14439478450000001</c:v>
                </c:pt>
                <c:pt idx="342">
                  <c:v>3.4567572337499999</c:v>
                </c:pt>
                <c:pt idx="343">
                  <c:v>0.121467325</c:v>
                </c:pt>
                <c:pt idx="344">
                  <c:v>0.11040687</c:v>
                </c:pt>
                <c:pt idx="345">
                  <c:v>0</c:v>
                </c:pt>
                <c:pt idx="346">
                  <c:v>0.13838798999999999</c:v>
                </c:pt>
                <c:pt idx="347">
                  <c:v>0.13022194650000002</c:v>
                </c:pt>
                <c:pt idx="348">
                  <c:v>0</c:v>
                </c:pt>
                <c:pt idx="349">
                  <c:v>0</c:v>
                </c:pt>
                <c:pt idx="350">
                  <c:v>0.570749108</c:v>
                </c:pt>
                <c:pt idx="351">
                  <c:v>0</c:v>
                </c:pt>
                <c:pt idx="352">
                  <c:v>0.18871089499999999</c:v>
                </c:pt>
                <c:pt idx="353">
                  <c:v>0.15061434800000001</c:v>
                </c:pt>
                <c:pt idx="354">
                  <c:v>0.87456474200000001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0.15074458200000002</c:v>
                </c:pt>
                <c:pt idx="359">
                  <c:v>0.18871089499999999</c:v>
                </c:pt>
                <c:pt idx="360">
                  <c:v>0.86241800999999996</c:v>
                </c:pt>
                <c:pt idx="361">
                  <c:v>0</c:v>
                </c:pt>
                <c:pt idx="362">
                  <c:v>0</c:v>
                </c:pt>
                <c:pt idx="363">
                  <c:v>0.113226537</c:v>
                </c:pt>
                <c:pt idx="364">
                  <c:v>0</c:v>
                </c:pt>
                <c:pt idx="365">
                  <c:v>0</c:v>
                </c:pt>
                <c:pt idx="366">
                  <c:v>0.18921766066666668</c:v>
                </c:pt>
                <c:pt idx="367">
                  <c:v>0</c:v>
                </c:pt>
                <c:pt idx="368">
                  <c:v>0</c:v>
                </c:pt>
                <c:pt idx="369">
                  <c:v>0</c:v>
                </c:pt>
                <c:pt idx="370">
                  <c:v>0</c:v>
                </c:pt>
                <c:pt idx="371">
                  <c:v>0</c:v>
                </c:pt>
                <c:pt idx="372">
                  <c:v>0</c:v>
                </c:pt>
                <c:pt idx="373">
                  <c:v>0.25572658799999998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0.186915888</c:v>
                </c:pt>
                <c:pt idx="381">
                  <c:v>0.143811049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0.14641958399999999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0.12995451599999999</c:v>
                </c:pt>
                <c:pt idx="394">
                  <c:v>0</c:v>
                </c:pt>
                <c:pt idx="395">
                  <c:v>0.41723777733333334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0.17707758949999999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0.310774893</c:v>
                </c:pt>
                <c:pt idx="411">
                  <c:v>0</c:v>
                </c:pt>
                <c:pt idx="412">
                  <c:v>0.110411385</c:v>
                </c:pt>
                <c:pt idx="413">
                  <c:v>0</c:v>
                </c:pt>
                <c:pt idx="414">
                  <c:v>0.21901870766666667</c:v>
                </c:pt>
                <c:pt idx="415">
                  <c:v>0</c:v>
                </c:pt>
                <c:pt idx="416">
                  <c:v>1.8049238320000001</c:v>
                </c:pt>
                <c:pt idx="417">
                  <c:v>0</c:v>
                </c:pt>
                <c:pt idx="418">
                  <c:v>1.9217602972857142</c:v>
                </c:pt>
                <c:pt idx="419">
                  <c:v>0</c:v>
                </c:pt>
                <c:pt idx="420">
                  <c:v>0</c:v>
                </c:pt>
                <c:pt idx="421">
                  <c:v>2.9127520837500001</c:v>
                </c:pt>
                <c:pt idx="422">
                  <c:v>0.66824104725</c:v>
                </c:pt>
                <c:pt idx="423">
                  <c:v>0.25990903199999998</c:v>
                </c:pt>
                <c:pt idx="424">
                  <c:v>0.16250495400000001</c:v>
                </c:pt>
                <c:pt idx="425">
                  <c:v>0</c:v>
                </c:pt>
                <c:pt idx="426">
                  <c:v>0.22381055499999999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0.16084235999999999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0.27607469533333334</c:v>
                </c:pt>
                <c:pt idx="446">
                  <c:v>1.0050901173333333</c:v>
                </c:pt>
                <c:pt idx="447">
                  <c:v>0</c:v>
                </c:pt>
                <c:pt idx="448">
                  <c:v>0</c:v>
                </c:pt>
                <c:pt idx="449">
                  <c:v>0.20010658949999999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0.247420951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1.194029851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0.23103025099999999</c:v>
                </c:pt>
                <c:pt idx="467">
                  <c:v>0</c:v>
                </c:pt>
                <c:pt idx="468">
                  <c:v>1.046855823</c:v>
                </c:pt>
                <c:pt idx="469">
                  <c:v>1.0819424639999999</c:v>
                </c:pt>
                <c:pt idx="470">
                  <c:v>0.11774295799999999</c:v>
                </c:pt>
                <c:pt idx="471">
                  <c:v>0.23424704600000001</c:v>
                </c:pt>
                <c:pt idx="472">
                  <c:v>0.19844419799999999</c:v>
                </c:pt>
                <c:pt idx="473">
                  <c:v>0</c:v>
                </c:pt>
                <c:pt idx="474">
                  <c:v>0.43712326899999998</c:v>
                </c:pt>
                <c:pt idx="475">
                  <c:v>0.49294503949999996</c:v>
                </c:pt>
                <c:pt idx="476">
                  <c:v>0</c:v>
                </c:pt>
                <c:pt idx="477">
                  <c:v>0.13076643700000001</c:v>
                </c:pt>
                <c:pt idx="478">
                  <c:v>0.34617340699999999</c:v>
                </c:pt>
                <c:pt idx="479">
                  <c:v>0</c:v>
                </c:pt>
                <c:pt idx="480">
                  <c:v>2.9381706689999998</c:v>
                </c:pt>
                <c:pt idx="481">
                  <c:v>0</c:v>
                </c:pt>
                <c:pt idx="482">
                  <c:v>0.12041207700000001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0.147170316</c:v>
                </c:pt>
                <c:pt idx="489">
                  <c:v>0.17448784337500001</c:v>
                </c:pt>
                <c:pt idx="490">
                  <c:v>0.15437971471428572</c:v>
                </c:pt>
                <c:pt idx="491">
                  <c:v>0</c:v>
                </c:pt>
                <c:pt idx="492">
                  <c:v>0</c:v>
                </c:pt>
                <c:pt idx="493">
                  <c:v>0.30233350399999998</c:v>
                </c:pt>
                <c:pt idx="494">
                  <c:v>0.34385113299999998</c:v>
                </c:pt>
                <c:pt idx="495">
                  <c:v>0.23985856459999999</c:v>
                </c:pt>
                <c:pt idx="496">
                  <c:v>0.16182047999999999</c:v>
                </c:pt>
                <c:pt idx="497">
                  <c:v>0</c:v>
                </c:pt>
                <c:pt idx="498">
                  <c:v>0.28988092599999998</c:v>
                </c:pt>
                <c:pt idx="499">
                  <c:v>0</c:v>
                </c:pt>
                <c:pt idx="500">
                  <c:v>0</c:v>
                </c:pt>
                <c:pt idx="501">
                  <c:v>0.2490788075</c:v>
                </c:pt>
                <c:pt idx="502">
                  <c:v>0</c:v>
                </c:pt>
                <c:pt idx="503">
                  <c:v>0</c:v>
                </c:pt>
                <c:pt idx="504">
                  <c:v>0.34043336299999999</c:v>
                </c:pt>
                <c:pt idx="505">
                  <c:v>0.261743067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0.31743110800000002</c:v>
                </c:pt>
                <c:pt idx="510">
                  <c:v>0.120260328</c:v>
                </c:pt>
                <c:pt idx="511">
                  <c:v>0</c:v>
                </c:pt>
                <c:pt idx="512">
                  <c:v>0</c:v>
                </c:pt>
                <c:pt idx="513">
                  <c:v>0.18075811633333333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0</c:v>
                </c:pt>
                <c:pt idx="519">
                  <c:v>0</c:v>
                </c:pt>
                <c:pt idx="520">
                  <c:v>0.116302589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0.268267757</c:v>
                </c:pt>
                <c:pt idx="528">
                  <c:v>0.43584062800000001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0.14122694499999999</c:v>
                </c:pt>
                <c:pt idx="533">
                  <c:v>0</c:v>
                </c:pt>
                <c:pt idx="534">
                  <c:v>0</c:v>
                </c:pt>
                <c:pt idx="535">
                  <c:v>0.45845128600000001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0.338794498</c:v>
                </c:pt>
                <c:pt idx="545">
                  <c:v>0.26912646699999998</c:v>
                </c:pt>
                <c:pt idx="546">
                  <c:v>0</c:v>
                </c:pt>
                <c:pt idx="547">
                  <c:v>0.15342506075000001</c:v>
                </c:pt>
                <c:pt idx="548">
                  <c:v>0</c:v>
                </c:pt>
                <c:pt idx="549">
                  <c:v>0.383534763</c:v>
                </c:pt>
                <c:pt idx="550">
                  <c:v>0.38850913050000002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0.58745867699999998</c:v>
                </c:pt>
                <c:pt idx="556">
                  <c:v>0.16101578</c:v>
                </c:pt>
                <c:pt idx="557">
                  <c:v>6.9559471312500003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0.33181624900000001</c:v>
                </c:pt>
                <c:pt idx="570">
                  <c:v>0.124212173</c:v>
                </c:pt>
                <c:pt idx="571">
                  <c:v>0</c:v>
                </c:pt>
                <c:pt idx="572">
                  <c:v>0.20439448099999999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0.315108159</c:v>
                </c:pt>
                <c:pt idx="577">
                  <c:v>2.2355646400000002</c:v>
                </c:pt>
                <c:pt idx="578">
                  <c:v>0</c:v>
                </c:pt>
                <c:pt idx="579">
                  <c:v>2.2313064210000002</c:v>
                </c:pt>
                <c:pt idx="580">
                  <c:v>0.184018034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0.15750607475</c:v>
                </c:pt>
                <c:pt idx="586">
                  <c:v>0.11595237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0.11848721700000001</c:v>
                </c:pt>
                <c:pt idx="593">
                  <c:v>0</c:v>
                </c:pt>
                <c:pt idx="594">
                  <c:v>1.9923139160000001</c:v>
                </c:pt>
                <c:pt idx="595">
                  <c:v>0</c:v>
                </c:pt>
                <c:pt idx="596">
                  <c:v>0.13893235933333334</c:v>
                </c:pt>
                <c:pt idx="597">
                  <c:v>0</c:v>
                </c:pt>
                <c:pt idx="598">
                  <c:v>0</c:v>
                </c:pt>
                <c:pt idx="599">
                  <c:v>0.115011271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0.17481713199999999</c:v>
                </c:pt>
                <c:pt idx="607">
                  <c:v>0.16101578</c:v>
                </c:pt>
                <c:pt idx="608">
                  <c:v>17.461411457000001</c:v>
                </c:pt>
                <c:pt idx="609">
                  <c:v>0.26372636900000002</c:v>
                </c:pt>
                <c:pt idx="610">
                  <c:v>0</c:v>
                </c:pt>
                <c:pt idx="611">
                  <c:v>0</c:v>
                </c:pt>
                <c:pt idx="612">
                  <c:v>11.513956309999999</c:v>
                </c:pt>
                <c:pt idx="613">
                  <c:v>0</c:v>
                </c:pt>
                <c:pt idx="614">
                  <c:v>0.208036368</c:v>
                </c:pt>
                <c:pt idx="615">
                  <c:v>0</c:v>
                </c:pt>
                <c:pt idx="616">
                  <c:v>0.13744445</c:v>
                </c:pt>
                <c:pt idx="617">
                  <c:v>0</c:v>
                </c:pt>
                <c:pt idx="618">
                  <c:v>0.36431805299999998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3.8805149590000001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0.25866297999999999</c:v>
                </c:pt>
                <c:pt idx="628">
                  <c:v>0</c:v>
                </c:pt>
                <c:pt idx="629">
                  <c:v>0</c:v>
                </c:pt>
                <c:pt idx="630">
                  <c:v>0.42784192900000001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0.15675566299999999</c:v>
                </c:pt>
                <c:pt idx="638">
                  <c:v>0</c:v>
                </c:pt>
                <c:pt idx="639">
                  <c:v>0</c:v>
                </c:pt>
                <c:pt idx="640">
                  <c:v>0.25915771900000001</c:v>
                </c:pt>
                <c:pt idx="641">
                  <c:v>0.28505493566666668</c:v>
                </c:pt>
                <c:pt idx="642">
                  <c:v>0.23922344400000001</c:v>
                </c:pt>
                <c:pt idx="643">
                  <c:v>0</c:v>
                </c:pt>
                <c:pt idx="644">
                  <c:v>0</c:v>
                </c:pt>
                <c:pt idx="645">
                  <c:v>0.17032873500000001</c:v>
                </c:pt>
                <c:pt idx="646">
                  <c:v>0.29357668399999998</c:v>
                </c:pt>
                <c:pt idx="647">
                  <c:v>0.32872447119999998</c:v>
                </c:pt>
                <c:pt idx="648">
                  <c:v>0.26881720399999998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0.123801776</c:v>
                </c:pt>
                <c:pt idx="653">
                  <c:v>0.33447799099999997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0.14867256600000001</c:v>
                </c:pt>
                <c:pt idx="658">
                  <c:v>0</c:v>
                </c:pt>
                <c:pt idx="659">
                  <c:v>0.121506683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0.26077291400000002</c:v>
                </c:pt>
                <c:pt idx="666">
                  <c:v>0.124705791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0.210042008</c:v>
                </c:pt>
                <c:pt idx="671">
                  <c:v>0</c:v>
                </c:pt>
                <c:pt idx="672">
                  <c:v>0</c:v>
                </c:pt>
                <c:pt idx="673">
                  <c:v>0.82934336500000005</c:v>
                </c:pt>
                <c:pt idx="674">
                  <c:v>0</c:v>
                </c:pt>
                <c:pt idx="675">
                  <c:v>0.14357120100000001</c:v>
                </c:pt>
                <c:pt idx="676">
                  <c:v>0</c:v>
                </c:pt>
                <c:pt idx="677">
                  <c:v>0.4225148735</c:v>
                </c:pt>
                <c:pt idx="678">
                  <c:v>0</c:v>
                </c:pt>
                <c:pt idx="679">
                  <c:v>0.20569018950000001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0.130026005</c:v>
                </c:pt>
                <c:pt idx="684">
                  <c:v>0</c:v>
                </c:pt>
                <c:pt idx="685">
                  <c:v>0.5097471455</c:v>
                </c:pt>
                <c:pt idx="686">
                  <c:v>0</c:v>
                </c:pt>
                <c:pt idx="687">
                  <c:v>0.1841170855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0.18900720400000001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0.70328604299999997</c:v>
                </c:pt>
                <c:pt idx="701">
                  <c:v>0.19436345999999999</c:v>
                </c:pt>
                <c:pt idx="702">
                  <c:v>0</c:v>
                </c:pt>
                <c:pt idx="703">
                  <c:v>1.8469265398750001</c:v>
                </c:pt>
                <c:pt idx="704">
                  <c:v>0</c:v>
                </c:pt>
                <c:pt idx="705">
                  <c:v>0.117159714</c:v>
                </c:pt>
                <c:pt idx="706">
                  <c:v>0.14002800600000001</c:v>
                </c:pt>
                <c:pt idx="707">
                  <c:v>0</c:v>
                </c:pt>
                <c:pt idx="708">
                  <c:v>0.149623803</c:v>
                </c:pt>
                <c:pt idx="709">
                  <c:v>0</c:v>
                </c:pt>
                <c:pt idx="710">
                  <c:v>0.175273598</c:v>
                </c:pt>
                <c:pt idx="711">
                  <c:v>1.0474921399999999</c:v>
                </c:pt>
                <c:pt idx="712">
                  <c:v>0</c:v>
                </c:pt>
                <c:pt idx="713">
                  <c:v>0.14695778016666666</c:v>
                </c:pt>
                <c:pt idx="714">
                  <c:v>0</c:v>
                </c:pt>
                <c:pt idx="715">
                  <c:v>0</c:v>
                </c:pt>
                <c:pt idx="716">
                  <c:v>1.008342107</c:v>
                </c:pt>
                <c:pt idx="717">
                  <c:v>0.21339805000000001</c:v>
                </c:pt>
                <c:pt idx="718">
                  <c:v>0.77533972257142858</c:v>
                </c:pt>
                <c:pt idx="719">
                  <c:v>0</c:v>
                </c:pt>
                <c:pt idx="720">
                  <c:v>0.12966000625000002</c:v>
                </c:pt>
                <c:pt idx="721">
                  <c:v>0.28043303149999999</c:v>
                </c:pt>
                <c:pt idx="722">
                  <c:v>0.31488157700000002</c:v>
                </c:pt>
                <c:pt idx="723">
                  <c:v>0</c:v>
                </c:pt>
                <c:pt idx="724">
                  <c:v>0</c:v>
                </c:pt>
                <c:pt idx="725">
                  <c:v>0.57974486359999999</c:v>
                </c:pt>
                <c:pt idx="726">
                  <c:v>0.16196954999999999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0.54381367999999997</c:v>
                </c:pt>
                <c:pt idx="731">
                  <c:v>0</c:v>
                </c:pt>
                <c:pt idx="732">
                  <c:v>0</c:v>
                </c:pt>
                <c:pt idx="733">
                  <c:v>0.155159038</c:v>
                </c:pt>
                <c:pt idx="734">
                  <c:v>0.128041824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0.109329446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0.21218868400000002</c:v>
                </c:pt>
                <c:pt idx="745">
                  <c:v>0.1693362175</c:v>
                </c:pt>
                <c:pt idx="746">
                  <c:v>0</c:v>
                </c:pt>
                <c:pt idx="747">
                  <c:v>0.82454225800000003</c:v>
                </c:pt>
                <c:pt idx="748">
                  <c:v>0.82454225800000003</c:v>
                </c:pt>
                <c:pt idx="749">
                  <c:v>0.20209369099999999</c:v>
                </c:pt>
                <c:pt idx="750">
                  <c:v>0.28553127280000001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0.15420610400000001</c:v>
                </c:pt>
                <c:pt idx="756">
                  <c:v>0.1624487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0.12824897399999999</c:v>
                </c:pt>
                <c:pt idx="763">
                  <c:v>0</c:v>
                </c:pt>
                <c:pt idx="764">
                  <c:v>0.37192202499999999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0.65691760249999998</c:v>
                </c:pt>
                <c:pt idx="769">
                  <c:v>0.14107387099999999</c:v>
                </c:pt>
                <c:pt idx="770">
                  <c:v>0.21103265500000001</c:v>
                </c:pt>
                <c:pt idx="771">
                  <c:v>0</c:v>
                </c:pt>
                <c:pt idx="772">
                  <c:v>0.130026005</c:v>
                </c:pt>
                <c:pt idx="773">
                  <c:v>0</c:v>
                </c:pt>
                <c:pt idx="774">
                  <c:v>0.15143229699999999</c:v>
                </c:pt>
                <c:pt idx="775">
                  <c:v>0.125298088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0.20611618200000001</c:v>
                </c:pt>
                <c:pt idx="782">
                  <c:v>0</c:v>
                </c:pt>
                <c:pt idx="783">
                  <c:v>0.17822553200000002</c:v>
                </c:pt>
                <c:pt idx="784">
                  <c:v>0.28005601099999999</c:v>
                </c:pt>
                <c:pt idx="785">
                  <c:v>0.193748323</c:v>
                </c:pt>
                <c:pt idx="786">
                  <c:v>0.134030921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0.130813181</c:v>
                </c:pt>
                <c:pt idx="791">
                  <c:v>0</c:v>
                </c:pt>
                <c:pt idx="792">
                  <c:v>0.24792923700000002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0.16694496566666667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0.13150479100000001</c:v>
                </c:pt>
                <c:pt idx="803">
                  <c:v>0.13219720600000001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0.13150479100000001</c:v>
                </c:pt>
                <c:pt idx="815">
                  <c:v>0</c:v>
                </c:pt>
                <c:pt idx="816">
                  <c:v>0.15569997299999999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0.45304965400000002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0.15945137149999999</c:v>
                </c:pt>
                <c:pt idx="834">
                  <c:v>0.12623075</c:v>
                </c:pt>
                <c:pt idx="835">
                  <c:v>0.225140429</c:v>
                </c:pt>
                <c:pt idx="836">
                  <c:v>0.17915795800000001</c:v>
                </c:pt>
                <c:pt idx="837">
                  <c:v>0</c:v>
                </c:pt>
                <c:pt idx="838">
                  <c:v>0.20901761699999999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0.54945054999999998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0.29859659599999999</c:v>
                </c:pt>
                <c:pt idx="851">
                  <c:v>0.131344404</c:v>
                </c:pt>
                <c:pt idx="852">
                  <c:v>0.119438638</c:v>
                </c:pt>
                <c:pt idx="853">
                  <c:v>0.29859659599999999</c:v>
                </c:pt>
                <c:pt idx="854">
                  <c:v>0</c:v>
                </c:pt>
                <c:pt idx="855">
                  <c:v>0.12210012200000001</c:v>
                </c:pt>
                <c:pt idx="856">
                  <c:v>0</c:v>
                </c:pt>
                <c:pt idx="857">
                  <c:v>0</c:v>
                </c:pt>
                <c:pt idx="858">
                  <c:v>0.1521359115</c:v>
                </c:pt>
                <c:pt idx="859">
                  <c:v>0.25140847100000002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CF52-364E-A6BE-FF6B9392F118}"/>
            </c:ext>
          </c:extLst>
        </c:ser>
        <c:ser>
          <c:idx val="4"/>
          <c:order val="4"/>
          <c:tx>
            <c:strRef>
              <c:f>'Figures 5 and S5'!$F$1</c:f>
              <c:strCache>
                <c:ptCount val="1"/>
                <c:pt idx="0">
                  <c:v>rnr1Y285A pGAL-RNR1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'Figures 5 and S5'!$A$2:$A$861</c:f>
              <c:numCache>
                <c:formatCode>General</c:formatCode>
                <c:ptCount val="860"/>
                <c:pt idx="0">
                  <c:v>33476</c:v>
                </c:pt>
                <c:pt idx="1">
                  <c:v>33475</c:v>
                </c:pt>
                <c:pt idx="2">
                  <c:v>33474</c:v>
                </c:pt>
                <c:pt idx="3">
                  <c:v>33474</c:v>
                </c:pt>
                <c:pt idx="4">
                  <c:v>33456</c:v>
                </c:pt>
                <c:pt idx="5">
                  <c:v>33456</c:v>
                </c:pt>
                <c:pt idx="6">
                  <c:v>33456</c:v>
                </c:pt>
                <c:pt idx="7">
                  <c:v>33451</c:v>
                </c:pt>
                <c:pt idx="8">
                  <c:v>33437</c:v>
                </c:pt>
                <c:pt idx="9">
                  <c:v>33436</c:v>
                </c:pt>
                <c:pt idx="10">
                  <c:v>33433</c:v>
                </c:pt>
                <c:pt idx="11">
                  <c:v>33430</c:v>
                </c:pt>
                <c:pt idx="12">
                  <c:v>33419</c:v>
                </c:pt>
                <c:pt idx="13">
                  <c:v>33419</c:v>
                </c:pt>
                <c:pt idx="14">
                  <c:v>33415</c:v>
                </c:pt>
                <c:pt idx="15">
                  <c:v>33412</c:v>
                </c:pt>
                <c:pt idx="16">
                  <c:v>33392</c:v>
                </c:pt>
                <c:pt idx="17">
                  <c:v>33385</c:v>
                </c:pt>
                <c:pt idx="18">
                  <c:v>33378</c:v>
                </c:pt>
                <c:pt idx="19">
                  <c:v>33378</c:v>
                </c:pt>
                <c:pt idx="20">
                  <c:v>33376</c:v>
                </c:pt>
                <c:pt idx="21">
                  <c:v>33376</c:v>
                </c:pt>
                <c:pt idx="22">
                  <c:v>33373</c:v>
                </c:pt>
                <c:pt idx="23">
                  <c:v>33364</c:v>
                </c:pt>
                <c:pt idx="24">
                  <c:v>33364</c:v>
                </c:pt>
                <c:pt idx="25">
                  <c:v>33361</c:v>
                </c:pt>
                <c:pt idx="26">
                  <c:v>33356</c:v>
                </c:pt>
                <c:pt idx="27">
                  <c:v>33354</c:v>
                </c:pt>
                <c:pt idx="28">
                  <c:v>33354</c:v>
                </c:pt>
                <c:pt idx="29">
                  <c:v>33350</c:v>
                </c:pt>
                <c:pt idx="30">
                  <c:v>33345</c:v>
                </c:pt>
                <c:pt idx="31">
                  <c:v>33337</c:v>
                </c:pt>
                <c:pt idx="32">
                  <c:v>33331</c:v>
                </c:pt>
                <c:pt idx="33">
                  <c:v>33330</c:v>
                </c:pt>
                <c:pt idx="34">
                  <c:v>33328</c:v>
                </c:pt>
                <c:pt idx="35">
                  <c:v>33326</c:v>
                </c:pt>
                <c:pt idx="36">
                  <c:v>33325</c:v>
                </c:pt>
                <c:pt idx="37">
                  <c:v>33321</c:v>
                </c:pt>
                <c:pt idx="38">
                  <c:v>33317</c:v>
                </c:pt>
                <c:pt idx="39">
                  <c:v>33310</c:v>
                </c:pt>
                <c:pt idx="40">
                  <c:v>33309</c:v>
                </c:pt>
                <c:pt idx="41">
                  <c:v>33295</c:v>
                </c:pt>
                <c:pt idx="42">
                  <c:v>33284</c:v>
                </c:pt>
                <c:pt idx="43">
                  <c:v>33283</c:v>
                </c:pt>
                <c:pt idx="44">
                  <c:v>33281</c:v>
                </c:pt>
                <c:pt idx="45">
                  <c:v>33276</c:v>
                </c:pt>
                <c:pt idx="46">
                  <c:v>33275</c:v>
                </c:pt>
                <c:pt idx="47">
                  <c:v>33265</c:v>
                </c:pt>
                <c:pt idx="48">
                  <c:v>33261</c:v>
                </c:pt>
                <c:pt idx="49">
                  <c:v>33258</c:v>
                </c:pt>
                <c:pt idx="50">
                  <c:v>33251</c:v>
                </c:pt>
                <c:pt idx="51">
                  <c:v>33247</c:v>
                </c:pt>
                <c:pt idx="52">
                  <c:v>33241</c:v>
                </c:pt>
                <c:pt idx="53">
                  <c:v>33238</c:v>
                </c:pt>
                <c:pt idx="54">
                  <c:v>33235</c:v>
                </c:pt>
                <c:pt idx="55">
                  <c:v>33230</c:v>
                </c:pt>
                <c:pt idx="56">
                  <c:v>33229</c:v>
                </c:pt>
                <c:pt idx="57">
                  <c:v>33220</c:v>
                </c:pt>
                <c:pt idx="58">
                  <c:v>33214</c:v>
                </c:pt>
                <c:pt idx="59">
                  <c:v>33211</c:v>
                </c:pt>
                <c:pt idx="60">
                  <c:v>33210</c:v>
                </c:pt>
                <c:pt idx="61">
                  <c:v>33210</c:v>
                </c:pt>
                <c:pt idx="62">
                  <c:v>33209</c:v>
                </c:pt>
                <c:pt idx="63">
                  <c:v>33208</c:v>
                </c:pt>
                <c:pt idx="64">
                  <c:v>33206</c:v>
                </c:pt>
                <c:pt idx="65">
                  <c:v>33206</c:v>
                </c:pt>
                <c:pt idx="66">
                  <c:v>33205</c:v>
                </c:pt>
                <c:pt idx="67">
                  <c:v>33205</c:v>
                </c:pt>
                <c:pt idx="68">
                  <c:v>33204</c:v>
                </c:pt>
                <c:pt idx="69">
                  <c:v>33204</c:v>
                </c:pt>
                <c:pt idx="70">
                  <c:v>33204</c:v>
                </c:pt>
                <c:pt idx="71">
                  <c:v>33203</c:v>
                </c:pt>
                <c:pt idx="72">
                  <c:v>33202</c:v>
                </c:pt>
                <c:pt idx="73">
                  <c:v>33199</c:v>
                </c:pt>
                <c:pt idx="74">
                  <c:v>33199</c:v>
                </c:pt>
                <c:pt idx="75">
                  <c:v>33196</c:v>
                </c:pt>
                <c:pt idx="76">
                  <c:v>33195</c:v>
                </c:pt>
                <c:pt idx="77">
                  <c:v>33194</c:v>
                </c:pt>
                <c:pt idx="78">
                  <c:v>33193</c:v>
                </c:pt>
                <c:pt idx="79">
                  <c:v>33193</c:v>
                </c:pt>
                <c:pt idx="80">
                  <c:v>33192</c:v>
                </c:pt>
                <c:pt idx="81">
                  <c:v>33192</c:v>
                </c:pt>
                <c:pt idx="82">
                  <c:v>33189</c:v>
                </c:pt>
                <c:pt idx="83">
                  <c:v>33189</c:v>
                </c:pt>
                <c:pt idx="84">
                  <c:v>33187</c:v>
                </c:pt>
                <c:pt idx="85">
                  <c:v>33186</c:v>
                </c:pt>
                <c:pt idx="86">
                  <c:v>33178</c:v>
                </c:pt>
                <c:pt idx="87">
                  <c:v>33178</c:v>
                </c:pt>
                <c:pt idx="88">
                  <c:v>33177</c:v>
                </c:pt>
                <c:pt idx="89">
                  <c:v>33177</c:v>
                </c:pt>
                <c:pt idx="90">
                  <c:v>33174</c:v>
                </c:pt>
                <c:pt idx="91">
                  <c:v>33173</c:v>
                </c:pt>
                <c:pt idx="92">
                  <c:v>33172</c:v>
                </c:pt>
                <c:pt idx="93">
                  <c:v>33171</c:v>
                </c:pt>
                <c:pt idx="94">
                  <c:v>33171</c:v>
                </c:pt>
                <c:pt idx="95">
                  <c:v>33170</c:v>
                </c:pt>
                <c:pt idx="96">
                  <c:v>33169</c:v>
                </c:pt>
                <c:pt idx="97">
                  <c:v>33169</c:v>
                </c:pt>
                <c:pt idx="98">
                  <c:v>33169</c:v>
                </c:pt>
                <c:pt idx="99">
                  <c:v>33168</c:v>
                </c:pt>
                <c:pt idx="100">
                  <c:v>33168</c:v>
                </c:pt>
                <c:pt idx="101">
                  <c:v>33168</c:v>
                </c:pt>
                <c:pt idx="102">
                  <c:v>33168</c:v>
                </c:pt>
                <c:pt idx="103">
                  <c:v>33166</c:v>
                </c:pt>
                <c:pt idx="104">
                  <c:v>33162</c:v>
                </c:pt>
                <c:pt idx="105">
                  <c:v>33162</c:v>
                </c:pt>
                <c:pt idx="106">
                  <c:v>33160</c:v>
                </c:pt>
                <c:pt idx="107">
                  <c:v>33160</c:v>
                </c:pt>
                <c:pt idx="108">
                  <c:v>33159</c:v>
                </c:pt>
                <c:pt idx="109">
                  <c:v>33159</c:v>
                </c:pt>
                <c:pt idx="110">
                  <c:v>33159</c:v>
                </c:pt>
                <c:pt idx="111">
                  <c:v>33156</c:v>
                </c:pt>
                <c:pt idx="112">
                  <c:v>33156</c:v>
                </c:pt>
                <c:pt idx="113">
                  <c:v>33156</c:v>
                </c:pt>
                <c:pt idx="114">
                  <c:v>33154</c:v>
                </c:pt>
                <c:pt idx="115">
                  <c:v>33154</c:v>
                </c:pt>
                <c:pt idx="116">
                  <c:v>33154</c:v>
                </c:pt>
                <c:pt idx="117">
                  <c:v>33153</c:v>
                </c:pt>
                <c:pt idx="118">
                  <c:v>33153</c:v>
                </c:pt>
                <c:pt idx="119">
                  <c:v>33153</c:v>
                </c:pt>
                <c:pt idx="120">
                  <c:v>33151</c:v>
                </c:pt>
                <c:pt idx="121">
                  <c:v>33150</c:v>
                </c:pt>
                <c:pt idx="122">
                  <c:v>33147</c:v>
                </c:pt>
                <c:pt idx="123">
                  <c:v>33141</c:v>
                </c:pt>
                <c:pt idx="124">
                  <c:v>33139</c:v>
                </c:pt>
                <c:pt idx="125">
                  <c:v>33138</c:v>
                </c:pt>
                <c:pt idx="126">
                  <c:v>33138</c:v>
                </c:pt>
                <c:pt idx="127">
                  <c:v>33126</c:v>
                </c:pt>
                <c:pt idx="128">
                  <c:v>33126</c:v>
                </c:pt>
                <c:pt idx="129">
                  <c:v>33122</c:v>
                </c:pt>
                <c:pt idx="130">
                  <c:v>33119</c:v>
                </c:pt>
                <c:pt idx="131">
                  <c:v>33118</c:v>
                </c:pt>
                <c:pt idx="132">
                  <c:v>33118</c:v>
                </c:pt>
                <c:pt idx="133">
                  <c:v>33118</c:v>
                </c:pt>
                <c:pt idx="134">
                  <c:v>33115</c:v>
                </c:pt>
                <c:pt idx="135">
                  <c:v>33115</c:v>
                </c:pt>
                <c:pt idx="136">
                  <c:v>33114</c:v>
                </c:pt>
                <c:pt idx="137">
                  <c:v>33114</c:v>
                </c:pt>
                <c:pt idx="138">
                  <c:v>33114</c:v>
                </c:pt>
                <c:pt idx="139">
                  <c:v>33113</c:v>
                </c:pt>
                <c:pt idx="140">
                  <c:v>33112</c:v>
                </c:pt>
                <c:pt idx="141">
                  <c:v>33111</c:v>
                </c:pt>
                <c:pt idx="142">
                  <c:v>33111</c:v>
                </c:pt>
                <c:pt idx="143">
                  <c:v>33111</c:v>
                </c:pt>
                <c:pt idx="144">
                  <c:v>33108</c:v>
                </c:pt>
                <c:pt idx="145">
                  <c:v>33105</c:v>
                </c:pt>
                <c:pt idx="146">
                  <c:v>33104</c:v>
                </c:pt>
                <c:pt idx="147">
                  <c:v>33103</c:v>
                </c:pt>
                <c:pt idx="148">
                  <c:v>33102</c:v>
                </c:pt>
                <c:pt idx="149">
                  <c:v>33094</c:v>
                </c:pt>
                <c:pt idx="150">
                  <c:v>33093</c:v>
                </c:pt>
                <c:pt idx="151">
                  <c:v>33093</c:v>
                </c:pt>
                <c:pt idx="152">
                  <c:v>33089</c:v>
                </c:pt>
                <c:pt idx="153">
                  <c:v>33089</c:v>
                </c:pt>
                <c:pt idx="154">
                  <c:v>33089</c:v>
                </c:pt>
                <c:pt idx="155">
                  <c:v>33089</c:v>
                </c:pt>
                <c:pt idx="156">
                  <c:v>33087</c:v>
                </c:pt>
                <c:pt idx="157">
                  <c:v>33087</c:v>
                </c:pt>
                <c:pt idx="158">
                  <c:v>33087</c:v>
                </c:pt>
                <c:pt idx="159">
                  <c:v>33083</c:v>
                </c:pt>
                <c:pt idx="160">
                  <c:v>33079</c:v>
                </c:pt>
                <c:pt idx="161">
                  <c:v>33078</c:v>
                </c:pt>
                <c:pt idx="162">
                  <c:v>33078</c:v>
                </c:pt>
                <c:pt idx="163">
                  <c:v>33075</c:v>
                </c:pt>
                <c:pt idx="164">
                  <c:v>33072</c:v>
                </c:pt>
                <c:pt idx="165">
                  <c:v>33070</c:v>
                </c:pt>
                <c:pt idx="166">
                  <c:v>33070</c:v>
                </c:pt>
                <c:pt idx="167">
                  <c:v>33069</c:v>
                </c:pt>
                <c:pt idx="168">
                  <c:v>33067</c:v>
                </c:pt>
                <c:pt idx="169">
                  <c:v>33065</c:v>
                </c:pt>
                <c:pt idx="170">
                  <c:v>33065</c:v>
                </c:pt>
                <c:pt idx="171">
                  <c:v>33065</c:v>
                </c:pt>
                <c:pt idx="172">
                  <c:v>33057</c:v>
                </c:pt>
                <c:pt idx="173">
                  <c:v>33057</c:v>
                </c:pt>
                <c:pt idx="174">
                  <c:v>33056</c:v>
                </c:pt>
                <c:pt idx="175">
                  <c:v>33055</c:v>
                </c:pt>
                <c:pt idx="176">
                  <c:v>33054</c:v>
                </c:pt>
                <c:pt idx="177">
                  <c:v>33051</c:v>
                </c:pt>
                <c:pt idx="178">
                  <c:v>33051</c:v>
                </c:pt>
                <c:pt idx="179">
                  <c:v>33045</c:v>
                </c:pt>
                <c:pt idx="180">
                  <c:v>33043</c:v>
                </c:pt>
                <c:pt idx="181">
                  <c:v>33043</c:v>
                </c:pt>
                <c:pt idx="182">
                  <c:v>33040</c:v>
                </c:pt>
                <c:pt idx="183">
                  <c:v>33039</c:v>
                </c:pt>
                <c:pt idx="184">
                  <c:v>33039</c:v>
                </c:pt>
                <c:pt idx="185">
                  <c:v>33037</c:v>
                </c:pt>
                <c:pt idx="186">
                  <c:v>33036</c:v>
                </c:pt>
                <c:pt idx="187">
                  <c:v>33033</c:v>
                </c:pt>
                <c:pt idx="188">
                  <c:v>33027</c:v>
                </c:pt>
                <c:pt idx="189">
                  <c:v>33024</c:v>
                </c:pt>
                <c:pt idx="190">
                  <c:v>33024</c:v>
                </c:pt>
                <c:pt idx="191">
                  <c:v>33022</c:v>
                </c:pt>
                <c:pt idx="192">
                  <c:v>33018</c:v>
                </c:pt>
                <c:pt idx="193">
                  <c:v>33015</c:v>
                </c:pt>
                <c:pt idx="194">
                  <c:v>33015</c:v>
                </c:pt>
                <c:pt idx="195">
                  <c:v>33015</c:v>
                </c:pt>
                <c:pt idx="196">
                  <c:v>33012</c:v>
                </c:pt>
                <c:pt idx="197">
                  <c:v>33012</c:v>
                </c:pt>
                <c:pt idx="198">
                  <c:v>33006</c:v>
                </c:pt>
                <c:pt idx="199">
                  <c:v>33005</c:v>
                </c:pt>
                <c:pt idx="200">
                  <c:v>33000</c:v>
                </c:pt>
                <c:pt idx="201">
                  <c:v>32997</c:v>
                </c:pt>
                <c:pt idx="202">
                  <c:v>32997</c:v>
                </c:pt>
                <c:pt idx="203">
                  <c:v>32995</c:v>
                </c:pt>
                <c:pt idx="204">
                  <c:v>32995</c:v>
                </c:pt>
                <c:pt idx="205">
                  <c:v>32992</c:v>
                </c:pt>
                <c:pt idx="206">
                  <c:v>32985</c:v>
                </c:pt>
                <c:pt idx="207">
                  <c:v>32982</c:v>
                </c:pt>
                <c:pt idx="208">
                  <c:v>32977</c:v>
                </c:pt>
                <c:pt idx="209">
                  <c:v>32972</c:v>
                </c:pt>
                <c:pt idx="210">
                  <c:v>32971</c:v>
                </c:pt>
                <c:pt idx="211">
                  <c:v>32970</c:v>
                </c:pt>
                <c:pt idx="212">
                  <c:v>32970</c:v>
                </c:pt>
                <c:pt idx="213">
                  <c:v>32967</c:v>
                </c:pt>
                <c:pt idx="214">
                  <c:v>32965</c:v>
                </c:pt>
                <c:pt idx="215">
                  <c:v>32959</c:v>
                </c:pt>
                <c:pt idx="216">
                  <c:v>32958</c:v>
                </c:pt>
                <c:pt idx="217">
                  <c:v>32958</c:v>
                </c:pt>
                <c:pt idx="218">
                  <c:v>32958</c:v>
                </c:pt>
                <c:pt idx="219">
                  <c:v>32954</c:v>
                </c:pt>
                <c:pt idx="220">
                  <c:v>32948</c:v>
                </c:pt>
                <c:pt idx="221">
                  <c:v>32947</c:v>
                </c:pt>
                <c:pt idx="222">
                  <c:v>32947</c:v>
                </c:pt>
                <c:pt idx="223">
                  <c:v>32946</c:v>
                </c:pt>
                <c:pt idx="224">
                  <c:v>32945</c:v>
                </c:pt>
                <c:pt idx="225">
                  <c:v>32945</c:v>
                </c:pt>
                <c:pt idx="226">
                  <c:v>32945</c:v>
                </c:pt>
                <c:pt idx="227">
                  <c:v>32941</c:v>
                </c:pt>
                <c:pt idx="228">
                  <c:v>32940</c:v>
                </c:pt>
                <c:pt idx="229">
                  <c:v>32940</c:v>
                </c:pt>
                <c:pt idx="230">
                  <c:v>32940</c:v>
                </c:pt>
                <c:pt idx="231">
                  <c:v>32938</c:v>
                </c:pt>
                <c:pt idx="232">
                  <c:v>32938</c:v>
                </c:pt>
                <c:pt idx="233">
                  <c:v>32938</c:v>
                </c:pt>
                <c:pt idx="234">
                  <c:v>32938</c:v>
                </c:pt>
                <c:pt idx="235">
                  <c:v>32937</c:v>
                </c:pt>
                <c:pt idx="236">
                  <c:v>32937</c:v>
                </c:pt>
                <c:pt idx="237">
                  <c:v>32937</c:v>
                </c:pt>
                <c:pt idx="238">
                  <c:v>32936</c:v>
                </c:pt>
                <c:pt idx="239">
                  <c:v>32936</c:v>
                </c:pt>
                <c:pt idx="240">
                  <c:v>32936</c:v>
                </c:pt>
                <c:pt idx="241">
                  <c:v>32935</c:v>
                </c:pt>
                <c:pt idx="242">
                  <c:v>32935</c:v>
                </c:pt>
                <c:pt idx="243">
                  <c:v>32934</c:v>
                </c:pt>
                <c:pt idx="244">
                  <c:v>32934</c:v>
                </c:pt>
                <c:pt idx="245">
                  <c:v>32932</c:v>
                </c:pt>
                <c:pt idx="246">
                  <c:v>32929</c:v>
                </c:pt>
                <c:pt idx="247">
                  <c:v>32929</c:v>
                </c:pt>
                <c:pt idx="248">
                  <c:v>32929</c:v>
                </c:pt>
                <c:pt idx="249">
                  <c:v>32928</c:v>
                </c:pt>
                <c:pt idx="250">
                  <c:v>32927</c:v>
                </c:pt>
                <c:pt idx="251">
                  <c:v>32924</c:v>
                </c:pt>
                <c:pt idx="252">
                  <c:v>32924</c:v>
                </c:pt>
                <c:pt idx="253">
                  <c:v>32922</c:v>
                </c:pt>
                <c:pt idx="254">
                  <c:v>32919</c:v>
                </c:pt>
                <c:pt idx="255">
                  <c:v>32919</c:v>
                </c:pt>
                <c:pt idx="256">
                  <c:v>32917</c:v>
                </c:pt>
                <c:pt idx="257">
                  <c:v>32917</c:v>
                </c:pt>
                <c:pt idx="258">
                  <c:v>32917</c:v>
                </c:pt>
                <c:pt idx="259">
                  <c:v>32917</c:v>
                </c:pt>
                <c:pt idx="260">
                  <c:v>32916</c:v>
                </c:pt>
                <c:pt idx="261">
                  <c:v>32916</c:v>
                </c:pt>
                <c:pt idx="262">
                  <c:v>32916</c:v>
                </c:pt>
                <c:pt idx="263">
                  <c:v>32915</c:v>
                </c:pt>
                <c:pt idx="264">
                  <c:v>32914</c:v>
                </c:pt>
                <c:pt idx="265">
                  <c:v>32913</c:v>
                </c:pt>
                <c:pt idx="266">
                  <c:v>32912</c:v>
                </c:pt>
                <c:pt idx="267">
                  <c:v>32908</c:v>
                </c:pt>
                <c:pt idx="268">
                  <c:v>32903</c:v>
                </c:pt>
                <c:pt idx="269">
                  <c:v>32902</c:v>
                </c:pt>
                <c:pt idx="270">
                  <c:v>32901</c:v>
                </c:pt>
                <c:pt idx="271">
                  <c:v>32900</c:v>
                </c:pt>
                <c:pt idx="272">
                  <c:v>32899</c:v>
                </c:pt>
                <c:pt idx="273">
                  <c:v>32899</c:v>
                </c:pt>
                <c:pt idx="274">
                  <c:v>32890</c:v>
                </c:pt>
                <c:pt idx="275">
                  <c:v>32884</c:v>
                </c:pt>
                <c:pt idx="276">
                  <c:v>32884</c:v>
                </c:pt>
                <c:pt idx="277">
                  <c:v>32883</c:v>
                </c:pt>
                <c:pt idx="278">
                  <c:v>32882</c:v>
                </c:pt>
                <c:pt idx="279">
                  <c:v>32876</c:v>
                </c:pt>
                <c:pt idx="280">
                  <c:v>32876</c:v>
                </c:pt>
                <c:pt idx="281">
                  <c:v>32868</c:v>
                </c:pt>
                <c:pt idx="282">
                  <c:v>32860</c:v>
                </c:pt>
                <c:pt idx="283">
                  <c:v>32860</c:v>
                </c:pt>
                <c:pt idx="284">
                  <c:v>32859</c:v>
                </c:pt>
                <c:pt idx="285">
                  <c:v>32856</c:v>
                </c:pt>
                <c:pt idx="286">
                  <c:v>32855</c:v>
                </c:pt>
                <c:pt idx="287">
                  <c:v>32848</c:v>
                </c:pt>
                <c:pt idx="288">
                  <c:v>32842</c:v>
                </c:pt>
                <c:pt idx="289">
                  <c:v>32842</c:v>
                </c:pt>
                <c:pt idx="290">
                  <c:v>32842</c:v>
                </c:pt>
                <c:pt idx="291">
                  <c:v>32841</c:v>
                </c:pt>
                <c:pt idx="292">
                  <c:v>32840</c:v>
                </c:pt>
                <c:pt idx="293">
                  <c:v>32839</c:v>
                </c:pt>
                <c:pt idx="294">
                  <c:v>32829</c:v>
                </c:pt>
                <c:pt idx="295">
                  <c:v>32823</c:v>
                </c:pt>
                <c:pt idx="296">
                  <c:v>32823</c:v>
                </c:pt>
                <c:pt idx="297">
                  <c:v>32821</c:v>
                </c:pt>
                <c:pt idx="298">
                  <c:v>32820</c:v>
                </c:pt>
                <c:pt idx="299">
                  <c:v>32819</c:v>
                </c:pt>
                <c:pt idx="300">
                  <c:v>32819</c:v>
                </c:pt>
                <c:pt idx="301">
                  <c:v>32817</c:v>
                </c:pt>
                <c:pt idx="302">
                  <c:v>32814</c:v>
                </c:pt>
                <c:pt idx="303">
                  <c:v>32814</c:v>
                </c:pt>
                <c:pt idx="304">
                  <c:v>32812</c:v>
                </c:pt>
                <c:pt idx="305">
                  <c:v>32811</c:v>
                </c:pt>
                <c:pt idx="306">
                  <c:v>32811</c:v>
                </c:pt>
                <c:pt idx="307">
                  <c:v>32811</c:v>
                </c:pt>
                <c:pt idx="308">
                  <c:v>32811</c:v>
                </c:pt>
                <c:pt idx="309">
                  <c:v>32809</c:v>
                </c:pt>
                <c:pt idx="310">
                  <c:v>32809</c:v>
                </c:pt>
                <c:pt idx="311">
                  <c:v>32808</c:v>
                </c:pt>
                <c:pt idx="312">
                  <c:v>32808</c:v>
                </c:pt>
                <c:pt idx="313">
                  <c:v>32806</c:v>
                </c:pt>
                <c:pt idx="314">
                  <c:v>32804</c:v>
                </c:pt>
                <c:pt idx="315">
                  <c:v>32804</c:v>
                </c:pt>
                <c:pt idx="316">
                  <c:v>32801</c:v>
                </c:pt>
                <c:pt idx="317">
                  <c:v>32801</c:v>
                </c:pt>
                <c:pt idx="318">
                  <c:v>32799</c:v>
                </c:pt>
                <c:pt idx="319">
                  <c:v>32799</c:v>
                </c:pt>
                <c:pt idx="320">
                  <c:v>32798</c:v>
                </c:pt>
                <c:pt idx="321">
                  <c:v>32798</c:v>
                </c:pt>
                <c:pt idx="322">
                  <c:v>32798</c:v>
                </c:pt>
                <c:pt idx="323">
                  <c:v>32797</c:v>
                </c:pt>
                <c:pt idx="324">
                  <c:v>32797</c:v>
                </c:pt>
                <c:pt idx="325">
                  <c:v>32797</c:v>
                </c:pt>
                <c:pt idx="326">
                  <c:v>32797</c:v>
                </c:pt>
                <c:pt idx="327">
                  <c:v>32796</c:v>
                </c:pt>
                <c:pt idx="328">
                  <c:v>32796</c:v>
                </c:pt>
                <c:pt idx="329">
                  <c:v>32795</c:v>
                </c:pt>
                <c:pt idx="330">
                  <c:v>32794</c:v>
                </c:pt>
                <c:pt idx="331">
                  <c:v>32794</c:v>
                </c:pt>
                <c:pt idx="332">
                  <c:v>32788</c:v>
                </c:pt>
                <c:pt idx="333">
                  <c:v>32788</c:v>
                </c:pt>
                <c:pt idx="334">
                  <c:v>32788</c:v>
                </c:pt>
                <c:pt idx="335">
                  <c:v>32787</c:v>
                </c:pt>
                <c:pt idx="336">
                  <c:v>32787</c:v>
                </c:pt>
                <c:pt idx="337">
                  <c:v>32787</c:v>
                </c:pt>
                <c:pt idx="338">
                  <c:v>32786</c:v>
                </c:pt>
                <c:pt idx="339">
                  <c:v>32786</c:v>
                </c:pt>
                <c:pt idx="340">
                  <c:v>32785</c:v>
                </c:pt>
                <c:pt idx="341">
                  <c:v>32785</c:v>
                </c:pt>
                <c:pt idx="342">
                  <c:v>32783</c:v>
                </c:pt>
                <c:pt idx="343">
                  <c:v>32781</c:v>
                </c:pt>
                <c:pt idx="344">
                  <c:v>32780</c:v>
                </c:pt>
                <c:pt idx="345">
                  <c:v>32779</c:v>
                </c:pt>
                <c:pt idx="346">
                  <c:v>32776</c:v>
                </c:pt>
                <c:pt idx="347">
                  <c:v>32776</c:v>
                </c:pt>
                <c:pt idx="348">
                  <c:v>32775</c:v>
                </c:pt>
                <c:pt idx="349">
                  <c:v>32767</c:v>
                </c:pt>
                <c:pt idx="350">
                  <c:v>32767</c:v>
                </c:pt>
                <c:pt idx="351">
                  <c:v>32766</c:v>
                </c:pt>
                <c:pt idx="352">
                  <c:v>32765</c:v>
                </c:pt>
                <c:pt idx="353">
                  <c:v>32764</c:v>
                </c:pt>
                <c:pt idx="354">
                  <c:v>32764</c:v>
                </c:pt>
                <c:pt idx="355">
                  <c:v>32763</c:v>
                </c:pt>
                <c:pt idx="356">
                  <c:v>32763</c:v>
                </c:pt>
                <c:pt idx="357">
                  <c:v>32762</c:v>
                </c:pt>
                <c:pt idx="358">
                  <c:v>32760</c:v>
                </c:pt>
                <c:pt idx="359">
                  <c:v>32760</c:v>
                </c:pt>
                <c:pt idx="360">
                  <c:v>32760</c:v>
                </c:pt>
                <c:pt idx="361">
                  <c:v>32760</c:v>
                </c:pt>
                <c:pt idx="362">
                  <c:v>32760</c:v>
                </c:pt>
                <c:pt idx="363">
                  <c:v>32757</c:v>
                </c:pt>
                <c:pt idx="364">
                  <c:v>32754</c:v>
                </c:pt>
                <c:pt idx="365">
                  <c:v>32749</c:v>
                </c:pt>
                <c:pt idx="366">
                  <c:v>32749</c:v>
                </c:pt>
                <c:pt idx="367">
                  <c:v>32747</c:v>
                </c:pt>
                <c:pt idx="368">
                  <c:v>32746</c:v>
                </c:pt>
                <c:pt idx="369">
                  <c:v>32744</c:v>
                </c:pt>
                <c:pt idx="370">
                  <c:v>32743</c:v>
                </c:pt>
                <c:pt idx="371">
                  <c:v>32739</c:v>
                </c:pt>
                <c:pt idx="372">
                  <c:v>32736</c:v>
                </c:pt>
                <c:pt idx="373">
                  <c:v>32735</c:v>
                </c:pt>
                <c:pt idx="374">
                  <c:v>32734</c:v>
                </c:pt>
                <c:pt idx="375">
                  <c:v>32734</c:v>
                </c:pt>
                <c:pt idx="376">
                  <c:v>32734</c:v>
                </c:pt>
                <c:pt idx="377">
                  <c:v>32733</c:v>
                </c:pt>
                <c:pt idx="378">
                  <c:v>32733</c:v>
                </c:pt>
                <c:pt idx="379">
                  <c:v>32732</c:v>
                </c:pt>
                <c:pt idx="380">
                  <c:v>32728</c:v>
                </c:pt>
                <c:pt idx="381">
                  <c:v>32728</c:v>
                </c:pt>
                <c:pt idx="382">
                  <c:v>32726</c:v>
                </c:pt>
                <c:pt idx="383">
                  <c:v>32726</c:v>
                </c:pt>
                <c:pt idx="384">
                  <c:v>32722</c:v>
                </c:pt>
                <c:pt idx="385">
                  <c:v>32721</c:v>
                </c:pt>
                <c:pt idx="386">
                  <c:v>32719</c:v>
                </c:pt>
                <c:pt idx="387">
                  <c:v>32719</c:v>
                </c:pt>
                <c:pt idx="388">
                  <c:v>32717</c:v>
                </c:pt>
                <c:pt idx="389">
                  <c:v>32717</c:v>
                </c:pt>
                <c:pt idx="390">
                  <c:v>32715</c:v>
                </c:pt>
                <c:pt idx="391">
                  <c:v>32715</c:v>
                </c:pt>
                <c:pt idx="392">
                  <c:v>32713</c:v>
                </c:pt>
                <c:pt idx="393">
                  <c:v>32713</c:v>
                </c:pt>
                <c:pt idx="394">
                  <c:v>32709</c:v>
                </c:pt>
                <c:pt idx="395">
                  <c:v>32707</c:v>
                </c:pt>
                <c:pt idx="396">
                  <c:v>32705</c:v>
                </c:pt>
                <c:pt idx="397">
                  <c:v>32702</c:v>
                </c:pt>
                <c:pt idx="398">
                  <c:v>32702</c:v>
                </c:pt>
                <c:pt idx="399">
                  <c:v>32700</c:v>
                </c:pt>
                <c:pt idx="400">
                  <c:v>32696</c:v>
                </c:pt>
                <c:pt idx="401">
                  <c:v>32692</c:v>
                </c:pt>
                <c:pt idx="402">
                  <c:v>32691</c:v>
                </c:pt>
                <c:pt idx="403">
                  <c:v>32689</c:v>
                </c:pt>
                <c:pt idx="404">
                  <c:v>32688</c:v>
                </c:pt>
                <c:pt idx="405">
                  <c:v>32687</c:v>
                </c:pt>
                <c:pt idx="406">
                  <c:v>32686</c:v>
                </c:pt>
                <c:pt idx="407">
                  <c:v>32685</c:v>
                </c:pt>
                <c:pt idx="408">
                  <c:v>32684</c:v>
                </c:pt>
                <c:pt idx="409">
                  <c:v>32683</c:v>
                </c:pt>
                <c:pt idx="410">
                  <c:v>32681</c:v>
                </c:pt>
                <c:pt idx="411">
                  <c:v>32680</c:v>
                </c:pt>
                <c:pt idx="412">
                  <c:v>32680</c:v>
                </c:pt>
                <c:pt idx="413">
                  <c:v>32680</c:v>
                </c:pt>
                <c:pt idx="414">
                  <c:v>32679</c:v>
                </c:pt>
                <c:pt idx="415">
                  <c:v>32678</c:v>
                </c:pt>
                <c:pt idx="416">
                  <c:v>32678</c:v>
                </c:pt>
                <c:pt idx="417">
                  <c:v>32673</c:v>
                </c:pt>
                <c:pt idx="418">
                  <c:v>32670</c:v>
                </c:pt>
                <c:pt idx="419">
                  <c:v>32662</c:v>
                </c:pt>
                <c:pt idx="420">
                  <c:v>32661</c:v>
                </c:pt>
                <c:pt idx="421">
                  <c:v>32660</c:v>
                </c:pt>
                <c:pt idx="422">
                  <c:v>32658</c:v>
                </c:pt>
                <c:pt idx="423">
                  <c:v>32658</c:v>
                </c:pt>
                <c:pt idx="424">
                  <c:v>32658</c:v>
                </c:pt>
                <c:pt idx="425">
                  <c:v>32657</c:v>
                </c:pt>
                <c:pt idx="426">
                  <c:v>32655</c:v>
                </c:pt>
                <c:pt idx="427">
                  <c:v>32652</c:v>
                </c:pt>
                <c:pt idx="428">
                  <c:v>32642</c:v>
                </c:pt>
                <c:pt idx="429">
                  <c:v>32635</c:v>
                </c:pt>
                <c:pt idx="430">
                  <c:v>32631</c:v>
                </c:pt>
                <c:pt idx="431">
                  <c:v>32631</c:v>
                </c:pt>
                <c:pt idx="432">
                  <c:v>32630</c:v>
                </c:pt>
                <c:pt idx="433">
                  <c:v>32630</c:v>
                </c:pt>
                <c:pt idx="434">
                  <c:v>32629</c:v>
                </c:pt>
                <c:pt idx="435">
                  <c:v>32629</c:v>
                </c:pt>
                <c:pt idx="436">
                  <c:v>32629</c:v>
                </c:pt>
                <c:pt idx="437">
                  <c:v>32624</c:v>
                </c:pt>
                <c:pt idx="438">
                  <c:v>32621</c:v>
                </c:pt>
                <c:pt idx="439">
                  <c:v>32619</c:v>
                </c:pt>
                <c:pt idx="440">
                  <c:v>32616</c:v>
                </c:pt>
                <c:pt idx="441">
                  <c:v>32615</c:v>
                </c:pt>
                <c:pt idx="442">
                  <c:v>32613</c:v>
                </c:pt>
                <c:pt idx="443">
                  <c:v>32611</c:v>
                </c:pt>
                <c:pt idx="444">
                  <c:v>32610</c:v>
                </c:pt>
                <c:pt idx="445">
                  <c:v>32609</c:v>
                </c:pt>
                <c:pt idx="446">
                  <c:v>32608</c:v>
                </c:pt>
                <c:pt idx="447">
                  <c:v>32604</c:v>
                </c:pt>
                <c:pt idx="448">
                  <c:v>32598</c:v>
                </c:pt>
                <c:pt idx="449">
                  <c:v>32590</c:v>
                </c:pt>
                <c:pt idx="450">
                  <c:v>32587</c:v>
                </c:pt>
                <c:pt idx="451">
                  <c:v>32585</c:v>
                </c:pt>
                <c:pt idx="452">
                  <c:v>32583</c:v>
                </c:pt>
                <c:pt idx="453">
                  <c:v>32581</c:v>
                </c:pt>
                <c:pt idx="454">
                  <c:v>32580</c:v>
                </c:pt>
                <c:pt idx="455">
                  <c:v>32580</c:v>
                </c:pt>
                <c:pt idx="456">
                  <c:v>32580</c:v>
                </c:pt>
                <c:pt idx="457">
                  <c:v>32578</c:v>
                </c:pt>
                <c:pt idx="458">
                  <c:v>32576</c:v>
                </c:pt>
                <c:pt idx="459">
                  <c:v>32575</c:v>
                </c:pt>
                <c:pt idx="460">
                  <c:v>32575</c:v>
                </c:pt>
                <c:pt idx="461">
                  <c:v>32574</c:v>
                </c:pt>
                <c:pt idx="462">
                  <c:v>32574</c:v>
                </c:pt>
                <c:pt idx="463">
                  <c:v>32573</c:v>
                </c:pt>
                <c:pt idx="464">
                  <c:v>32572</c:v>
                </c:pt>
                <c:pt idx="465">
                  <c:v>32572</c:v>
                </c:pt>
                <c:pt idx="466">
                  <c:v>32572</c:v>
                </c:pt>
                <c:pt idx="467">
                  <c:v>32571</c:v>
                </c:pt>
                <c:pt idx="468">
                  <c:v>32571</c:v>
                </c:pt>
                <c:pt idx="469">
                  <c:v>32568</c:v>
                </c:pt>
                <c:pt idx="470">
                  <c:v>32566</c:v>
                </c:pt>
                <c:pt idx="471">
                  <c:v>32566</c:v>
                </c:pt>
                <c:pt idx="472">
                  <c:v>32566</c:v>
                </c:pt>
                <c:pt idx="473">
                  <c:v>32557</c:v>
                </c:pt>
                <c:pt idx="474">
                  <c:v>32556</c:v>
                </c:pt>
                <c:pt idx="475">
                  <c:v>32556</c:v>
                </c:pt>
                <c:pt idx="476">
                  <c:v>32547</c:v>
                </c:pt>
                <c:pt idx="477">
                  <c:v>32545</c:v>
                </c:pt>
                <c:pt idx="478">
                  <c:v>32545</c:v>
                </c:pt>
                <c:pt idx="479">
                  <c:v>32544</c:v>
                </c:pt>
                <c:pt idx="480">
                  <c:v>32543</c:v>
                </c:pt>
                <c:pt idx="481">
                  <c:v>32542</c:v>
                </c:pt>
                <c:pt idx="482">
                  <c:v>32542</c:v>
                </c:pt>
                <c:pt idx="483">
                  <c:v>32541</c:v>
                </c:pt>
                <c:pt idx="484">
                  <c:v>32541</c:v>
                </c:pt>
                <c:pt idx="485">
                  <c:v>32541</c:v>
                </c:pt>
                <c:pt idx="486">
                  <c:v>32539</c:v>
                </c:pt>
                <c:pt idx="487">
                  <c:v>32539</c:v>
                </c:pt>
                <c:pt idx="488">
                  <c:v>32538</c:v>
                </c:pt>
                <c:pt idx="489">
                  <c:v>32536</c:v>
                </c:pt>
                <c:pt idx="490">
                  <c:v>32535</c:v>
                </c:pt>
                <c:pt idx="491">
                  <c:v>32532</c:v>
                </c:pt>
                <c:pt idx="492">
                  <c:v>32532</c:v>
                </c:pt>
                <c:pt idx="493">
                  <c:v>32531</c:v>
                </c:pt>
                <c:pt idx="494">
                  <c:v>32530</c:v>
                </c:pt>
                <c:pt idx="495">
                  <c:v>32530</c:v>
                </c:pt>
                <c:pt idx="496">
                  <c:v>32529</c:v>
                </c:pt>
                <c:pt idx="497">
                  <c:v>32529</c:v>
                </c:pt>
                <c:pt idx="498">
                  <c:v>32529</c:v>
                </c:pt>
                <c:pt idx="499">
                  <c:v>32528</c:v>
                </c:pt>
                <c:pt idx="500">
                  <c:v>32528</c:v>
                </c:pt>
                <c:pt idx="501">
                  <c:v>32527</c:v>
                </c:pt>
                <c:pt idx="502">
                  <c:v>32524</c:v>
                </c:pt>
                <c:pt idx="503">
                  <c:v>32522</c:v>
                </c:pt>
                <c:pt idx="504">
                  <c:v>32521</c:v>
                </c:pt>
                <c:pt idx="505">
                  <c:v>32521</c:v>
                </c:pt>
                <c:pt idx="506">
                  <c:v>32520</c:v>
                </c:pt>
                <c:pt idx="507">
                  <c:v>32520</c:v>
                </c:pt>
                <c:pt idx="508">
                  <c:v>32517</c:v>
                </c:pt>
                <c:pt idx="509">
                  <c:v>32515</c:v>
                </c:pt>
                <c:pt idx="510">
                  <c:v>32514</c:v>
                </c:pt>
                <c:pt idx="511">
                  <c:v>32508</c:v>
                </c:pt>
                <c:pt idx="512">
                  <c:v>32508</c:v>
                </c:pt>
                <c:pt idx="513">
                  <c:v>32498</c:v>
                </c:pt>
                <c:pt idx="514">
                  <c:v>32498</c:v>
                </c:pt>
                <c:pt idx="515">
                  <c:v>32498</c:v>
                </c:pt>
                <c:pt idx="516">
                  <c:v>32498</c:v>
                </c:pt>
                <c:pt idx="517">
                  <c:v>32497</c:v>
                </c:pt>
                <c:pt idx="518">
                  <c:v>32496</c:v>
                </c:pt>
                <c:pt idx="519">
                  <c:v>32494</c:v>
                </c:pt>
                <c:pt idx="520">
                  <c:v>32494</c:v>
                </c:pt>
                <c:pt idx="521">
                  <c:v>32492</c:v>
                </c:pt>
                <c:pt idx="522">
                  <c:v>32490</c:v>
                </c:pt>
                <c:pt idx="523">
                  <c:v>32490</c:v>
                </c:pt>
                <c:pt idx="524">
                  <c:v>32490</c:v>
                </c:pt>
                <c:pt idx="525">
                  <c:v>32490</c:v>
                </c:pt>
                <c:pt idx="526">
                  <c:v>32489</c:v>
                </c:pt>
                <c:pt idx="527">
                  <c:v>32488</c:v>
                </c:pt>
                <c:pt idx="528">
                  <c:v>32488</c:v>
                </c:pt>
                <c:pt idx="529">
                  <c:v>32488</c:v>
                </c:pt>
                <c:pt idx="530">
                  <c:v>32487</c:v>
                </c:pt>
                <c:pt idx="531">
                  <c:v>32487</c:v>
                </c:pt>
                <c:pt idx="532">
                  <c:v>32487</c:v>
                </c:pt>
                <c:pt idx="533">
                  <c:v>32481</c:v>
                </c:pt>
                <c:pt idx="534">
                  <c:v>32476</c:v>
                </c:pt>
                <c:pt idx="535">
                  <c:v>32475</c:v>
                </c:pt>
                <c:pt idx="536">
                  <c:v>32475</c:v>
                </c:pt>
                <c:pt idx="537">
                  <c:v>32475</c:v>
                </c:pt>
                <c:pt idx="538">
                  <c:v>32474</c:v>
                </c:pt>
                <c:pt idx="539">
                  <c:v>32474</c:v>
                </c:pt>
                <c:pt idx="540">
                  <c:v>32473</c:v>
                </c:pt>
                <c:pt idx="541">
                  <c:v>32473</c:v>
                </c:pt>
                <c:pt idx="542">
                  <c:v>32472</c:v>
                </c:pt>
                <c:pt idx="543">
                  <c:v>32472</c:v>
                </c:pt>
                <c:pt idx="544">
                  <c:v>32471</c:v>
                </c:pt>
                <c:pt idx="545">
                  <c:v>32471</c:v>
                </c:pt>
                <c:pt idx="546">
                  <c:v>32467</c:v>
                </c:pt>
                <c:pt idx="547">
                  <c:v>32466</c:v>
                </c:pt>
                <c:pt idx="548">
                  <c:v>32463</c:v>
                </c:pt>
                <c:pt idx="549">
                  <c:v>32463</c:v>
                </c:pt>
                <c:pt idx="550">
                  <c:v>32460</c:v>
                </c:pt>
                <c:pt idx="551">
                  <c:v>32457</c:v>
                </c:pt>
                <c:pt idx="552">
                  <c:v>32457</c:v>
                </c:pt>
                <c:pt idx="553">
                  <c:v>32454</c:v>
                </c:pt>
                <c:pt idx="554">
                  <c:v>32454</c:v>
                </c:pt>
                <c:pt idx="555">
                  <c:v>32449</c:v>
                </c:pt>
                <c:pt idx="556">
                  <c:v>32449</c:v>
                </c:pt>
                <c:pt idx="557">
                  <c:v>32449</c:v>
                </c:pt>
                <c:pt idx="558">
                  <c:v>32448</c:v>
                </c:pt>
                <c:pt idx="559">
                  <c:v>32448</c:v>
                </c:pt>
                <c:pt idx="560">
                  <c:v>32445</c:v>
                </c:pt>
                <c:pt idx="561">
                  <c:v>32445</c:v>
                </c:pt>
                <c:pt idx="562">
                  <c:v>32442</c:v>
                </c:pt>
                <c:pt idx="563">
                  <c:v>32442</c:v>
                </c:pt>
                <c:pt idx="564">
                  <c:v>32439</c:v>
                </c:pt>
                <c:pt idx="565">
                  <c:v>32436</c:v>
                </c:pt>
                <c:pt idx="566">
                  <c:v>32436</c:v>
                </c:pt>
                <c:pt idx="567">
                  <c:v>32435</c:v>
                </c:pt>
                <c:pt idx="568">
                  <c:v>32432</c:v>
                </c:pt>
                <c:pt idx="569">
                  <c:v>32432</c:v>
                </c:pt>
                <c:pt idx="570">
                  <c:v>32429</c:v>
                </c:pt>
                <c:pt idx="571">
                  <c:v>32427</c:v>
                </c:pt>
                <c:pt idx="572">
                  <c:v>32424</c:v>
                </c:pt>
                <c:pt idx="573">
                  <c:v>32422</c:v>
                </c:pt>
                <c:pt idx="574">
                  <c:v>32415</c:v>
                </c:pt>
                <c:pt idx="575">
                  <c:v>32413</c:v>
                </c:pt>
                <c:pt idx="576">
                  <c:v>32413</c:v>
                </c:pt>
                <c:pt idx="577">
                  <c:v>32409</c:v>
                </c:pt>
                <c:pt idx="578">
                  <c:v>32408</c:v>
                </c:pt>
                <c:pt idx="579">
                  <c:v>32407</c:v>
                </c:pt>
                <c:pt idx="580">
                  <c:v>32399</c:v>
                </c:pt>
                <c:pt idx="581">
                  <c:v>32399</c:v>
                </c:pt>
                <c:pt idx="582">
                  <c:v>32398</c:v>
                </c:pt>
                <c:pt idx="583">
                  <c:v>32387</c:v>
                </c:pt>
                <c:pt idx="584">
                  <c:v>32373</c:v>
                </c:pt>
                <c:pt idx="585">
                  <c:v>32373</c:v>
                </c:pt>
                <c:pt idx="586">
                  <c:v>32368</c:v>
                </c:pt>
                <c:pt idx="587">
                  <c:v>32363</c:v>
                </c:pt>
                <c:pt idx="588">
                  <c:v>32360</c:v>
                </c:pt>
                <c:pt idx="589">
                  <c:v>32358</c:v>
                </c:pt>
                <c:pt idx="590">
                  <c:v>32357</c:v>
                </c:pt>
                <c:pt idx="591">
                  <c:v>32354</c:v>
                </c:pt>
                <c:pt idx="592">
                  <c:v>32346</c:v>
                </c:pt>
                <c:pt idx="593">
                  <c:v>32346</c:v>
                </c:pt>
                <c:pt idx="594">
                  <c:v>32346</c:v>
                </c:pt>
                <c:pt idx="595">
                  <c:v>32344</c:v>
                </c:pt>
                <c:pt idx="596">
                  <c:v>32337</c:v>
                </c:pt>
                <c:pt idx="597">
                  <c:v>32334</c:v>
                </c:pt>
                <c:pt idx="598">
                  <c:v>32319</c:v>
                </c:pt>
                <c:pt idx="599">
                  <c:v>32319</c:v>
                </c:pt>
                <c:pt idx="600">
                  <c:v>32319</c:v>
                </c:pt>
                <c:pt idx="601">
                  <c:v>32316</c:v>
                </c:pt>
                <c:pt idx="602">
                  <c:v>32313</c:v>
                </c:pt>
                <c:pt idx="603">
                  <c:v>32311</c:v>
                </c:pt>
                <c:pt idx="604">
                  <c:v>32305</c:v>
                </c:pt>
                <c:pt idx="605">
                  <c:v>32305</c:v>
                </c:pt>
                <c:pt idx="606">
                  <c:v>32304</c:v>
                </c:pt>
                <c:pt idx="607">
                  <c:v>32304</c:v>
                </c:pt>
                <c:pt idx="608">
                  <c:v>32304</c:v>
                </c:pt>
                <c:pt idx="609">
                  <c:v>32304</c:v>
                </c:pt>
                <c:pt idx="610">
                  <c:v>32303</c:v>
                </c:pt>
                <c:pt idx="611">
                  <c:v>32302</c:v>
                </c:pt>
                <c:pt idx="612">
                  <c:v>32301</c:v>
                </c:pt>
                <c:pt idx="613">
                  <c:v>32301</c:v>
                </c:pt>
                <c:pt idx="614">
                  <c:v>32299</c:v>
                </c:pt>
                <c:pt idx="615">
                  <c:v>32298</c:v>
                </c:pt>
                <c:pt idx="616">
                  <c:v>32295</c:v>
                </c:pt>
                <c:pt idx="617">
                  <c:v>32295</c:v>
                </c:pt>
                <c:pt idx="618">
                  <c:v>32294</c:v>
                </c:pt>
                <c:pt idx="619">
                  <c:v>32294</c:v>
                </c:pt>
                <c:pt idx="620">
                  <c:v>32293</c:v>
                </c:pt>
                <c:pt idx="621">
                  <c:v>32292</c:v>
                </c:pt>
                <c:pt idx="622">
                  <c:v>32292</c:v>
                </c:pt>
                <c:pt idx="623">
                  <c:v>32292</c:v>
                </c:pt>
                <c:pt idx="624">
                  <c:v>32290</c:v>
                </c:pt>
                <c:pt idx="625">
                  <c:v>32289</c:v>
                </c:pt>
                <c:pt idx="626">
                  <c:v>32289</c:v>
                </c:pt>
                <c:pt idx="627">
                  <c:v>32288</c:v>
                </c:pt>
                <c:pt idx="628">
                  <c:v>32288</c:v>
                </c:pt>
                <c:pt idx="629">
                  <c:v>32284</c:v>
                </c:pt>
                <c:pt idx="630">
                  <c:v>32284</c:v>
                </c:pt>
                <c:pt idx="631">
                  <c:v>32284</c:v>
                </c:pt>
                <c:pt idx="632">
                  <c:v>32283</c:v>
                </c:pt>
                <c:pt idx="633">
                  <c:v>32282</c:v>
                </c:pt>
                <c:pt idx="634">
                  <c:v>32282</c:v>
                </c:pt>
                <c:pt idx="635">
                  <c:v>32278</c:v>
                </c:pt>
                <c:pt idx="636">
                  <c:v>32277</c:v>
                </c:pt>
                <c:pt idx="637">
                  <c:v>32277</c:v>
                </c:pt>
                <c:pt idx="638">
                  <c:v>32275</c:v>
                </c:pt>
                <c:pt idx="639">
                  <c:v>32275</c:v>
                </c:pt>
                <c:pt idx="640">
                  <c:v>32274</c:v>
                </c:pt>
                <c:pt idx="641">
                  <c:v>32274</c:v>
                </c:pt>
                <c:pt idx="642">
                  <c:v>32272</c:v>
                </c:pt>
                <c:pt idx="643">
                  <c:v>32272</c:v>
                </c:pt>
                <c:pt idx="644">
                  <c:v>32272</c:v>
                </c:pt>
                <c:pt idx="645">
                  <c:v>32271</c:v>
                </c:pt>
                <c:pt idx="646">
                  <c:v>32271</c:v>
                </c:pt>
                <c:pt idx="647">
                  <c:v>32271</c:v>
                </c:pt>
                <c:pt idx="648">
                  <c:v>32265</c:v>
                </c:pt>
                <c:pt idx="649">
                  <c:v>32265</c:v>
                </c:pt>
                <c:pt idx="650">
                  <c:v>32265</c:v>
                </c:pt>
                <c:pt idx="651">
                  <c:v>32261</c:v>
                </c:pt>
                <c:pt idx="652">
                  <c:v>32259</c:v>
                </c:pt>
                <c:pt idx="653">
                  <c:v>32259</c:v>
                </c:pt>
                <c:pt idx="654">
                  <c:v>32257</c:v>
                </c:pt>
                <c:pt idx="655">
                  <c:v>32256</c:v>
                </c:pt>
                <c:pt idx="656">
                  <c:v>32256</c:v>
                </c:pt>
                <c:pt idx="657">
                  <c:v>32255</c:v>
                </c:pt>
                <c:pt idx="658">
                  <c:v>32246</c:v>
                </c:pt>
                <c:pt idx="659">
                  <c:v>32241</c:v>
                </c:pt>
                <c:pt idx="660">
                  <c:v>32238</c:v>
                </c:pt>
                <c:pt idx="661">
                  <c:v>32238</c:v>
                </c:pt>
                <c:pt idx="662">
                  <c:v>32237</c:v>
                </c:pt>
                <c:pt idx="663">
                  <c:v>32231</c:v>
                </c:pt>
                <c:pt idx="664">
                  <c:v>32226</c:v>
                </c:pt>
                <c:pt idx="665">
                  <c:v>32223</c:v>
                </c:pt>
                <c:pt idx="666">
                  <c:v>32223</c:v>
                </c:pt>
                <c:pt idx="667">
                  <c:v>32218</c:v>
                </c:pt>
                <c:pt idx="668">
                  <c:v>32216</c:v>
                </c:pt>
                <c:pt idx="669">
                  <c:v>32215</c:v>
                </c:pt>
                <c:pt idx="670">
                  <c:v>32205</c:v>
                </c:pt>
                <c:pt idx="671">
                  <c:v>32205</c:v>
                </c:pt>
                <c:pt idx="672">
                  <c:v>32203</c:v>
                </c:pt>
                <c:pt idx="673">
                  <c:v>32202</c:v>
                </c:pt>
                <c:pt idx="674">
                  <c:v>32200</c:v>
                </c:pt>
                <c:pt idx="675">
                  <c:v>32199</c:v>
                </c:pt>
                <c:pt idx="676">
                  <c:v>32199</c:v>
                </c:pt>
                <c:pt idx="677">
                  <c:v>32195</c:v>
                </c:pt>
                <c:pt idx="678">
                  <c:v>32190</c:v>
                </c:pt>
                <c:pt idx="679">
                  <c:v>32188</c:v>
                </c:pt>
                <c:pt idx="680">
                  <c:v>32184</c:v>
                </c:pt>
                <c:pt idx="681">
                  <c:v>32180</c:v>
                </c:pt>
                <c:pt idx="682">
                  <c:v>32176</c:v>
                </c:pt>
                <c:pt idx="683">
                  <c:v>32173</c:v>
                </c:pt>
                <c:pt idx="684">
                  <c:v>32168</c:v>
                </c:pt>
                <c:pt idx="685">
                  <c:v>32166</c:v>
                </c:pt>
                <c:pt idx="686">
                  <c:v>32165</c:v>
                </c:pt>
                <c:pt idx="687">
                  <c:v>32165</c:v>
                </c:pt>
                <c:pt idx="688">
                  <c:v>32160</c:v>
                </c:pt>
                <c:pt idx="689">
                  <c:v>32160</c:v>
                </c:pt>
                <c:pt idx="690">
                  <c:v>32157</c:v>
                </c:pt>
                <c:pt idx="691">
                  <c:v>32157</c:v>
                </c:pt>
                <c:pt idx="692">
                  <c:v>32153</c:v>
                </c:pt>
                <c:pt idx="693">
                  <c:v>32153</c:v>
                </c:pt>
                <c:pt idx="694">
                  <c:v>32149</c:v>
                </c:pt>
                <c:pt idx="695">
                  <c:v>32149</c:v>
                </c:pt>
                <c:pt idx="696">
                  <c:v>32128</c:v>
                </c:pt>
                <c:pt idx="697">
                  <c:v>32126</c:v>
                </c:pt>
                <c:pt idx="698">
                  <c:v>32126</c:v>
                </c:pt>
                <c:pt idx="699">
                  <c:v>32125</c:v>
                </c:pt>
                <c:pt idx="700">
                  <c:v>32119</c:v>
                </c:pt>
                <c:pt idx="701">
                  <c:v>32115</c:v>
                </c:pt>
                <c:pt idx="702">
                  <c:v>32114</c:v>
                </c:pt>
                <c:pt idx="703">
                  <c:v>32114</c:v>
                </c:pt>
                <c:pt idx="704">
                  <c:v>32112</c:v>
                </c:pt>
                <c:pt idx="705">
                  <c:v>32109</c:v>
                </c:pt>
                <c:pt idx="706">
                  <c:v>32109</c:v>
                </c:pt>
                <c:pt idx="707">
                  <c:v>32109</c:v>
                </c:pt>
                <c:pt idx="708">
                  <c:v>32102</c:v>
                </c:pt>
                <c:pt idx="709">
                  <c:v>32098</c:v>
                </c:pt>
                <c:pt idx="710">
                  <c:v>32097</c:v>
                </c:pt>
                <c:pt idx="711">
                  <c:v>32095</c:v>
                </c:pt>
                <c:pt idx="712">
                  <c:v>32093</c:v>
                </c:pt>
                <c:pt idx="713">
                  <c:v>32092</c:v>
                </c:pt>
                <c:pt idx="714">
                  <c:v>32089</c:v>
                </c:pt>
                <c:pt idx="715">
                  <c:v>32089</c:v>
                </c:pt>
                <c:pt idx="716">
                  <c:v>32089</c:v>
                </c:pt>
                <c:pt idx="717">
                  <c:v>32088</c:v>
                </c:pt>
                <c:pt idx="718">
                  <c:v>32088</c:v>
                </c:pt>
                <c:pt idx="719">
                  <c:v>32087</c:v>
                </c:pt>
                <c:pt idx="720">
                  <c:v>32081</c:v>
                </c:pt>
                <c:pt idx="721">
                  <c:v>32081</c:v>
                </c:pt>
                <c:pt idx="722">
                  <c:v>32077</c:v>
                </c:pt>
                <c:pt idx="723">
                  <c:v>32076</c:v>
                </c:pt>
                <c:pt idx="724">
                  <c:v>32075</c:v>
                </c:pt>
                <c:pt idx="725">
                  <c:v>32075</c:v>
                </c:pt>
                <c:pt idx="726">
                  <c:v>32073</c:v>
                </c:pt>
                <c:pt idx="727">
                  <c:v>32070</c:v>
                </c:pt>
                <c:pt idx="728">
                  <c:v>32069</c:v>
                </c:pt>
                <c:pt idx="729">
                  <c:v>32067</c:v>
                </c:pt>
                <c:pt idx="730">
                  <c:v>32064</c:v>
                </c:pt>
                <c:pt idx="731">
                  <c:v>32064</c:v>
                </c:pt>
                <c:pt idx="732">
                  <c:v>32058</c:v>
                </c:pt>
                <c:pt idx="733">
                  <c:v>32057</c:v>
                </c:pt>
                <c:pt idx="734">
                  <c:v>32057</c:v>
                </c:pt>
                <c:pt idx="735">
                  <c:v>32056</c:v>
                </c:pt>
                <c:pt idx="736">
                  <c:v>32055</c:v>
                </c:pt>
                <c:pt idx="737">
                  <c:v>32055</c:v>
                </c:pt>
                <c:pt idx="738">
                  <c:v>32055</c:v>
                </c:pt>
                <c:pt idx="739">
                  <c:v>32050</c:v>
                </c:pt>
                <c:pt idx="740">
                  <c:v>32048</c:v>
                </c:pt>
                <c:pt idx="741">
                  <c:v>32045</c:v>
                </c:pt>
                <c:pt idx="742">
                  <c:v>32044</c:v>
                </c:pt>
                <c:pt idx="743">
                  <c:v>32042</c:v>
                </c:pt>
                <c:pt idx="744">
                  <c:v>32041</c:v>
                </c:pt>
                <c:pt idx="745">
                  <c:v>32038</c:v>
                </c:pt>
                <c:pt idx="746">
                  <c:v>32034</c:v>
                </c:pt>
                <c:pt idx="747">
                  <c:v>32033</c:v>
                </c:pt>
                <c:pt idx="748">
                  <c:v>32030</c:v>
                </c:pt>
                <c:pt idx="749">
                  <c:v>32027</c:v>
                </c:pt>
                <c:pt idx="750">
                  <c:v>32027</c:v>
                </c:pt>
                <c:pt idx="751">
                  <c:v>32026</c:v>
                </c:pt>
                <c:pt idx="752">
                  <c:v>32022</c:v>
                </c:pt>
                <c:pt idx="753">
                  <c:v>32022</c:v>
                </c:pt>
                <c:pt idx="754">
                  <c:v>32014</c:v>
                </c:pt>
                <c:pt idx="755">
                  <c:v>32008</c:v>
                </c:pt>
                <c:pt idx="756">
                  <c:v>32004</c:v>
                </c:pt>
                <c:pt idx="757">
                  <c:v>32004</c:v>
                </c:pt>
                <c:pt idx="758">
                  <c:v>31997</c:v>
                </c:pt>
                <c:pt idx="759">
                  <c:v>31997</c:v>
                </c:pt>
                <c:pt idx="760">
                  <c:v>31996</c:v>
                </c:pt>
                <c:pt idx="761">
                  <c:v>31996</c:v>
                </c:pt>
                <c:pt idx="762">
                  <c:v>31990</c:v>
                </c:pt>
                <c:pt idx="763">
                  <c:v>31988</c:v>
                </c:pt>
                <c:pt idx="764">
                  <c:v>31986</c:v>
                </c:pt>
                <c:pt idx="765">
                  <c:v>31986</c:v>
                </c:pt>
                <c:pt idx="766">
                  <c:v>31984</c:v>
                </c:pt>
                <c:pt idx="767">
                  <c:v>31983</c:v>
                </c:pt>
                <c:pt idx="768">
                  <c:v>31981</c:v>
                </c:pt>
                <c:pt idx="769">
                  <c:v>31981</c:v>
                </c:pt>
                <c:pt idx="770">
                  <c:v>31981</c:v>
                </c:pt>
                <c:pt idx="771">
                  <c:v>31980</c:v>
                </c:pt>
                <c:pt idx="772">
                  <c:v>31980</c:v>
                </c:pt>
                <c:pt idx="773">
                  <c:v>31980</c:v>
                </c:pt>
                <c:pt idx="774">
                  <c:v>31979</c:v>
                </c:pt>
                <c:pt idx="775">
                  <c:v>31977</c:v>
                </c:pt>
                <c:pt idx="776">
                  <c:v>31974</c:v>
                </c:pt>
                <c:pt idx="777">
                  <c:v>31973</c:v>
                </c:pt>
                <c:pt idx="778">
                  <c:v>31972</c:v>
                </c:pt>
                <c:pt idx="779">
                  <c:v>31972</c:v>
                </c:pt>
                <c:pt idx="780">
                  <c:v>31971</c:v>
                </c:pt>
                <c:pt idx="781">
                  <c:v>31967</c:v>
                </c:pt>
                <c:pt idx="782">
                  <c:v>31964</c:v>
                </c:pt>
                <c:pt idx="783">
                  <c:v>31964</c:v>
                </c:pt>
                <c:pt idx="784">
                  <c:v>31964</c:v>
                </c:pt>
                <c:pt idx="785">
                  <c:v>31962</c:v>
                </c:pt>
                <c:pt idx="786">
                  <c:v>31960</c:v>
                </c:pt>
                <c:pt idx="787">
                  <c:v>31958</c:v>
                </c:pt>
                <c:pt idx="788">
                  <c:v>31956</c:v>
                </c:pt>
                <c:pt idx="789">
                  <c:v>31956</c:v>
                </c:pt>
                <c:pt idx="790">
                  <c:v>31950</c:v>
                </c:pt>
                <c:pt idx="791">
                  <c:v>31930</c:v>
                </c:pt>
                <c:pt idx="792">
                  <c:v>31930</c:v>
                </c:pt>
                <c:pt idx="793">
                  <c:v>31926</c:v>
                </c:pt>
                <c:pt idx="794">
                  <c:v>31923</c:v>
                </c:pt>
                <c:pt idx="795">
                  <c:v>31922</c:v>
                </c:pt>
                <c:pt idx="796">
                  <c:v>31920</c:v>
                </c:pt>
                <c:pt idx="797">
                  <c:v>31920</c:v>
                </c:pt>
                <c:pt idx="798">
                  <c:v>31917</c:v>
                </c:pt>
                <c:pt idx="799">
                  <c:v>31913</c:v>
                </c:pt>
                <c:pt idx="800">
                  <c:v>31913</c:v>
                </c:pt>
                <c:pt idx="801">
                  <c:v>31912</c:v>
                </c:pt>
                <c:pt idx="802">
                  <c:v>31912</c:v>
                </c:pt>
                <c:pt idx="803">
                  <c:v>31911</c:v>
                </c:pt>
                <c:pt idx="804">
                  <c:v>31906</c:v>
                </c:pt>
                <c:pt idx="805">
                  <c:v>31904</c:v>
                </c:pt>
                <c:pt idx="806">
                  <c:v>31904</c:v>
                </c:pt>
                <c:pt idx="807">
                  <c:v>31893</c:v>
                </c:pt>
                <c:pt idx="808">
                  <c:v>31892</c:v>
                </c:pt>
                <c:pt idx="809">
                  <c:v>31890</c:v>
                </c:pt>
                <c:pt idx="810">
                  <c:v>31886</c:v>
                </c:pt>
                <c:pt idx="811">
                  <c:v>31886</c:v>
                </c:pt>
                <c:pt idx="812">
                  <c:v>31885</c:v>
                </c:pt>
                <c:pt idx="813">
                  <c:v>31884</c:v>
                </c:pt>
                <c:pt idx="814">
                  <c:v>31884</c:v>
                </c:pt>
                <c:pt idx="815">
                  <c:v>31883</c:v>
                </c:pt>
                <c:pt idx="816">
                  <c:v>31882</c:v>
                </c:pt>
                <c:pt idx="817">
                  <c:v>31881</c:v>
                </c:pt>
                <c:pt idx="818">
                  <c:v>31880</c:v>
                </c:pt>
                <c:pt idx="819">
                  <c:v>31879</c:v>
                </c:pt>
                <c:pt idx="820">
                  <c:v>31874</c:v>
                </c:pt>
                <c:pt idx="821">
                  <c:v>31874</c:v>
                </c:pt>
                <c:pt idx="822">
                  <c:v>31871</c:v>
                </c:pt>
                <c:pt idx="823">
                  <c:v>31869</c:v>
                </c:pt>
                <c:pt idx="824">
                  <c:v>31869</c:v>
                </c:pt>
                <c:pt idx="825">
                  <c:v>31867</c:v>
                </c:pt>
                <c:pt idx="826">
                  <c:v>31863</c:v>
                </c:pt>
                <c:pt idx="827">
                  <c:v>31861</c:v>
                </c:pt>
                <c:pt idx="828">
                  <c:v>31860</c:v>
                </c:pt>
                <c:pt idx="829">
                  <c:v>31857</c:v>
                </c:pt>
                <c:pt idx="830">
                  <c:v>31854</c:v>
                </c:pt>
                <c:pt idx="831">
                  <c:v>31854</c:v>
                </c:pt>
                <c:pt idx="832">
                  <c:v>31846</c:v>
                </c:pt>
                <c:pt idx="833">
                  <c:v>31845</c:v>
                </c:pt>
                <c:pt idx="834">
                  <c:v>31844</c:v>
                </c:pt>
                <c:pt idx="835">
                  <c:v>31844</c:v>
                </c:pt>
                <c:pt idx="836">
                  <c:v>31839</c:v>
                </c:pt>
                <c:pt idx="837">
                  <c:v>31839</c:v>
                </c:pt>
                <c:pt idx="838">
                  <c:v>31834</c:v>
                </c:pt>
                <c:pt idx="839">
                  <c:v>31830</c:v>
                </c:pt>
                <c:pt idx="840">
                  <c:v>31829</c:v>
                </c:pt>
                <c:pt idx="841">
                  <c:v>31822</c:v>
                </c:pt>
                <c:pt idx="842">
                  <c:v>31817</c:v>
                </c:pt>
                <c:pt idx="843">
                  <c:v>31816</c:v>
                </c:pt>
                <c:pt idx="844">
                  <c:v>31807</c:v>
                </c:pt>
                <c:pt idx="845">
                  <c:v>31807</c:v>
                </c:pt>
                <c:pt idx="846">
                  <c:v>31806</c:v>
                </c:pt>
                <c:pt idx="847">
                  <c:v>31805</c:v>
                </c:pt>
                <c:pt idx="848">
                  <c:v>31804</c:v>
                </c:pt>
                <c:pt idx="849">
                  <c:v>31798</c:v>
                </c:pt>
                <c:pt idx="850">
                  <c:v>31797</c:v>
                </c:pt>
                <c:pt idx="851">
                  <c:v>31794</c:v>
                </c:pt>
                <c:pt idx="852">
                  <c:v>31790</c:v>
                </c:pt>
                <c:pt idx="853">
                  <c:v>31788</c:v>
                </c:pt>
                <c:pt idx="854">
                  <c:v>31784</c:v>
                </c:pt>
                <c:pt idx="855">
                  <c:v>31723</c:v>
                </c:pt>
                <c:pt idx="856">
                  <c:v>31711</c:v>
                </c:pt>
                <c:pt idx="857">
                  <c:v>31661</c:v>
                </c:pt>
                <c:pt idx="858">
                  <c:v>31658</c:v>
                </c:pt>
                <c:pt idx="859">
                  <c:v>31650</c:v>
                </c:pt>
              </c:numCache>
            </c:numRef>
          </c:xVal>
          <c:yVal>
            <c:numRef>
              <c:f>'Figures 5 and S5'!$F$2:$F$861</c:f>
              <c:numCache>
                <c:formatCode>General</c:formatCode>
                <c:ptCount val="860"/>
                <c:pt idx="0">
                  <c:v>0.15844243983333334</c:v>
                </c:pt>
                <c:pt idx="1">
                  <c:v>0.115819594</c:v>
                </c:pt>
                <c:pt idx="2">
                  <c:v>0.29445653599999999</c:v>
                </c:pt>
                <c:pt idx="3">
                  <c:v>0.28997948016666664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0.14865816500000001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0.18562376</c:v>
                </c:pt>
                <c:pt idx="16">
                  <c:v>0.14865816500000001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13.18535382</c:v>
                </c:pt>
                <c:pt idx="26">
                  <c:v>3.926279971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2.7060856575000001</c:v>
                </c:pt>
                <c:pt idx="37">
                  <c:v>0</c:v>
                </c:pt>
                <c:pt idx="38">
                  <c:v>0.98092643099999999</c:v>
                </c:pt>
                <c:pt idx="39">
                  <c:v>0.14468761199999999</c:v>
                </c:pt>
                <c:pt idx="40">
                  <c:v>0.12053387766666666</c:v>
                </c:pt>
                <c:pt idx="41">
                  <c:v>0</c:v>
                </c:pt>
                <c:pt idx="42">
                  <c:v>0.12863083</c:v>
                </c:pt>
                <c:pt idx="43">
                  <c:v>0</c:v>
                </c:pt>
                <c:pt idx="44">
                  <c:v>0</c:v>
                </c:pt>
                <c:pt idx="45">
                  <c:v>0.24513277066666667</c:v>
                </c:pt>
                <c:pt idx="46">
                  <c:v>0.116665171</c:v>
                </c:pt>
                <c:pt idx="47">
                  <c:v>0</c:v>
                </c:pt>
                <c:pt idx="48">
                  <c:v>0</c:v>
                </c:pt>
                <c:pt idx="49">
                  <c:v>0.17577902680000002</c:v>
                </c:pt>
                <c:pt idx="50">
                  <c:v>0</c:v>
                </c:pt>
                <c:pt idx="51">
                  <c:v>0.14725654699999999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0.14721884399999999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0.17548852200000001</c:v>
                </c:pt>
                <c:pt idx="64">
                  <c:v>0</c:v>
                </c:pt>
                <c:pt idx="65">
                  <c:v>0</c:v>
                </c:pt>
                <c:pt idx="66">
                  <c:v>0.11736170899999999</c:v>
                </c:pt>
                <c:pt idx="67">
                  <c:v>0.18258706150000001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0.263236413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0.213482224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0.24631553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1.2267623946666666</c:v>
                </c:pt>
                <c:pt idx="101">
                  <c:v>0</c:v>
                </c:pt>
                <c:pt idx="102">
                  <c:v>0.29614729499999998</c:v>
                </c:pt>
                <c:pt idx="103">
                  <c:v>0</c:v>
                </c:pt>
                <c:pt idx="104">
                  <c:v>0.131352106</c:v>
                </c:pt>
                <c:pt idx="105">
                  <c:v>0</c:v>
                </c:pt>
                <c:pt idx="106">
                  <c:v>0.17347558299999999</c:v>
                </c:pt>
                <c:pt idx="107">
                  <c:v>0</c:v>
                </c:pt>
                <c:pt idx="108">
                  <c:v>0</c:v>
                </c:pt>
                <c:pt idx="109">
                  <c:v>0.45983601439999999</c:v>
                </c:pt>
                <c:pt idx="110">
                  <c:v>0.28970520300000002</c:v>
                </c:pt>
                <c:pt idx="111">
                  <c:v>0.16418339300000001</c:v>
                </c:pt>
                <c:pt idx="112">
                  <c:v>0</c:v>
                </c:pt>
                <c:pt idx="113">
                  <c:v>0</c:v>
                </c:pt>
                <c:pt idx="114">
                  <c:v>0.43253315999999997</c:v>
                </c:pt>
                <c:pt idx="115">
                  <c:v>0.157667105</c:v>
                </c:pt>
                <c:pt idx="116">
                  <c:v>0</c:v>
                </c:pt>
                <c:pt idx="117">
                  <c:v>2.4731835163333331</c:v>
                </c:pt>
                <c:pt idx="118">
                  <c:v>0</c:v>
                </c:pt>
                <c:pt idx="119">
                  <c:v>0.48169217399999997</c:v>
                </c:pt>
                <c:pt idx="120">
                  <c:v>5.0556902069999996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0.114928375</c:v>
                </c:pt>
                <c:pt idx="127">
                  <c:v>0</c:v>
                </c:pt>
                <c:pt idx="128">
                  <c:v>0</c:v>
                </c:pt>
                <c:pt idx="129">
                  <c:v>0.190936311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0.16117999049999998</c:v>
                </c:pt>
                <c:pt idx="137">
                  <c:v>0</c:v>
                </c:pt>
                <c:pt idx="138">
                  <c:v>0.19162274974999999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0.13163033599999999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0.13690455300000001</c:v>
                </c:pt>
                <c:pt idx="152">
                  <c:v>0</c:v>
                </c:pt>
                <c:pt idx="153">
                  <c:v>0</c:v>
                </c:pt>
                <c:pt idx="154">
                  <c:v>3.19819589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0.34776143240000001</c:v>
                </c:pt>
                <c:pt idx="162">
                  <c:v>0.122951413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0.13112585733333332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0.15340345499999999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0.18060173199999999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0.115842314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0.11527931199999999</c:v>
                </c:pt>
                <c:pt idx="209">
                  <c:v>0</c:v>
                </c:pt>
                <c:pt idx="210">
                  <c:v>0</c:v>
                </c:pt>
                <c:pt idx="211">
                  <c:v>1.5785966890000001</c:v>
                </c:pt>
                <c:pt idx="212">
                  <c:v>0</c:v>
                </c:pt>
                <c:pt idx="213">
                  <c:v>0.26114184466666668</c:v>
                </c:pt>
                <c:pt idx="214">
                  <c:v>0.11743752166666667</c:v>
                </c:pt>
                <c:pt idx="215">
                  <c:v>0</c:v>
                </c:pt>
                <c:pt idx="216">
                  <c:v>0.112331941</c:v>
                </c:pt>
                <c:pt idx="217">
                  <c:v>0.33231431766666664</c:v>
                </c:pt>
                <c:pt idx="218">
                  <c:v>0.58230022299999995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1.0834189169999999</c:v>
                </c:pt>
                <c:pt idx="225">
                  <c:v>0</c:v>
                </c:pt>
                <c:pt idx="226">
                  <c:v>0.25803719679999998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0.71625301733333324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0.12637343400000001</c:v>
                </c:pt>
                <c:pt idx="237">
                  <c:v>0</c:v>
                </c:pt>
                <c:pt idx="238">
                  <c:v>0.12729063099999999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0.13594484433333334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2.8937322989999998</c:v>
                </c:pt>
                <c:pt idx="247">
                  <c:v>0</c:v>
                </c:pt>
                <c:pt idx="248">
                  <c:v>0.1127580175</c:v>
                </c:pt>
                <c:pt idx="249">
                  <c:v>0</c:v>
                </c:pt>
                <c:pt idx="250">
                  <c:v>0.12968922599999999</c:v>
                </c:pt>
                <c:pt idx="251">
                  <c:v>0.11527931199999999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6.5995220838333335</c:v>
                </c:pt>
                <c:pt idx="258">
                  <c:v>0</c:v>
                </c:pt>
                <c:pt idx="259">
                  <c:v>0.19538222166666666</c:v>
                </c:pt>
                <c:pt idx="260">
                  <c:v>1.44076841</c:v>
                </c:pt>
                <c:pt idx="261">
                  <c:v>0.14863410399999999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0.20481464199999999</c:v>
                </c:pt>
                <c:pt idx="271">
                  <c:v>0.13377633766666666</c:v>
                </c:pt>
                <c:pt idx="272">
                  <c:v>0</c:v>
                </c:pt>
                <c:pt idx="273">
                  <c:v>0.112759129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0.19027174699999999</c:v>
                </c:pt>
                <c:pt idx="282">
                  <c:v>0</c:v>
                </c:pt>
                <c:pt idx="283">
                  <c:v>0.12863495999999999</c:v>
                </c:pt>
                <c:pt idx="284">
                  <c:v>0</c:v>
                </c:pt>
                <c:pt idx="285">
                  <c:v>0</c:v>
                </c:pt>
                <c:pt idx="286">
                  <c:v>0.28026720519999998</c:v>
                </c:pt>
                <c:pt idx="287">
                  <c:v>0</c:v>
                </c:pt>
                <c:pt idx="288">
                  <c:v>0.24817152233333334</c:v>
                </c:pt>
                <c:pt idx="289">
                  <c:v>0.22174430919999999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0.122393029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0.128746524</c:v>
                </c:pt>
                <c:pt idx="298">
                  <c:v>0</c:v>
                </c:pt>
                <c:pt idx="299">
                  <c:v>0.181192245</c:v>
                </c:pt>
                <c:pt idx="300">
                  <c:v>2.7913131638333333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0.16476665500000001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0.184869861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0.50790880066666666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0.26757479899999997</c:v>
                </c:pt>
                <c:pt idx="337">
                  <c:v>0.12194527099999999</c:v>
                </c:pt>
                <c:pt idx="338">
                  <c:v>0.41055813140000003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0.32680922499999998</c:v>
                </c:pt>
                <c:pt idx="343">
                  <c:v>0</c:v>
                </c:pt>
                <c:pt idx="344">
                  <c:v>0</c:v>
                </c:pt>
                <c:pt idx="345">
                  <c:v>0.18559283733333334</c:v>
                </c:pt>
                <c:pt idx="346">
                  <c:v>0</c:v>
                </c:pt>
                <c:pt idx="347">
                  <c:v>0.12224244200000001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0.118446802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0.25544778333333334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0.11729133899999999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3.053155989</c:v>
                </c:pt>
                <c:pt idx="368">
                  <c:v>0.21462367700000001</c:v>
                </c:pt>
                <c:pt idx="369">
                  <c:v>0</c:v>
                </c:pt>
                <c:pt idx="370">
                  <c:v>0</c:v>
                </c:pt>
                <c:pt idx="371">
                  <c:v>0</c:v>
                </c:pt>
                <c:pt idx="372">
                  <c:v>0</c:v>
                </c:pt>
                <c:pt idx="373">
                  <c:v>0.65463046459999996</c:v>
                </c:pt>
                <c:pt idx="374">
                  <c:v>0</c:v>
                </c:pt>
                <c:pt idx="375">
                  <c:v>0.1880369895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0.117497307</c:v>
                </c:pt>
                <c:pt idx="394">
                  <c:v>0</c:v>
                </c:pt>
                <c:pt idx="395">
                  <c:v>3.8087407748333333</c:v>
                </c:pt>
                <c:pt idx="396">
                  <c:v>0.22265764199999999</c:v>
                </c:pt>
                <c:pt idx="397">
                  <c:v>0.21405984</c:v>
                </c:pt>
                <c:pt idx="398">
                  <c:v>0</c:v>
                </c:pt>
                <c:pt idx="399">
                  <c:v>0.15567988299999999</c:v>
                </c:pt>
                <c:pt idx="400">
                  <c:v>0</c:v>
                </c:pt>
                <c:pt idx="401">
                  <c:v>0</c:v>
                </c:pt>
                <c:pt idx="402">
                  <c:v>0.303841796</c:v>
                </c:pt>
                <c:pt idx="403">
                  <c:v>0.303841796</c:v>
                </c:pt>
                <c:pt idx="404">
                  <c:v>0.303841796</c:v>
                </c:pt>
                <c:pt idx="405">
                  <c:v>0.303841796</c:v>
                </c:pt>
                <c:pt idx="406">
                  <c:v>0.303841796</c:v>
                </c:pt>
                <c:pt idx="407">
                  <c:v>0</c:v>
                </c:pt>
                <c:pt idx="408">
                  <c:v>0.303841796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</c:v>
                </c:pt>
                <c:pt idx="415">
                  <c:v>0.303841796</c:v>
                </c:pt>
                <c:pt idx="416">
                  <c:v>0</c:v>
                </c:pt>
                <c:pt idx="417">
                  <c:v>0</c:v>
                </c:pt>
                <c:pt idx="418">
                  <c:v>7.1195324818333336</c:v>
                </c:pt>
                <c:pt idx="419">
                  <c:v>0</c:v>
                </c:pt>
                <c:pt idx="420">
                  <c:v>0.22265764199999999</c:v>
                </c:pt>
                <c:pt idx="421">
                  <c:v>0.111303808</c:v>
                </c:pt>
                <c:pt idx="422">
                  <c:v>9.2912690053333336</c:v>
                </c:pt>
                <c:pt idx="423">
                  <c:v>0</c:v>
                </c:pt>
                <c:pt idx="424">
                  <c:v>0.195112434</c:v>
                </c:pt>
                <c:pt idx="425">
                  <c:v>0</c:v>
                </c:pt>
                <c:pt idx="426">
                  <c:v>0.184869861</c:v>
                </c:pt>
                <c:pt idx="427">
                  <c:v>0.28500178100000001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0.35203064699999997</c:v>
                </c:pt>
                <c:pt idx="433">
                  <c:v>0</c:v>
                </c:pt>
                <c:pt idx="434">
                  <c:v>0</c:v>
                </c:pt>
                <c:pt idx="435">
                  <c:v>0.17102798699999999</c:v>
                </c:pt>
                <c:pt idx="436">
                  <c:v>0</c:v>
                </c:pt>
                <c:pt idx="437">
                  <c:v>0</c:v>
                </c:pt>
                <c:pt idx="438">
                  <c:v>0.195112434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</c:v>
                </c:pt>
                <c:pt idx="446">
                  <c:v>19.3597920325</c:v>
                </c:pt>
                <c:pt idx="447">
                  <c:v>0</c:v>
                </c:pt>
                <c:pt idx="448">
                  <c:v>0</c:v>
                </c:pt>
                <c:pt idx="449">
                  <c:v>0.19817992100000001</c:v>
                </c:pt>
                <c:pt idx="450">
                  <c:v>0.11648072900000001</c:v>
                </c:pt>
                <c:pt idx="451">
                  <c:v>0</c:v>
                </c:pt>
                <c:pt idx="452">
                  <c:v>0</c:v>
                </c:pt>
                <c:pt idx="453">
                  <c:v>0.19946485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0.14197591300000001</c:v>
                </c:pt>
                <c:pt idx="458">
                  <c:v>0.121624909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0.24719332599999999</c:v>
                </c:pt>
                <c:pt idx="465">
                  <c:v>0</c:v>
                </c:pt>
                <c:pt idx="466">
                  <c:v>0.17135023999999999</c:v>
                </c:pt>
                <c:pt idx="467">
                  <c:v>0.18547682533333332</c:v>
                </c:pt>
                <c:pt idx="468">
                  <c:v>0.15081488700000001</c:v>
                </c:pt>
                <c:pt idx="469">
                  <c:v>0</c:v>
                </c:pt>
                <c:pt idx="470">
                  <c:v>0.35335084699999997</c:v>
                </c:pt>
                <c:pt idx="471">
                  <c:v>0</c:v>
                </c:pt>
                <c:pt idx="472">
                  <c:v>3.0958521685</c:v>
                </c:pt>
                <c:pt idx="473">
                  <c:v>0</c:v>
                </c:pt>
                <c:pt idx="474">
                  <c:v>0.19493771100000001</c:v>
                </c:pt>
                <c:pt idx="475">
                  <c:v>2.0237330130000002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0.14338973299999999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0.20330746499999999</c:v>
                </c:pt>
                <c:pt idx="488">
                  <c:v>0.143383859</c:v>
                </c:pt>
                <c:pt idx="489">
                  <c:v>0.15523474066666668</c:v>
                </c:pt>
                <c:pt idx="490">
                  <c:v>0.13265079699999999</c:v>
                </c:pt>
                <c:pt idx="491">
                  <c:v>0.38678005599999998</c:v>
                </c:pt>
                <c:pt idx="492">
                  <c:v>0.19700769800000001</c:v>
                </c:pt>
                <c:pt idx="493">
                  <c:v>0</c:v>
                </c:pt>
                <c:pt idx="494">
                  <c:v>0</c:v>
                </c:pt>
                <c:pt idx="495">
                  <c:v>0.29955118199999997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0.24049785500000001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0.32046869350000001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1.0938140110000001</c:v>
                </c:pt>
                <c:pt idx="510">
                  <c:v>0</c:v>
                </c:pt>
                <c:pt idx="511">
                  <c:v>0</c:v>
                </c:pt>
                <c:pt idx="512">
                  <c:v>0.22212530599999999</c:v>
                </c:pt>
                <c:pt idx="513">
                  <c:v>1.2488257760000001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2.49438863</c:v>
                </c:pt>
                <c:pt idx="519">
                  <c:v>0</c:v>
                </c:pt>
                <c:pt idx="520">
                  <c:v>0</c:v>
                </c:pt>
                <c:pt idx="521">
                  <c:v>0.88265192299999995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0.116266779</c:v>
                </c:pt>
                <c:pt idx="528">
                  <c:v>0.25041529299999998</c:v>
                </c:pt>
                <c:pt idx="529">
                  <c:v>0</c:v>
                </c:pt>
                <c:pt idx="530">
                  <c:v>0.109091811</c:v>
                </c:pt>
                <c:pt idx="531">
                  <c:v>0</c:v>
                </c:pt>
                <c:pt idx="532">
                  <c:v>0.1259008485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0.77295039899999995</c:v>
                </c:pt>
                <c:pt idx="546">
                  <c:v>0</c:v>
                </c:pt>
                <c:pt idx="547">
                  <c:v>0.14973634999999999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0.18851918200000001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0.146282201</c:v>
                </c:pt>
                <c:pt idx="572">
                  <c:v>0.11157117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0.6045433965</c:v>
                </c:pt>
                <c:pt idx="583">
                  <c:v>0</c:v>
                </c:pt>
                <c:pt idx="584">
                  <c:v>0</c:v>
                </c:pt>
                <c:pt idx="585">
                  <c:v>0.14419224749999998</c:v>
                </c:pt>
                <c:pt idx="586">
                  <c:v>0</c:v>
                </c:pt>
                <c:pt idx="587">
                  <c:v>0.25719620900000001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1.2231231736000001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0.26777080800000003</c:v>
                </c:pt>
                <c:pt idx="610">
                  <c:v>0</c:v>
                </c:pt>
                <c:pt idx="611">
                  <c:v>0</c:v>
                </c:pt>
                <c:pt idx="612">
                  <c:v>0.1420936515</c:v>
                </c:pt>
                <c:pt idx="613">
                  <c:v>0</c:v>
                </c:pt>
                <c:pt idx="614">
                  <c:v>0.21117742033333334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0.15385742599999999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0.21436898999999998</c:v>
                </c:pt>
                <c:pt idx="637">
                  <c:v>1.1852037086666667</c:v>
                </c:pt>
                <c:pt idx="638">
                  <c:v>0</c:v>
                </c:pt>
                <c:pt idx="639">
                  <c:v>0</c:v>
                </c:pt>
                <c:pt idx="640">
                  <c:v>0.25852916599999998</c:v>
                </c:pt>
                <c:pt idx="641">
                  <c:v>0.31558910974999999</c:v>
                </c:pt>
                <c:pt idx="642">
                  <c:v>0</c:v>
                </c:pt>
                <c:pt idx="643">
                  <c:v>0.33472180899999998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0.30549074399999998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0.12149463200000001</c:v>
                </c:pt>
                <c:pt idx="653">
                  <c:v>0.1238417185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0.25885778999999998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0.237286308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0.92364032766666671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0.14124293800000001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0.1897726864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0.64663708616666671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0.21301839</c:v>
                </c:pt>
                <c:pt idx="712">
                  <c:v>0</c:v>
                </c:pt>
                <c:pt idx="713">
                  <c:v>0.12972926200000001</c:v>
                </c:pt>
                <c:pt idx="714">
                  <c:v>0.17025551350000001</c:v>
                </c:pt>
                <c:pt idx="715">
                  <c:v>0</c:v>
                </c:pt>
                <c:pt idx="716">
                  <c:v>0</c:v>
                </c:pt>
                <c:pt idx="717">
                  <c:v>0.36157024799999998</c:v>
                </c:pt>
                <c:pt idx="718">
                  <c:v>0.41132629866666665</c:v>
                </c:pt>
                <c:pt idx="719">
                  <c:v>0</c:v>
                </c:pt>
                <c:pt idx="720">
                  <c:v>0.1949938185</c:v>
                </c:pt>
                <c:pt idx="721">
                  <c:v>0.15633150150000003</c:v>
                </c:pt>
                <c:pt idx="722">
                  <c:v>0</c:v>
                </c:pt>
                <c:pt idx="723">
                  <c:v>0</c:v>
                </c:pt>
                <c:pt idx="724">
                  <c:v>0.109829764</c:v>
                </c:pt>
                <c:pt idx="725">
                  <c:v>0.59552837266666669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0.1128932455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0.10904499500000001</c:v>
                </c:pt>
                <c:pt idx="740">
                  <c:v>0</c:v>
                </c:pt>
                <c:pt idx="741">
                  <c:v>0.153524932</c:v>
                </c:pt>
                <c:pt idx="742">
                  <c:v>0</c:v>
                </c:pt>
                <c:pt idx="743">
                  <c:v>0</c:v>
                </c:pt>
                <c:pt idx="744">
                  <c:v>0.125771781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0.20223264799999999</c:v>
                </c:pt>
                <c:pt idx="750">
                  <c:v>2.4490074286666665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0.21380793179999999</c:v>
                </c:pt>
                <c:pt idx="769">
                  <c:v>0</c:v>
                </c:pt>
                <c:pt idx="770">
                  <c:v>0.18174423000000001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0.33072290719999997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0.116678949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0.13978333600000001</c:v>
                </c:pt>
                <c:pt idx="784">
                  <c:v>0</c:v>
                </c:pt>
                <c:pt idx="785">
                  <c:v>0.21385481350000002</c:v>
                </c:pt>
                <c:pt idx="786">
                  <c:v>0.13146242350000001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0.91723319299999995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0.79660655400000002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</c:v>
                </c:pt>
                <c:pt idx="817">
                  <c:v>0.11716288150000001</c:v>
                </c:pt>
                <c:pt idx="818">
                  <c:v>0</c:v>
                </c:pt>
                <c:pt idx="819">
                  <c:v>0.151073702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0.46410944799999998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0.14042783149999999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0.14437454899999999</c:v>
                </c:pt>
                <c:pt idx="853">
                  <c:v>0</c:v>
                </c:pt>
                <c:pt idx="854">
                  <c:v>0</c:v>
                </c:pt>
                <c:pt idx="855">
                  <c:v>0.14535876850000001</c:v>
                </c:pt>
                <c:pt idx="856">
                  <c:v>0</c:v>
                </c:pt>
                <c:pt idx="857">
                  <c:v>0</c:v>
                </c:pt>
                <c:pt idx="858">
                  <c:v>0.16261680466666667</c:v>
                </c:pt>
                <c:pt idx="859">
                  <c:v>0.235540904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CF52-364E-A6BE-FF6B9392F118}"/>
            </c:ext>
          </c:extLst>
        </c:ser>
        <c:ser>
          <c:idx val="5"/>
          <c:order val="5"/>
          <c:tx>
            <c:strRef>
              <c:f>'Figures 5 and S5'!$G$1</c:f>
              <c:strCache>
                <c:ptCount val="1"/>
                <c:pt idx="0">
                  <c:v>rnr1Y285A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'Figures 5 and S5'!$A$2:$A$861</c:f>
              <c:numCache>
                <c:formatCode>General</c:formatCode>
                <c:ptCount val="860"/>
                <c:pt idx="0">
                  <c:v>33476</c:v>
                </c:pt>
                <c:pt idx="1">
                  <c:v>33475</c:v>
                </c:pt>
                <c:pt idx="2">
                  <c:v>33474</c:v>
                </c:pt>
                <c:pt idx="3">
                  <c:v>33474</c:v>
                </c:pt>
                <c:pt idx="4">
                  <c:v>33456</c:v>
                </c:pt>
                <c:pt idx="5">
                  <c:v>33456</c:v>
                </c:pt>
                <c:pt idx="6">
                  <c:v>33456</c:v>
                </c:pt>
                <c:pt idx="7">
                  <c:v>33451</c:v>
                </c:pt>
                <c:pt idx="8">
                  <c:v>33437</c:v>
                </c:pt>
                <c:pt idx="9">
                  <c:v>33436</c:v>
                </c:pt>
                <c:pt idx="10">
                  <c:v>33433</c:v>
                </c:pt>
                <c:pt idx="11">
                  <c:v>33430</c:v>
                </c:pt>
                <c:pt idx="12">
                  <c:v>33419</c:v>
                </c:pt>
                <c:pt idx="13">
                  <c:v>33419</c:v>
                </c:pt>
                <c:pt idx="14">
                  <c:v>33415</c:v>
                </c:pt>
                <c:pt idx="15">
                  <c:v>33412</c:v>
                </c:pt>
                <c:pt idx="16">
                  <c:v>33392</c:v>
                </c:pt>
                <c:pt idx="17">
                  <c:v>33385</c:v>
                </c:pt>
                <c:pt idx="18">
                  <c:v>33378</c:v>
                </c:pt>
                <c:pt idx="19">
                  <c:v>33378</c:v>
                </c:pt>
                <c:pt idx="20">
                  <c:v>33376</c:v>
                </c:pt>
                <c:pt idx="21">
                  <c:v>33376</c:v>
                </c:pt>
                <c:pt idx="22">
                  <c:v>33373</c:v>
                </c:pt>
                <c:pt idx="23">
                  <c:v>33364</c:v>
                </c:pt>
                <c:pt idx="24">
                  <c:v>33364</c:v>
                </c:pt>
                <c:pt idx="25">
                  <c:v>33361</c:v>
                </c:pt>
                <c:pt idx="26">
                  <c:v>33356</c:v>
                </c:pt>
                <c:pt idx="27">
                  <c:v>33354</c:v>
                </c:pt>
                <c:pt idx="28">
                  <c:v>33354</c:v>
                </c:pt>
                <c:pt idx="29">
                  <c:v>33350</c:v>
                </c:pt>
                <c:pt idx="30">
                  <c:v>33345</c:v>
                </c:pt>
                <c:pt idx="31">
                  <c:v>33337</c:v>
                </c:pt>
                <c:pt idx="32">
                  <c:v>33331</c:v>
                </c:pt>
                <c:pt idx="33">
                  <c:v>33330</c:v>
                </c:pt>
                <c:pt idx="34">
                  <c:v>33328</c:v>
                </c:pt>
                <c:pt idx="35">
                  <c:v>33326</c:v>
                </c:pt>
                <c:pt idx="36">
                  <c:v>33325</c:v>
                </c:pt>
                <c:pt idx="37">
                  <c:v>33321</c:v>
                </c:pt>
                <c:pt idx="38">
                  <c:v>33317</c:v>
                </c:pt>
                <c:pt idx="39">
                  <c:v>33310</c:v>
                </c:pt>
                <c:pt idx="40">
                  <c:v>33309</c:v>
                </c:pt>
                <c:pt idx="41">
                  <c:v>33295</c:v>
                </c:pt>
                <c:pt idx="42">
                  <c:v>33284</c:v>
                </c:pt>
                <c:pt idx="43">
                  <c:v>33283</c:v>
                </c:pt>
                <c:pt idx="44">
                  <c:v>33281</c:v>
                </c:pt>
                <c:pt idx="45">
                  <c:v>33276</c:v>
                </c:pt>
                <c:pt idx="46">
                  <c:v>33275</c:v>
                </c:pt>
                <c:pt idx="47">
                  <c:v>33265</c:v>
                </c:pt>
                <c:pt idx="48">
                  <c:v>33261</c:v>
                </c:pt>
                <c:pt idx="49">
                  <c:v>33258</c:v>
                </c:pt>
                <c:pt idx="50">
                  <c:v>33251</c:v>
                </c:pt>
                <c:pt idx="51">
                  <c:v>33247</c:v>
                </c:pt>
                <c:pt idx="52">
                  <c:v>33241</c:v>
                </c:pt>
                <c:pt idx="53">
                  <c:v>33238</c:v>
                </c:pt>
                <c:pt idx="54">
                  <c:v>33235</c:v>
                </c:pt>
                <c:pt idx="55">
                  <c:v>33230</c:v>
                </c:pt>
                <c:pt idx="56">
                  <c:v>33229</c:v>
                </c:pt>
                <c:pt idx="57">
                  <c:v>33220</c:v>
                </c:pt>
                <c:pt idx="58">
                  <c:v>33214</c:v>
                </c:pt>
                <c:pt idx="59">
                  <c:v>33211</c:v>
                </c:pt>
                <c:pt idx="60">
                  <c:v>33210</c:v>
                </c:pt>
                <c:pt idx="61">
                  <c:v>33210</c:v>
                </c:pt>
                <c:pt idx="62">
                  <c:v>33209</c:v>
                </c:pt>
                <c:pt idx="63">
                  <c:v>33208</c:v>
                </c:pt>
                <c:pt idx="64">
                  <c:v>33206</c:v>
                </c:pt>
                <c:pt idx="65">
                  <c:v>33206</c:v>
                </c:pt>
                <c:pt idx="66">
                  <c:v>33205</c:v>
                </c:pt>
                <c:pt idx="67">
                  <c:v>33205</c:v>
                </c:pt>
                <c:pt idx="68">
                  <c:v>33204</c:v>
                </c:pt>
                <c:pt idx="69">
                  <c:v>33204</c:v>
                </c:pt>
                <c:pt idx="70">
                  <c:v>33204</c:v>
                </c:pt>
                <c:pt idx="71">
                  <c:v>33203</c:v>
                </c:pt>
                <c:pt idx="72">
                  <c:v>33202</c:v>
                </c:pt>
                <c:pt idx="73">
                  <c:v>33199</c:v>
                </c:pt>
                <c:pt idx="74">
                  <c:v>33199</c:v>
                </c:pt>
                <c:pt idx="75">
                  <c:v>33196</c:v>
                </c:pt>
                <c:pt idx="76">
                  <c:v>33195</c:v>
                </c:pt>
                <c:pt idx="77">
                  <c:v>33194</c:v>
                </c:pt>
                <c:pt idx="78">
                  <c:v>33193</c:v>
                </c:pt>
                <c:pt idx="79">
                  <c:v>33193</c:v>
                </c:pt>
                <c:pt idx="80">
                  <c:v>33192</c:v>
                </c:pt>
                <c:pt idx="81">
                  <c:v>33192</c:v>
                </c:pt>
                <c:pt idx="82">
                  <c:v>33189</c:v>
                </c:pt>
                <c:pt idx="83">
                  <c:v>33189</c:v>
                </c:pt>
                <c:pt idx="84">
                  <c:v>33187</c:v>
                </c:pt>
                <c:pt idx="85">
                  <c:v>33186</c:v>
                </c:pt>
                <c:pt idx="86">
                  <c:v>33178</c:v>
                </c:pt>
                <c:pt idx="87">
                  <c:v>33178</c:v>
                </c:pt>
                <c:pt idx="88">
                  <c:v>33177</c:v>
                </c:pt>
                <c:pt idx="89">
                  <c:v>33177</c:v>
                </c:pt>
                <c:pt idx="90">
                  <c:v>33174</c:v>
                </c:pt>
                <c:pt idx="91">
                  <c:v>33173</c:v>
                </c:pt>
                <c:pt idx="92">
                  <c:v>33172</c:v>
                </c:pt>
                <c:pt idx="93">
                  <c:v>33171</c:v>
                </c:pt>
                <c:pt idx="94">
                  <c:v>33171</c:v>
                </c:pt>
                <c:pt idx="95">
                  <c:v>33170</c:v>
                </c:pt>
                <c:pt idx="96">
                  <c:v>33169</c:v>
                </c:pt>
                <c:pt idx="97">
                  <c:v>33169</c:v>
                </c:pt>
                <c:pt idx="98">
                  <c:v>33169</c:v>
                </c:pt>
                <c:pt idx="99">
                  <c:v>33168</c:v>
                </c:pt>
                <c:pt idx="100">
                  <c:v>33168</c:v>
                </c:pt>
                <c:pt idx="101">
                  <c:v>33168</c:v>
                </c:pt>
                <c:pt idx="102">
                  <c:v>33168</c:v>
                </c:pt>
                <c:pt idx="103">
                  <c:v>33166</c:v>
                </c:pt>
                <c:pt idx="104">
                  <c:v>33162</c:v>
                </c:pt>
                <c:pt idx="105">
                  <c:v>33162</c:v>
                </c:pt>
                <c:pt idx="106">
                  <c:v>33160</c:v>
                </c:pt>
                <c:pt idx="107">
                  <c:v>33160</c:v>
                </c:pt>
                <c:pt idx="108">
                  <c:v>33159</c:v>
                </c:pt>
                <c:pt idx="109">
                  <c:v>33159</c:v>
                </c:pt>
                <c:pt idx="110">
                  <c:v>33159</c:v>
                </c:pt>
                <c:pt idx="111">
                  <c:v>33156</c:v>
                </c:pt>
                <c:pt idx="112">
                  <c:v>33156</c:v>
                </c:pt>
                <c:pt idx="113">
                  <c:v>33156</c:v>
                </c:pt>
                <c:pt idx="114">
                  <c:v>33154</c:v>
                </c:pt>
                <c:pt idx="115">
                  <c:v>33154</c:v>
                </c:pt>
                <c:pt idx="116">
                  <c:v>33154</c:v>
                </c:pt>
                <c:pt idx="117">
                  <c:v>33153</c:v>
                </c:pt>
                <c:pt idx="118">
                  <c:v>33153</c:v>
                </c:pt>
                <c:pt idx="119">
                  <c:v>33153</c:v>
                </c:pt>
                <c:pt idx="120">
                  <c:v>33151</c:v>
                </c:pt>
                <c:pt idx="121">
                  <c:v>33150</c:v>
                </c:pt>
                <c:pt idx="122">
                  <c:v>33147</c:v>
                </c:pt>
                <c:pt idx="123">
                  <c:v>33141</c:v>
                </c:pt>
                <c:pt idx="124">
                  <c:v>33139</c:v>
                </c:pt>
                <c:pt idx="125">
                  <c:v>33138</c:v>
                </c:pt>
                <c:pt idx="126">
                  <c:v>33138</c:v>
                </c:pt>
                <c:pt idx="127">
                  <c:v>33126</c:v>
                </c:pt>
                <c:pt idx="128">
                  <c:v>33126</c:v>
                </c:pt>
                <c:pt idx="129">
                  <c:v>33122</c:v>
                </c:pt>
                <c:pt idx="130">
                  <c:v>33119</c:v>
                </c:pt>
                <c:pt idx="131">
                  <c:v>33118</c:v>
                </c:pt>
                <c:pt idx="132">
                  <c:v>33118</c:v>
                </c:pt>
                <c:pt idx="133">
                  <c:v>33118</c:v>
                </c:pt>
                <c:pt idx="134">
                  <c:v>33115</c:v>
                </c:pt>
                <c:pt idx="135">
                  <c:v>33115</c:v>
                </c:pt>
                <c:pt idx="136">
                  <c:v>33114</c:v>
                </c:pt>
                <c:pt idx="137">
                  <c:v>33114</c:v>
                </c:pt>
                <c:pt idx="138">
                  <c:v>33114</c:v>
                </c:pt>
                <c:pt idx="139">
                  <c:v>33113</c:v>
                </c:pt>
                <c:pt idx="140">
                  <c:v>33112</c:v>
                </c:pt>
                <c:pt idx="141">
                  <c:v>33111</c:v>
                </c:pt>
                <c:pt idx="142">
                  <c:v>33111</c:v>
                </c:pt>
                <c:pt idx="143">
                  <c:v>33111</c:v>
                </c:pt>
                <c:pt idx="144">
                  <c:v>33108</c:v>
                </c:pt>
                <c:pt idx="145">
                  <c:v>33105</c:v>
                </c:pt>
                <c:pt idx="146">
                  <c:v>33104</c:v>
                </c:pt>
                <c:pt idx="147">
                  <c:v>33103</c:v>
                </c:pt>
                <c:pt idx="148">
                  <c:v>33102</c:v>
                </c:pt>
                <c:pt idx="149">
                  <c:v>33094</c:v>
                </c:pt>
                <c:pt idx="150">
                  <c:v>33093</c:v>
                </c:pt>
                <c:pt idx="151">
                  <c:v>33093</c:v>
                </c:pt>
                <c:pt idx="152">
                  <c:v>33089</c:v>
                </c:pt>
                <c:pt idx="153">
                  <c:v>33089</c:v>
                </c:pt>
                <c:pt idx="154">
                  <c:v>33089</c:v>
                </c:pt>
                <c:pt idx="155">
                  <c:v>33089</c:v>
                </c:pt>
                <c:pt idx="156">
                  <c:v>33087</c:v>
                </c:pt>
                <c:pt idx="157">
                  <c:v>33087</c:v>
                </c:pt>
                <c:pt idx="158">
                  <c:v>33087</c:v>
                </c:pt>
                <c:pt idx="159">
                  <c:v>33083</c:v>
                </c:pt>
                <c:pt idx="160">
                  <c:v>33079</c:v>
                </c:pt>
                <c:pt idx="161">
                  <c:v>33078</c:v>
                </c:pt>
                <c:pt idx="162">
                  <c:v>33078</c:v>
                </c:pt>
                <c:pt idx="163">
                  <c:v>33075</c:v>
                </c:pt>
                <c:pt idx="164">
                  <c:v>33072</c:v>
                </c:pt>
                <c:pt idx="165">
                  <c:v>33070</c:v>
                </c:pt>
                <c:pt idx="166">
                  <c:v>33070</c:v>
                </c:pt>
                <c:pt idx="167">
                  <c:v>33069</c:v>
                </c:pt>
                <c:pt idx="168">
                  <c:v>33067</c:v>
                </c:pt>
                <c:pt idx="169">
                  <c:v>33065</c:v>
                </c:pt>
                <c:pt idx="170">
                  <c:v>33065</c:v>
                </c:pt>
                <c:pt idx="171">
                  <c:v>33065</c:v>
                </c:pt>
                <c:pt idx="172">
                  <c:v>33057</c:v>
                </c:pt>
                <c:pt idx="173">
                  <c:v>33057</c:v>
                </c:pt>
                <c:pt idx="174">
                  <c:v>33056</c:v>
                </c:pt>
                <c:pt idx="175">
                  <c:v>33055</c:v>
                </c:pt>
                <c:pt idx="176">
                  <c:v>33054</c:v>
                </c:pt>
                <c:pt idx="177">
                  <c:v>33051</c:v>
                </c:pt>
                <c:pt idx="178">
                  <c:v>33051</c:v>
                </c:pt>
                <c:pt idx="179">
                  <c:v>33045</c:v>
                </c:pt>
                <c:pt idx="180">
                  <c:v>33043</c:v>
                </c:pt>
                <c:pt idx="181">
                  <c:v>33043</c:v>
                </c:pt>
                <c:pt idx="182">
                  <c:v>33040</c:v>
                </c:pt>
                <c:pt idx="183">
                  <c:v>33039</c:v>
                </c:pt>
                <c:pt idx="184">
                  <c:v>33039</c:v>
                </c:pt>
                <c:pt idx="185">
                  <c:v>33037</c:v>
                </c:pt>
                <c:pt idx="186">
                  <c:v>33036</c:v>
                </c:pt>
                <c:pt idx="187">
                  <c:v>33033</c:v>
                </c:pt>
                <c:pt idx="188">
                  <c:v>33027</c:v>
                </c:pt>
                <c:pt idx="189">
                  <c:v>33024</c:v>
                </c:pt>
                <c:pt idx="190">
                  <c:v>33024</c:v>
                </c:pt>
                <c:pt idx="191">
                  <c:v>33022</c:v>
                </c:pt>
                <c:pt idx="192">
                  <c:v>33018</c:v>
                </c:pt>
                <c:pt idx="193">
                  <c:v>33015</c:v>
                </c:pt>
                <c:pt idx="194">
                  <c:v>33015</c:v>
                </c:pt>
                <c:pt idx="195">
                  <c:v>33015</c:v>
                </c:pt>
                <c:pt idx="196">
                  <c:v>33012</c:v>
                </c:pt>
                <c:pt idx="197">
                  <c:v>33012</c:v>
                </c:pt>
                <c:pt idx="198">
                  <c:v>33006</c:v>
                </c:pt>
                <c:pt idx="199">
                  <c:v>33005</c:v>
                </c:pt>
                <c:pt idx="200">
                  <c:v>33000</c:v>
                </c:pt>
                <c:pt idx="201">
                  <c:v>32997</c:v>
                </c:pt>
                <c:pt idx="202">
                  <c:v>32997</c:v>
                </c:pt>
                <c:pt idx="203">
                  <c:v>32995</c:v>
                </c:pt>
                <c:pt idx="204">
                  <c:v>32995</c:v>
                </c:pt>
                <c:pt idx="205">
                  <c:v>32992</c:v>
                </c:pt>
                <c:pt idx="206">
                  <c:v>32985</c:v>
                </c:pt>
                <c:pt idx="207">
                  <c:v>32982</c:v>
                </c:pt>
                <c:pt idx="208">
                  <c:v>32977</c:v>
                </c:pt>
                <c:pt idx="209">
                  <c:v>32972</c:v>
                </c:pt>
                <c:pt idx="210">
                  <c:v>32971</c:v>
                </c:pt>
                <c:pt idx="211">
                  <c:v>32970</c:v>
                </c:pt>
                <c:pt idx="212">
                  <c:v>32970</c:v>
                </c:pt>
                <c:pt idx="213">
                  <c:v>32967</c:v>
                </c:pt>
                <c:pt idx="214">
                  <c:v>32965</c:v>
                </c:pt>
                <c:pt idx="215">
                  <c:v>32959</c:v>
                </c:pt>
                <c:pt idx="216">
                  <c:v>32958</c:v>
                </c:pt>
                <c:pt idx="217">
                  <c:v>32958</c:v>
                </c:pt>
                <c:pt idx="218">
                  <c:v>32958</c:v>
                </c:pt>
                <c:pt idx="219">
                  <c:v>32954</c:v>
                </c:pt>
                <c:pt idx="220">
                  <c:v>32948</c:v>
                </c:pt>
                <c:pt idx="221">
                  <c:v>32947</c:v>
                </c:pt>
                <c:pt idx="222">
                  <c:v>32947</c:v>
                </c:pt>
                <c:pt idx="223">
                  <c:v>32946</c:v>
                </c:pt>
                <c:pt idx="224">
                  <c:v>32945</c:v>
                </c:pt>
                <c:pt idx="225">
                  <c:v>32945</c:v>
                </c:pt>
                <c:pt idx="226">
                  <c:v>32945</c:v>
                </c:pt>
                <c:pt idx="227">
                  <c:v>32941</c:v>
                </c:pt>
                <c:pt idx="228">
                  <c:v>32940</c:v>
                </c:pt>
                <c:pt idx="229">
                  <c:v>32940</c:v>
                </c:pt>
                <c:pt idx="230">
                  <c:v>32940</c:v>
                </c:pt>
                <c:pt idx="231">
                  <c:v>32938</c:v>
                </c:pt>
                <c:pt idx="232">
                  <c:v>32938</c:v>
                </c:pt>
                <c:pt idx="233">
                  <c:v>32938</c:v>
                </c:pt>
                <c:pt idx="234">
                  <c:v>32938</c:v>
                </c:pt>
                <c:pt idx="235">
                  <c:v>32937</c:v>
                </c:pt>
                <c:pt idx="236">
                  <c:v>32937</c:v>
                </c:pt>
                <c:pt idx="237">
                  <c:v>32937</c:v>
                </c:pt>
                <c:pt idx="238">
                  <c:v>32936</c:v>
                </c:pt>
                <c:pt idx="239">
                  <c:v>32936</c:v>
                </c:pt>
                <c:pt idx="240">
                  <c:v>32936</c:v>
                </c:pt>
                <c:pt idx="241">
                  <c:v>32935</c:v>
                </c:pt>
                <c:pt idx="242">
                  <c:v>32935</c:v>
                </c:pt>
                <c:pt idx="243">
                  <c:v>32934</c:v>
                </c:pt>
                <c:pt idx="244">
                  <c:v>32934</c:v>
                </c:pt>
                <c:pt idx="245">
                  <c:v>32932</c:v>
                </c:pt>
                <c:pt idx="246">
                  <c:v>32929</c:v>
                </c:pt>
                <c:pt idx="247">
                  <c:v>32929</c:v>
                </c:pt>
                <c:pt idx="248">
                  <c:v>32929</c:v>
                </c:pt>
                <c:pt idx="249">
                  <c:v>32928</c:v>
                </c:pt>
                <c:pt idx="250">
                  <c:v>32927</c:v>
                </c:pt>
                <c:pt idx="251">
                  <c:v>32924</c:v>
                </c:pt>
                <c:pt idx="252">
                  <c:v>32924</c:v>
                </c:pt>
                <c:pt idx="253">
                  <c:v>32922</c:v>
                </c:pt>
                <c:pt idx="254">
                  <c:v>32919</c:v>
                </c:pt>
                <c:pt idx="255">
                  <c:v>32919</c:v>
                </c:pt>
                <c:pt idx="256">
                  <c:v>32917</c:v>
                </c:pt>
                <c:pt idx="257">
                  <c:v>32917</c:v>
                </c:pt>
                <c:pt idx="258">
                  <c:v>32917</c:v>
                </c:pt>
                <c:pt idx="259">
                  <c:v>32917</c:v>
                </c:pt>
                <c:pt idx="260">
                  <c:v>32916</c:v>
                </c:pt>
                <c:pt idx="261">
                  <c:v>32916</c:v>
                </c:pt>
                <c:pt idx="262">
                  <c:v>32916</c:v>
                </c:pt>
                <c:pt idx="263">
                  <c:v>32915</c:v>
                </c:pt>
                <c:pt idx="264">
                  <c:v>32914</c:v>
                </c:pt>
                <c:pt idx="265">
                  <c:v>32913</c:v>
                </c:pt>
                <c:pt idx="266">
                  <c:v>32912</c:v>
                </c:pt>
                <c:pt idx="267">
                  <c:v>32908</c:v>
                </c:pt>
                <c:pt idx="268">
                  <c:v>32903</c:v>
                </c:pt>
                <c:pt idx="269">
                  <c:v>32902</c:v>
                </c:pt>
                <c:pt idx="270">
                  <c:v>32901</c:v>
                </c:pt>
                <c:pt idx="271">
                  <c:v>32900</c:v>
                </c:pt>
                <c:pt idx="272">
                  <c:v>32899</c:v>
                </c:pt>
                <c:pt idx="273">
                  <c:v>32899</c:v>
                </c:pt>
                <c:pt idx="274">
                  <c:v>32890</c:v>
                </c:pt>
                <c:pt idx="275">
                  <c:v>32884</c:v>
                </c:pt>
                <c:pt idx="276">
                  <c:v>32884</c:v>
                </c:pt>
                <c:pt idx="277">
                  <c:v>32883</c:v>
                </c:pt>
                <c:pt idx="278">
                  <c:v>32882</c:v>
                </c:pt>
                <c:pt idx="279">
                  <c:v>32876</c:v>
                </c:pt>
                <c:pt idx="280">
                  <c:v>32876</c:v>
                </c:pt>
                <c:pt idx="281">
                  <c:v>32868</c:v>
                </c:pt>
                <c:pt idx="282">
                  <c:v>32860</c:v>
                </c:pt>
                <c:pt idx="283">
                  <c:v>32860</c:v>
                </c:pt>
                <c:pt idx="284">
                  <c:v>32859</c:v>
                </c:pt>
                <c:pt idx="285">
                  <c:v>32856</c:v>
                </c:pt>
                <c:pt idx="286">
                  <c:v>32855</c:v>
                </c:pt>
                <c:pt idx="287">
                  <c:v>32848</c:v>
                </c:pt>
                <c:pt idx="288">
                  <c:v>32842</c:v>
                </c:pt>
                <c:pt idx="289">
                  <c:v>32842</c:v>
                </c:pt>
                <c:pt idx="290">
                  <c:v>32842</c:v>
                </c:pt>
                <c:pt idx="291">
                  <c:v>32841</c:v>
                </c:pt>
                <c:pt idx="292">
                  <c:v>32840</c:v>
                </c:pt>
                <c:pt idx="293">
                  <c:v>32839</c:v>
                </c:pt>
                <c:pt idx="294">
                  <c:v>32829</c:v>
                </c:pt>
                <c:pt idx="295">
                  <c:v>32823</c:v>
                </c:pt>
                <c:pt idx="296">
                  <c:v>32823</c:v>
                </c:pt>
                <c:pt idx="297">
                  <c:v>32821</c:v>
                </c:pt>
                <c:pt idx="298">
                  <c:v>32820</c:v>
                </c:pt>
                <c:pt idx="299">
                  <c:v>32819</c:v>
                </c:pt>
                <c:pt idx="300">
                  <c:v>32819</c:v>
                </c:pt>
                <c:pt idx="301">
                  <c:v>32817</c:v>
                </c:pt>
                <c:pt idx="302">
                  <c:v>32814</c:v>
                </c:pt>
                <c:pt idx="303">
                  <c:v>32814</c:v>
                </c:pt>
                <c:pt idx="304">
                  <c:v>32812</c:v>
                </c:pt>
                <c:pt idx="305">
                  <c:v>32811</c:v>
                </c:pt>
                <c:pt idx="306">
                  <c:v>32811</c:v>
                </c:pt>
                <c:pt idx="307">
                  <c:v>32811</c:v>
                </c:pt>
                <c:pt idx="308">
                  <c:v>32811</c:v>
                </c:pt>
                <c:pt idx="309">
                  <c:v>32809</c:v>
                </c:pt>
                <c:pt idx="310">
                  <c:v>32809</c:v>
                </c:pt>
                <c:pt idx="311">
                  <c:v>32808</c:v>
                </c:pt>
                <c:pt idx="312">
                  <c:v>32808</c:v>
                </c:pt>
                <c:pt idx="313">
                  <c:v>32806</c:v>
                </c:pt>
                <c:pt idx="314">
                  <c:v>32804</c:v>
                </c:pt>
                <c:pt idx="315">
                  <c:v>32804</c:v>
                </c:pt>
                <c:pt idx="316">
                  <c:v>32801</c:v>
                </c:pt>
                <c:pt idx="317">
                  <c:v>32801</c:v>
                </c:pt>
                <c:pt idx="318">
                  <c:v>32799</c:v>
                </c:pt>
                <c:pt idx="319">
                  <c:v>32799</c:v>
                </c:pt>
                <c:pt idx="320">
                  <c:v>32798</c:v>
                </c:pt>
                <c:pt idx="321">
                  <c:v>32798</c:v>
                </c:pt>
                <c:pt idx="322">
                  <c:v>32798</c:v>
                </c:pt>
                <c:pt idx="323">
                  <c:v>32797</c:v>
                </c:pt>
                <c:pt idx="324">
                  <c:v>32797</c:v>
                </c:pt>
                <c:pt idx="325">
                  <c:v>32797</c:v>
                </c:pt>
                <c:pt idx="326">
                  <c:v>32797</c:v>
                </c:pt>
                <c:pt idx="327">
                  <c:v>32796</c:v>
                </c:pt>
                <c:pt idx="328">
                  <c:v>32796</c:v>
                </c:pt>
                <c:pt idx="329">
                  <c:v>32795</c:v>
                </c:pt>
                <c:pt idx="330">
                  <c:v>32794</c:v>
                </c:pt>
                <c:pt idx="331">
                  <c:v>32794</c:v>
                </c:pt>
                <c:pt idx="332">
                  <c:v>32788</c:v>
                </c:pt>
                <c:pt idx="333">
                  <c:v>32788</c:v>
                </c:pt>
                <c:pt idx="334">
                  <c:v>32788</c:v>
                </c:pt>
                <c:pt idx="335">
                  <c:v>32787</c:v>
                </c:pt>
                <c:pt idx="336">
                  <c:v>32787</c:v>
                </c:pt>
                <c:pt idx="337">
                  <c:v>32787</c:v>
                </c:pt>
                <c:pt idx="338">
                  <c:v>32786</c:v>
                </c:pt>
                <c:pt idx="339">
                  <c:v>32786</c:v>
                </c:pt>
                <c:pt idx="340">
                  <c:v>32785</c:v>
                </c:pt>
                <c:pt idx="341">
                  <c:v>32785</c:v>
                </c:pt>
                <c:pt idx="342">
                  <c:v>32783</c:v>
                </c:pt>
                <c:pt idx="343">
                  <c:v>32781</c:v>
                </c:pt>
                <c:pt idx="344">
                  <c:v>32780</c:v>
                </c:pt>
                <c:pt idx="345">
                  <c:v>32779</c:v>
                </c:pt>
                <c:pt idx="346">
                  <c:v>32776</c:v>
                </c:pt>
                <c:pt idx="347">
                  <c:v>32776</c:v>
                </c:pt>
                <c:pt idx="348">
                  <c:v>32775</c:v>
                </c:pt>
                <c:pt idx="349">
                  <c:v>32767</c:v>
                </c:pt>
                <c:pt idx="350">
                  <c:v>32767</c:v>
                </c:pt>
                <c:pt idx="351">
                  <c:v>32766</c:v>
                </c:pt>
                <c:pt idx="352">
                  <c:v>32765</c:v>
                </c:pt>
                <c:pt idx="353">
                  <c:v>32764</c:v>
                </c:pt>
                <c:pt idx="354">
                  <c:v>32764</c:v>
                </c:pt>
                <c:pt idx="355">
                  <c:v>32763</c:v>
                </c:pt>
                <c:pt idx="356">
                  <c:v>32763</c:v>
                </c:pt>
                <c:pt idx="357">
                  <c:v>32762</c:v>
                </c:pt>
                <c:pt idx="358">
                  <c:v>32760</c:v>
                </c:pt>
                <c:pt idx="359">
                  <c:v>32760</c:v>
                </c:pt>
                <c:pt idx="360">
                  <c:v>32760</c:v>
                </c:pt>
                <c:pt idx="361">
                  <c:v>32760</c:v>
                </c:pt>
                <c:pt idx="362">
                  <c:v>32760</c:v>
                </c:pt>
                <c:pt idx="363">
                  <c:v>32757</c:v>
                </c:pt>
                <c:pt idx="364">
                  <c:v>32754</c:v>
                </c:pt>
                <c:pt idx="365">
                  <c:v>32749</c:v>
                </c:pt>
                <c:pt idx="366">
                  <c:v>32749</c:v>
                </c:pt>
                <c:pt idx="367">
                  <c:v>32747</c:v>
                </c:pt>
                <c:pt idx="368">
                  <c:v>32746</c:v>
                </c:pt>
                <c:pt idx="369">
                  <c:v>32744</c:v>
                </c:pt>
                <c:pt idx="370">
                  <c:v>32743</c:v>
                </c:pt>
                <c:pt idx="371">
                  <c:v>32739</c:v>
                </c:pt>
                <c:pt idx="372">
                  <c:v>32736</c:v>
                </c:pt>
                <c:pt idx="373">
                  <c:v>32735</c:v>
                </c:pt>
                <c:pt idx="374">
                  <c:v>32734</c:v>
                </c:pt>
                <c:pt idx="375">
                  <c:v>32734</c:v>
                </c:pt>
                <c:pt idx="376">
                  <c:v>32734</c:v>
                </c:pt>
                <c:pt idx="377">
                  <c:v>32733</c:v>
                </c:pt>
                <c:pt idx="378">
                  <c:v>32733</c:v>
                </c:pt>
                <c:pt idx="379">
                  <c:v>32732</c:v>
                </c:pt>
                <c:pt idx="380">
                  <c:v>32728</c:v>
                </c:pt>
                <c:pt idx="381">
                  <c:v>32728</c:v>
                </c:pt>
                <c:pt idx="382">
                  <c:v>32726</c:v>
                </c:pt>
                <c:pt idx="383">
                  <c:v>32726</c:v>
                </c:pt>
                <c:pt idx="384">
                  <c:v>32722</c:v>
                </c:pt>
                <c:pt idx="385">
                  <c:v>32721</c:v>
                </c:pt>
                <c:pt idx="386">
                  <c:v>32719</c:v>
                </c:pt>
                <c:pt idx="387">
                  <c:v>32719</c:v>
                </c:pt>
                <c:pt idx="388">
                  <c:v>32717</c:v>
                </c:pt>
                <c:pt idx="389">
                  <c:v>32717</c:v>
                </c:pt>
                <c:pt idx="390">
                  <c:v>32715</c:v>
                </c:pt>
                <c:pt idx="391">
                  <c:v>32715</c:v>
                </c:pt>
                <c:pt idx="392">
                  <c:v>32713</c:v>
                </c:pt>
                <c:pt idx="393">
                  <c:v>32713</c:v>
                </c:pt>
                <c:pt idx="394">
                  <c:v>32709</c:v>
                </c:pt>
                <c:pt idx="395">
                  <c:v>32707</c:v>
                </c:pt>
                <c:pt idx="396">
                  <c:v>32705</c:v>
                </c:pt>
                <c:pt idx="397">
                  <c:v>32702</c:v>
                </c:pt>
                <c:pt idx="398">
                  <c:v>32702</c:v>
                </c:pt>
                <c:pt idx="399">
                  <c:v>32700</c:v>
                </c:pt>
                <c:pt idx="400">
                  <c:v>32696</c:v>
                </c:pt>
                <c:pt idx="401">
                  <c:v>32692</c:v>
                </c:pt>
                <c:pt idx="402">
                  <c:v>32691</c:v>
                </c:pt>
                <c:pt idx="403">
                  <c:v>32689</c:v>
                </c:pt>
                <c:pt idx="404">
                  <c:v>32688</c:v>
                </c:pt>
                <c:pt idx="405">
                  <c:v>32687</c:v>
                </c:pt>
                <c:pt idx="406">
                  <c:v>32686</c:v>
                </c:pt>
                <c:pt idx="407">
                  <c:v>32685</c:v>
                </c:pt>
                <c:pt idx="408">
                  <c:v>32684</c:v>
                </c:pt>
                <c:pt idx="409">
                  <c:v>32683</c:v>
                </c:pt>
                <c:pt idx="410">
                  <c:v>32681</c:v>
                </c:pt>
                <c:pt idx="411">
                  <c:v>32680</c:v>
                </c:pt>
                <c:pt idx="412">
                  <c:v>32680</c:v>
                </c:pt>
                <c:pt idx="413">
                  <c:v>32680</c:v>
                </c:pt>
                <c:pt idx="414">
                  <c:v>32679</c:v>
                </c:pt>
                <c:pt idx="415">
                  <c:v>32678</c:v>
                </c:pt>
                <c:pt idx="416">
                  <c:v>32678</c:v>
                </c:pt>
                <c:pt idx="417">
                  <c:v>32673</c:v>
                </c:pt>
                <c:pt idx="418">
                  <c:v>32670</c:v>
                </c:pt>
                <c:pt idx="419">
                  <c:v>32662</c:v>
                </c:pt>
                <c:pt idx="420">
                  <c:v>32661</c:v>
                </c:pt>
                <c:pt idx="421">
                  <c:v>32660</c:v>
                </c:pt>
                <c:pt idx="422">
                  <c:v>32658</c:v>
                </c:pt>
                <c:pt idx="423">
                  <c:v>32658</c:v>
                </c:pt>
                <c:pt idx="424">
                  <c:v>32658</c:v>
                </c:pt>
                <c:pt idx="425">
                  <c:v>32657</c:v>
                </c:pt>
                <c:pt idx="426">
                  <c:v>32655</c:v>
                </c:pt>
                <c:pt idx="427">
                  <c:v>32652</c:v>
                </c:pt>
                <c:pt idx="428">
                  <c:v>32642</c:v>
                </c:pt>
                <c:pt idx="429">
                  <c:v>32635</c:v>
                </c:pt>
                <c:pt idx="430">
                  <c:v>32631</c:v>
                </c:pt>
                <c:pt idx="431">
                  <c:v>32631</c:v>
                </c:pt>
                <c:pt idx="432">
                  <c:v>32630</c:v>
                </c:pt>
                <c:pt idx="433">
                  <c:v>32630</c:v>
                </c:pt>
                <c:pt idx="434">
                  <c:v>32629</c:v>
                </c:pt>
                <c:pt idx="435">
                  <c:v>32629</c:v>
                </c:pt>
                <c:pt idx="436">
                  <c:v>32629</c:v>
                </c:pt>
                <c:pt idx="437">
                  <c:v>32624</c:v>
                </c:pt>
                <c:pt idx="438">
                  <c:v>32621</c:v>
                </c:pt>
                <c:pt idx="439">
                  <c:v>32619</c:v>
                </c:pt>
                <c:pt idx="440">
                  <c:v>32616</c:v>
                </c:pt>
                <c:pt idx="441">
                  <c:v>32615</c:v>
                </c:pt>
                <c:pt idx="442">
                  <c:v>32613</c:v>
                </c:pt>
                <c:pt idx="443">
                  <c:v>32611</c:v>
                </c:pt>
                <c:pt idx="444">
                  <c:v>32610</c:v>
                </c:pt>
                <c:pt idx="445">
                  <c:v>32609</c:v>
                </c:pt>
                <c:pt idx="446">
                  <c:v>32608</c:v>
                </c:pt>
                <c:pt idx="447">
                  <c:v>32604</c:v>
                </c:pt>
                <c:pt idx="448">
                  <c:v>32598</c:v>
                </c:pt>
                <c:pt idx="449">
                  <c:v>32590</c:v>
                </c:pt>
                <c:pt idx="450">
                  <c:v>32587</c:v>
                </c:pt>
                <c:pt idx="451">
                  <c:v>32585</c:v>
                </c:pt>
                <c:pt idx="452">
                  <c:v>32583</c:v>
                </c:pt>
                <c:pt idx="453">
                  <c:v>32581</c:v>
                </c:pt>
                <c:pt idx="454">
                  <c:v>32580</c:v>
                </c:pt>
                <c:pt idx="455">
                  <c:v>32580</c:v>
                </c:pt>
                <c:pt idx="456">
                  <c:v>32580</c:v>
                </c:pt>
                <c:pt idx="457">
                  <c:v>32578</c:v>
                </c:pt>
                <c:pt idx="458">
                  <c:v>32576</c:v>
                </c:pt>
                <c:pt idx="459">
                  <c:v>32575</c:v>
                </c:pt>
                <c:pt idx="460">
                  <c:v>32575</c:v>
                </c:pt>
                <c:pt idx="461">
                  <c:v>32574</c:v>
                </c:pt>
                <c:pt idx="462">
                  <c:v>32574</c:v>
                </c:pt>
                <c:pt idx="463">
                  <c:v>32573</c:v>
                </c:pt>
                <c:pt idx="464">
                  <c:v>32572</c:v>
                </c:pt>
                <c:pt idx="465">
                  <c:v>32572</c:v>
                </c:pt>
                <c:pt idx="466">
                  <c:v>32572</c:v>
                </c:pt>
                <c:pt idx="467">
                  <c:v>32571</c:v>
                </c:pt>
                <c:pt idx="468">
                  <c:v>32571</c:v>
                </c:pt>
                <c:pt idx="469">
                  <c:v>32568</c:v>
                </c:pt>
                <c:pt idx="470">
                  <c:v>32566</c:v>
                </c:pt>
                <c:pt idx="471">
                  <c:v>32566</c:v>
                </c:pt>
                <c:pt idx="472">
                  <c:v>32566</c:v>
                </c:pt>
                <c:pt idx="473">
                  <c:v>32557</c:v>
                </c:pt>
                <c:pt idx="474">
                  <c:v>32556</c:v>
                </c:pt>
                <c:pt idx="475">
                  <c:v>32556</c:v>
                </c:pt>
                <c:pt idx="476">
                  <c:v>32547</c:v>
                </c:pt>
                <c:pt idx="477">
                  <c:v>32545</c:v>
                </c:pt>
                <c:pt idx="478">
                  <c:v>32545</c:v>
                </c:pt>
                <c:pt idx="479">
                  <c:v>32544</c:v>
                </c:pt>
                <c:pt idx="480">
                  <c:v>32543</c:v>
                </c:pt>
                <c:pt idx="481">
                  <c:v>32542</c:v>
                </c:pt>
                <c:pt idx="482">
                  <c:v>32542</c:v>
                </c:pt>
                <c:pt idx="483">
                  <c:v>32541</c:v>
                </c:pt>
                <c:pt idx="484">
                  <c:v>32541</c:v>
                </c:pt>
                <c:pt idx="485">
                  <c:v>32541</c:v>
                </c:pt>
                <c:pt idx="486">
                  <c:v>32539</c:v>
                </c:pt>
                <c:pt idx="487">
                  <c:v>32539</c:v>
                </c:pt>
                <c:pt idx="488">
                  <c:v>32538</c:v>
                </c:pt>
                <c:pt idx="489">
                  <c:v>32536</c:v>
                </c:pt>
                <c:pt idx="490">
                  <c:v>32535</c:v>
                </c:pt>
                <c:pt idx="491">
                  <c:v>32532</c:v>
                </c:pt>
                <c:pt idx="492">
                  <c:v>32532</c:v>
                </c:pt>
                <c:pt idx="493">
                  <c:v>32531</c:v>
                </c:pt>
                <c:pt idx="494">
                  <c:v>32530</c:v>
                </c:pt>
                <c:pt idx="495">
                  <c:v>32530</c:v>
                </c:pt>
                <c:pt idx="496">
                  <c:v>32529</c:v>
                </c:pt>
                <c:pt idx="497">
                  <c:v>32529</c:v>
                </c:pt>
                <c:pt idx="498">
                  <c:v>32529</c:v>
                </c:pt>
                <c:pt idx="499">
                  <c:v>32528</c:v>
                </c:pt>
                <c:pt idx="500">
                  <c:v>32528</c:v>
                </c:pt>
                <c:pt idx="501">
                  <c:v>32527</c:v>
                </c:pt>
                <c:pt idx="502">
                  <c:v>32524</c:v>
                </c:pt>
                <c:pt idx="503">
                  <c:v>32522</c:v>
                </c:pt>
                <c:pt idx="504">
                  <c:v>32521</c:v>
                </c:pt>
                <c:pt idx="505">
                  <c:v>32521</c:v>
                </c:pt>
                <c:pt idx="506">
                  <c:v>32520</c:v>
                </c:pt>
                <c:pt idx="507">
                  <c:v>32520</c:v>
                </c:pt>
                <c:pt idx="508">
                  <c:v>32517</c:v>
                </c:pt>
                <c:pt idx="509">
                  <c:v>32515</c:v>
                </c:pt>
                <c:pt idx="510">
                  <c:v>32514</c:v>
                </c:pt>
                <c:pt idx="511">
                  <c:v>32508</c:v>
                </c:pt>
                <c:pt idx="512">
                  <c:v>32508</c:v>
                </c:pt>
                <c:pt idx="513">
                  <c:v>32498</c:v>
                </c:pt>
                <c:pt idx="514">
                  <c:v>32498</c:v>
                </c:pt>
                <c:pt idx="515">
                  <c:v>32498</c:v>
                </c:pt>
                <c:pt idx="516">
                  <c:v>32498</c:v>
                </c:pt>
                <c:pt idx="517">
                  <c:v>32497</c:v>
                </c:pt>
                <c:pt idx="518">
                  <c:v>32496</c:v>
                </c:pt>
                <c:pt idx="519">
                  <c:v>32494</c:v>
                </c:pt>
                <c:pt idx="520">
                  <c:v>32494</c:v>
                </c:pt>
                <c:pt idx="521">
                  <c:v>32492</c:v>
                </c:pt>
                <c:pt idx="522">
                  <c:v>32490</c:v>
                </c:pt>
                <c:pt idx="523">
                  <c:v>32490</c:v>
                </c:pt>
                <c:pt idx="524">
                  <c:v>32490</c:v>
                </c:pt>
                <c:pt idx="525">
                  <c:v>32490</c:v>
                </c:pt>
                <c:pt idx="526">
                  <c:v>32489</c:v>
                </c:pt>
                <c:pt idx="527">
                  <c:v>32488</c:v>
                </c:pt>
                <c:pt idx="528">
                  <c:v>32488</c:v>
                </c:pt>
                <c:pt idx="529">
                  <c:v>32488</c:v>
                </c:pt>
                <c:pt idx="530">
                  <c:v>32487</c:v>
                </c:pt>
                <c:pt idx="531">
                  <c:v>32487</c:v>
                </c:pt>
                <c:pt idx="532">
                  <c:v>32487</c:v>
                </c:pt>
                <c:pt idx="533">
                  <c:v>32481</c:v>
                </c:pt>
                <c:pt idx="534">
                  <c:v>32476</c:v>
                </c:pt>
                <c:pt idx="535">
                  <c:v>32475</c:v>
                </c:pt>
                <c:pt idx="536">
                  <c:v>32475</c:v>
                </c:pt>
                <c:pt idx="537">
                  <c:v>32475</c:v>
                </c:pt>
                <c:pt idx="538">
                  <c:v>32474</c:v>
                </c:pt>
                <c:pt idx="539">
                  <c:v>32474</c:v>
                </c:pt>
                <c:pt idx="540">
                  <c:v>32473</c:v>
                </c:pt>
                <c:pt idx="541">
                  <c:v>32473</c:v>
                </c:pt>
                <c:pt idx="542">
                  <c:v>32472</c:v>
                </c:pt>
                <c:pt idx="543">
                  <c:v>32472</c:v>
                </c:pt>
                <c:pt idx="544">
                  <c:v>32471</c:v>
                </c:pt>
                <c:pt idx="545">
                  <c:v>32471</c:v>
                </c:pt>
                <c:pt idx="546">
                  <c:v>32467</c:v>
                </c:pt>
                <c:pt idx="547">
                  <c:v>32466</c:v>
                </c:pt>
                <c:pt idx="548">
                  <c:v>32463</c:v>
                </c:pt>
                <c:pt idx="549">
                  <c:v>32463</c:v>
                </c:pt>
                <c:pt idx="550">
                  <c:v>32460</c:v>
                </c:pt>
                <c:pt idx="551">
                  <c:v>32457</c:v>
                </c:pt>
                <c:pt idx="552">
                  <c:v>32457</c:v>
                </c:pt>
                <c:pt idx="553">
                  <c:v>32454</c:v>
                </c:pt>
                <c:pt idx="554">
                  <c:v>32454</c:v>
                </c:pt>
                <c:pt idx="555">
                  <c:v>32449</c:v>
                </c:pt>
                <c:pt idx="556">
                  <c:v>32449</c:v>
                </c:pt>
                <c:pt idx="557">
                  <c:v>32449</c:v>
                </c:pt>
                <c:pt idx="558">
                  <c:v>32448</c:v>
                </c:pt>
                <c:pt idx="559">
                  <c:v>32448</c:v>
                </c:pt>
                <c:pt idx="560">
                  <c:v>32445</c:v>
                </c:pt>
                <c:pt idx="561">
                  <c:v>32445</c:v>
                </c:pt>
                <c:pt idx="562">
                  <c:v>32442</c:v>
                </c:pt>
                <c:pt idx="563">
                  <c:v>32442</c:v>
                </c:pt>
                <c:pt idx="564">
                  <c:v>32439</c:v>
                </c:pt>
                <c:pt idx="565">
                  <c:v>32436</c:v>
                </c:pt>
                <c:pt idx="566">
                  <c:v>32436</c:v>
                </c:pt>
                <c:pt idx="567">
                  <c:v>32435</c:v>
                </c:pt>
                <c:pt idx="568">
                  <c:v>32432</c:v>
                </c:pt>
                <c:pt idx="569">
                  <c:v>32432</c:v>
                </c:pt>
                <c:pt idx="570">
                  <c:v>32429</c:v>
                </c:pt>
                <c:pt idx="571">
                  <c:v>32427</c:v>
                </c:pt>
                <c:pt idx="572">
                  <c:v>32424</c:v>
                </c:pt>
                <c:pt idx="573">
                  <c:v>32422</c:v>
                </c:pt>
                <c:pt idx="574">
                  <c:v>32415</c:v>
                </c:pt>
                <c:pt idx="575">
                  <c:v>32413</c:v>
                </c:pt>
                <c:pt idx="576">
                  <c:v>32413</c:v>
                </c:pt>
                <c:pt idx="577">
                  <c:v>32409</c:v>
                </c:pt>
                <c:pt idx="578">
                  <c:v>32408</c:v>
                </c:pt>
                <c:pt idx="579">
                  <c:v>32407</c:v>
                </c:pt>
                <c:pt idx="580">
                  <c:v>32399</c:v>
                </c:pt>
                <c:pt idx="581">
                  <c:v>32399</c:v>
                </c:pt>
                <c:pt idx="582">
                  <c:v>32398</c:v>
                </c:pt>
                <c:pt idx="583">
                  <c:v>32387</c:v>
                </c:pt>
                <c:pt idx="584">
                  <c:v>32373</c:v>
                </c:pt>
                <c:pt idx="585">
                  <c:v>32373</c:v>
                </c:pt>
                <c:pt idx="586">
                  <c:v>32368</c:v>
                </c:pt>
                <c:pt idx="587">
                  <c:v>32363</c:v>
                </c:pt>
                <c:pt idx="588">
                  <c:v>32360</c:v>
                </c:pt>
                <c:pt idx="589">
                  <c:v>32358</c:v>
                </c:pt>
                <c:pt idx="590">
                  <c:v>32357</c:v>
                </c:pt>
                <c:pt idx="591">
                  <c:v>32354</c:v>
                </c:pt>
                <c:pt idx="592">
                  <c:v>32346</c:v>
                </c:pt>
                <c:pt idx="593">
                  <c:v>32346</c:v>
                </c:pt>
                <c:pt idx="594">
                  <c:v>32346</c:v>
                </c:pt>
                <c:pt idx="595">
                  <c:v>32344</c:v>
                </c:pt>
                <c:pt idx="596">
                  <c:v>32337</c:v>
                </c:pt>
                <c:pt idx="597">
                  <c:v>32334</c:v>
                </c:pt>
                <c:pt idx="598">
                  <c:v>32319</c:v>
                </c:pt>
                <c:pt idx="599">
                  <c:v>32319</c:v>
                </c:pt>
                <c:pt idx="600">
                  <c:v>32319</c:v>
                </c:pt>
                <c:pt idx="601">
                  <c:v>32316</c:v>
                </c:pt>
                <c:pt idx="602">
                  <c:v>32313</c:v>
                </c:pt>
                <c:pt idx="603">
                  <c:v>32311</c:v>
                </c:pt>
                <c:pt idx="604">
                  <c:v>32305</c:v>
                </c:pt>
                <c:pt idx="605">
                  <c:v>32305</c:v>
                </c:pt>
                <c:pt idx="606">
                  <c:v>32304</c:v>
                </c:pt>
                <c:pt idx="607">
                  <c:v>32304</c:v>
                </c:pt>
                <c:pt idx="608">
                  <c:v>32304</c:v>
                </c:pt>
                <c:pt idx="609">
                  <c:v>32304</c:v>
                </c:pt>
                <c:pt idx="610">
                  <c:v>32303</c:v>
                </c:pt>
                <c:pt idx="611">
                  <c:v>32302</c:v>
                </c:pt>
                <c:pt idx="612">
                  <c:v>32301</c:v>
                </c:pt>
                <c:pt idx="613">
                  <c:v>32301</c:v>
                </c:pt>
                <c:pt idx="614">
                  <c:v>32299</c:v>
                </c:pt>
                <c:pt idx="615">
                  <c:v>32298</c:v>
                </c:pt>
                <c:pt idx="616">
                  <c:v>32295</c:v>
                </c:pt>
                <c:pt idx="617">
                  <c:v>32295</c:v>
                </c:pt>
                <c:pt idx="618">
                  <c:v>32294</c:v>
                </c:pt>
                <c:pt idx="619">
                  <c:v>32294</c:v>
                </c:pt>
                <c:pt idx="620">
                  <c:v>32293</c:v>
                </c:pt>
                <c:pt idx="621">
                  <c:v>32292</c:v>
                </c:pt>
                <c:pt idx="622">
                  <c:v>32292</c:v>
                </c:pt>
                <c:pt idx="623">
                  <c:v>32292</c:v>
                </c:pt>
                <c:pt idx="624">
                  <c:v>32290</c:v>
                </c:pt>
                <c:pt idx="625">
                  <c:v>32289</c:v>
                </c:pt>
                <c:pt idx="626">
                  <c:v>32289</c:v>
                </c:pt>
                <c:pt idx="627">
                  <c:v>32288</c:v>
                </c:pt>
                <c:pt idx="628">
                  <c:v>32288</c:v>
                </c:pt>
                <c:pt idx="629">
                  <c:v>32284</c:v>
                </c:pt>
                <c:pt idx="630">
                  <c:v>32284</c:v>
                </c:pt>
                <c:pt idx="631">
                  <c:v>32284</c:v>
                </c:pt>
                <c:pt idx="632">
                  <c:v>32283</c:v>
                </c:pt>
                <c:pt idx="633">
                  <c:v>32282</c:v>
                </c:pt>
                <c:pt idx="634">
                  <c:v>32282</c:v>
                </c:pt>
                <c:pt idx="635">
                  <c:v>32278</c:v>
                </c:pt>
                <c:pt idx="636">
                  <c:v>32277</c:v>
                </c:pt>
                <c:pt idx="637">
                  <c:v>32277</c:v>
                </c:pt>
                <c:pt idx="638">
                  <c:v>32275</c:v>
                </c:pt>
                <c:pt idx="639">
                  <c:v>32275</c:v>
                </c:pt>
                <c:pt idx="640">
                  <c:v>32274</c:v>
                </c:pt>
                <c:pt idx="641">
                  <c:v>32274</c:v>
                </c:pt>
                <c:pt idx="642">
                  <c:v>32272</c:v>
                </c:pt>
                <c:pt idx="643">
                  <c:v>32272</c:v>
                </c:pt>
                <c:pt idx="644">
                  <c:v>32272</c:v>
                </c:pt>
                <c:pt idx="645">
                  <c:v>32271</c:v>
                </c:pt>
                <c:pt idx="646">
                  <c:v>32271</c:v>
                </c:pt>
                <c:pt idx="647">
                  <c:v>32271</c:v>
                </c:pt>
                <c:pt idx="648">
                  <c:v>32265</c:v>
                </c:pt>
                <c:pt idx="649">
                  <c:v>32265</c:v>
                </c:pt>
                <c:pt idx="650">
                  <c:v>32265</c:v>
                </c:pt>
                <c:pt idx="651">
                  <c:v>32261</c:v>
                </c:pt>
                <c:pt idx="652">
                  <c:v>32259</c:v>
                </c:pt>
                <c:pt idx="653">
                  <c:v>32259</c:v>
                </c:pt>
                <c:pt idx="654">
                  <c:v>32257</c:v>
                </c:pt>
                <c:pt idx="655">
                  <c:v>32256</c:v>
                </c:pt>
                <c:pt idx="656">
                  <c:v>32256</c:v>
                </c:pt>
                <c:pt idx="657">
                  <c:v>32255</c:v>
                </c:pt>
                <c:pt idx="658">
                  <c:v>32246</c:v>
                </c:pt>
                <c:pt idx="659">
                  <c:v>32241</c:v>
                </c:pt>
                <c:pt idx="660">
                  <c:v>32238</c:v>
                </c:pt>
                <c:pt idx="661">
                  <c:v>32238</c:v>
                </c:pt>
                <c:pt idx="662">
                  <c:v>32237</c:v>
                </c:pt>
                <c:pt idx="663">
                  <c:v>32231</c:v>
                </c:pt>
                <c:pt idx="664">
                  <c:v>32226</c:v>
                </c:pt>
                <c:pt idx="665">
                  <c:v>32223</c:v>
                </c:pt>
                <c:pt idx="666">
                  <c:v>32223</c:v>
                </c:pt>
                <c:pt idx="667">
                  <c:v>32218</c:v>
                </c:pt>
                <c:pt idx="668">
                  <c:v>32216</c:v>
                </c:pt>
                <c:pt idx="669">
                  <c:v>32215</c:v>
                </c:pt>
                <c:pt idx="670">
                  <c:v>32205</c:v>
                </c:pt>
                <c:pt idx="671">
                  <c:v>32205</c:v>
                </c:pt>
                <c:pt idx="672">
                  <c:v>32203</c:v>
                </c:pt>
                <c:pt idx="673">
                  <c:v>32202</c:v>
                </c:pt>
                <c:pt idx="674">
                  <c:v>32200</c:v>
                </c:pt>
                <c:pt idx="675">
                  <c:v>32199</c:v>
                </c:pt>
                <c:pt idx="676">
                  <c:v>32199</c:v>
                </c:pt>
                <c:pt idx="677">
                  <c:v>32195</c:v>
                </c:pt>
                <c:pt idx="678">
                  <c:v>32190</c:v>
                </c:pt>
                <c:pt idx="679">
                  <c:v>32188</c:v>
                </c:pt>
                <c:pt idx="680">
                  <c:v>32184</c:v>
                </c:pt>
                <c:pt idx="681">
                  <c:v>32180</c:v>
                </c:pt>
                <c:pt idx="682">
                  <c:v>32176</c:v>
                </c:pt>
                <c:pt idx="683">
                  <c:v>32173</c:v>
                </c:pt>
                <c:pt idx="684">
                  <c:v>32168</c:v>
                </c:pt>
                <c:pt idx="685">
                  <c:v>32166</c:v>
                </c:pt>
                <c:pt idx="686">
                  <c:v>32165</c:v>
                </c:pt>
                <c:pt idx="687">
                  <c:v>32165</c:v>
                </c:pt>
                <c:pt idx="688">
                  <c:v>32160</c:v>
                </c:pt>
                <c:pt idx="689">
                  <c:v>32160</c:v>
                </c:pt>
                <c:pt idx="690">
                  <c:v>32157</c:v>
                </c:pt>
                <c:pt idx="691">
                  <c:v>32157</c:v>
                </c:pt>
                <c:pt idx="692">
                  <c:v>32153</c:v>
                </c:pt>
                <c:pt idx="693">
                  <c:v>32153</c:v>
                </c:pt>
                <c:pt idx="694">
                  <c:v>32149</c:v>
                </c:pt>
                <c:pt idx="695">
                  <c:v>32149</c:v>
                </c:pt>
                <c:pt idx="696">
                  <c:v>32128</c:v>
                </c:pt>
                <c:pt idx="697">
                  <c:v>32126</c:v>
                </c:pt>
                <c:pt idx="698">
                  <c:v>32126</c:v>
                </c:pt>
                <c:pt idx="699">
                  <c:v>32125</c:v>
                </c:pt>
                <c:pt idx="700">
                  <c:v>32119</c:v>
                </c:pt>
                <c:pt idx="701">
                  <c:v>32115</c:v>
                </c:pt>
                <c:pt idx="702">
                  <c:v>32114</c:v>
                </c:pt>
                <c:pt idx="703">
                  <c:v>32114</c:v>
                </c:pt>
                <c:pt idx="704">
                  <c:v>32112</c:v>
                </c:pt>
                <c:pt idx="705">
                  <c:v>32109</c:v>
                </c:pt>
                <c:pt idx="706">
                  <c:v>32109</c:v>
                </c:pt>
                <c:pt idx="707">
                  <c:v>32109</c:v>
                </c:pt>
                <c:pt idx="708">
                  <c:v>32102</c:v>
                </c:pt>
                <c:pt idx="709">
                  <c:v>32098</c:v>
                </c:pt>
                <c:pt idx="710">
                  <c:v>32097</c:v>
                </c:pt>
                <c:pt idx="711">
                  <c:v>32095</c:v>
                </c:pt>
                <c:pt idx="712">
                  <c:v>32093</c:v>
                </c:pt>
                <c:pt idx="713">
                  <c:v>32092</c:v>
                </c:pt>
                <c:pt idx="714">
                  <c:v>32089</c:v>
                </c:pt>
                <c:pt idx="715">
                  <c:v>32089</c:v>
                </c:pt>
                <c:pt idx="716">
                  <c:v>32089</c:v>
                </c:pt>
                <c:pt idx="717">
                  <c:v>32088</c:v>
                </c:pt>
                <c:pt idx="718">
                  <c:v>32088</c:v>
                </c:pt>
                <c:pt idx="719">
                  <c:v>32087</c:v>
                </c:pt>
                <c:pt idx="720">
                  <c:v>32081</c:v>
                </c:pt>
                <c:pt idx="721">
                  <c:v>32081</c:v>
                </c:pt>
                <c:pt idx="722">
                  <c:v>32077</c:v>
                </c:pt>
                <c:pt idx="723">
                  <c:v>32076</c:v>
                </c:pt>
                <c:pt idx="724">
                  <c:v>32075</c:v>
                </c:pt>
                <c:pt idx="725">
                  <c:v>32075</c:v>
                </c:pt>
                <c:pt idx="726">
                  <c:v>32073</c:v>
                </c:pt>
                <c:pt idx="727">
                  <c:v>32070</c:v>
                </c:pt>
                <c:pt idx="728">
                  <c:v>32069</c:v>
                </c:pt>
                <c:pt idx="729">
                  <c:v>32067</c:v>
                </c:pt>
                <c:pt idx="730">
                  <c:v>32064</c:v>
                </c:pt>
                <c:pt idx="731">
                  <c:v>32064</c:v>
                </c:pt>
                <c:pt idx="732">
                  <c:v>32058</c:v>
                </c:pt>
                <c:pt idx="733">
                  <c:v>32057</c:v>
                </c:pt>
                <c:pt idx="734">
                  <c:v>32057</c:v>
                </c:pt>
                <c:pt idx="735">
                  <c:v>32056</c:v>
                </c:pt>
                <c:pt idx="736">
                  <c:v>32055</c:v>
                </c:pt>
                <c:pt idx="737">
                  <c:v>32055</c:v>
                </c:pt>
                <c:pt idx="738">
                  <c:v>32055</c:v>
                </c:pt>
                <c:pt idx="739">
                  <c:v>32050</c:v>
                </c:pt>
                <c:pt idx="740">
                  <c:v>32048</c:v>
                </c:pt>
                <c:pt idx="741">
                  <c:v>32045</c:v>
                </c:pt>
                <c:pt idx="742">
                  <c:v>32044</c:v>
                </c:pt>
                <c:pt idx="743">
                  <c:v>32042</c:v>
                </c:pt>
                <c:pt idx="744">
                  <c:v>32041</c:v>
                </c:pt>
                <c:pt idx="745">
                  <c:v>32038</c:v>
                </c:pt>
                <c:pt idx="746">
                  <c:v>32034</c:v>
                </c:pt>
                <c:pt idx="747">
                  <c:v>32033</c:v>
                </c:pt>
                <c:pt idx="748">
                  <c:v>32030</c:v>
                </c:pt>
                <c:pt idx="749">
                  <c:v>32027</c:v>
                </c:pt>
                <c:pt idx="750">
                  <c:v>32027</c:v>
                </c:pt>
                <c:pt idx="751">
                  <c:v>32026</c:v>
                </c:pt>
                <c:pt idx="752">
                  <c:v>32022</c:v>
                </c:pt>
                <c:pt idx="753">
                  <c:v>32022</c:v>
                </c:pt>
                <c:pt idx="754">
                  <c:v>32014</c:v>
                </c:pt>
                <c:pt idx="755">
                  <c:v>32008</c:v>
                </c:pt>
                <c:pt idx="756">
                  <c:v>32004</c:v>
                </c:pt>
                <c:pt idx="757">
                  <c:v>32004</c:v>
                </c:pt>
                <c:pt idx="758">
                  <c:v>31997</c:v>
                </c:pt>
                <c:pt idx="759">
                  <c:v>31997</c:v>
                </c:pt>
                <c:pt idx="760">
                  <c:v>31996</c:v>
                </c:pt>
                <c:pt idx="761">
                  <c:v>31996</c:v>
                </c:pt>
                <c:pt idx="762">
                  <c:v>31990</c:v>
                </c:pt>
                <c:pt idx="763">
                  <c:v>31988</c:v>
                </c:pt>
                <c:pt idx="764">
                  <c:v>31986</c:v>
                </c:pt>
                <c:pt idx="765">
                  <c:v>31986</c:v>
                </c:pt>
                <c:pt idx="766">
                  <c:v>31984</c:v>
                </c:pt>
                <c:pt idx="767">
                  <c:v>31983</c:v>
                </c:pt>
                <c:pt idx="768">
                  <c:v>31981</c:v>
                </c:pt>
                <c:pt idx="769">
                  <c:v>31981</c:v>
                </c:pt>
                <c:pt idx="770">
                  <c:v>31981</c:v>
                </c:pt>
                <c:pt idx="771">
                  <c:v>31980</c:v>
                </c:pt>
                <c:pt idx="772">
                  <c:v>31980</c:v>
                </c:pt>
                <c:pt idx="773">
                  <c:v>31980</c:v>
                </c:pt>
                <c:pt idx="774">
                  <c:v>31979</c:v>
                </c:pt>
                <c:pt idx="775">
                  <c:v>31977</c:v>
                </c:pt>
                <c:pt idx="776">
                  <c:v>31974</c:v>
                </c:pt>
                <c:pt idx="777">
                  <c:v>31973</c:v>
                </c:pt>
                <c:pt idx="778">
                  <c:v>31972</c:v>
                </c:pt>
                <c:pt idx="779">
                  <c:v>31972</c:v>
                </c:pt>
                <c:pt idx="780">
                  <c:v>31971</c:v>
                </c:pt>
                <c:pt idx="781">
                  <c:v>31967</c:v>
                </c:pt>
                <c:pt idx="782">
                  <c:v>31964</c:v>
                </c:pt>
                <c:pt idx="783">
                  <c:v>31964</c:v>
                </c:pt>
                <c:pt idx="784">
                  <c:v>31964</c:v>
                </c:pt>
                <c:pt idx="785">
                  <c:v>31962</c:v>
                </c:pt>
                <c:pt idx="786">
                  <c:v>31960</c:v>
                </c:pt>
                <c:pt idx="787">
                  <c:v>31958</c:v>
                </c:pt>
                <c:pt idx="788">
                  <c:v>31956</c:v>
                </c:pt>
                <c:pt idx="789">
                  <c:v>31956</c:v>
                </c:pt>
                <c:pt idx="790">
                  <c:v>31950</c:v>
                </c:pt>
                <c:pt idx="791">
                  <c:v>31930</c:v>
                </c:pt>
                <c:pt idx="792">
                  <c:v>31930</c:v>
                </c:pt>
                <c:pt idx="793">
                  <c:v>31926</c:v>
                </c:pt>
                <c:pt idx="794">
                  <c:v>31923</c:v>
                </c:pt>
                <c:pt idx="795">
                  <c:v>31922</c:v>
                </c:pt>
                <c:pt idx="796">
                  <c:v>31920</c:v>
                </c:pt>
                <c:pt idx="797">
                  <c:v>31920</c:v>
                </c:pt>
                <c:pt idx="798">
                  <c:v>31917</c:v>
                </c:pt>
                <c:pt idx="799">
                  <c:v>31913</c:v>
                </c:pt>
                <c:pt idx="800">
                  <c:v>31913</c:v>
                </c:pt>
                <c:pt idx="801">
                  <c:v>31912</c:v>
                </c:pt>
                <c:pt idx="802">
                  <c:v>31912</c:v>
                </c:pt>
                <c:pt idx="803">
                  <c:v>31911</c:v>
                </c:pt>
                <c:pt idx="804">
                  <c:v>31906</c:v>
                </c:pt>
                <c:pt idx="805">
                  <c:v>31904</c:v>
                </c:pt>
                <c:pt idx="806">
                  <c:v>31904</c:v>
                </c:pt>
                <c:pt idx="807">
                  <c:v>31893</c:v>
                </c:pt>
                <c:pt idx="808">
                  <c:v>31892</c:v>
                </c:pt>
                <c:pt idx="809">
                  <c:v>31890</c:v>
                </c:pt>
                <c:pt idx="810">
                  <c:v>31886</c:v>
                </c:pt>
                <c:pt idx="811">
                  <c:v>31886</c:v>
                </c:pt>
                <c:pt idx="812">
                  <c:v>31885</c:v>
                </c:pt>
                <c:pt idx="813">
                  <c:v>31884</c:v>
                </c:pt>
                <c:pt idx="814">
                  <c:v>31884</c:v>
                </c:pt>
                <c:pt idx="815">
                  <c:v>31883</c:v>
                </c:pt>
                <c:pt idx="816">
                  <c:v>31882</c:v>
                </c:pt>
                <c:pt idx="817">
                  <c:v>31881</c:v>
                </c:pt>
                <c:pt idx="818">
                  <c:v>31880</c:v>
                </c:pt>
                <c:pt idx="819">
                  <c:v>31879</c:v>
                </c:pt>
                <c:pt idx="820">
                  <c:v>31874</c:v>
                </c:pt>
                <c:pt idx="821">
                  <c:v>31874</c:v>
                </c:pt>
                <c:pt idx="822">
                  <c:v>31871</c:v>
                </c:pt>
                <c:pt idx="823">
                  <c:v>31869</c:v>
                </c:pt>
                <c:pt idx="824">
                  <c:v>31869</c:v>
                </c:pt>
                <c:pt idx="825">
                  <c:v>31867</c:v>
                </c:pt>
                <c:pt idx="826">
                  <c:v>31863</c:v>
                </c:pt>
                <c:pt idx="827">
                  <c:v>31861</c:v>
                </c:pt>
                <c:pt idx="828">
                  <c:v>31860</c:v>
                </c:pt>
                <c:pt idx="829">
                  <c:v>31857</c:v>
                </c:pt>
                <c:pt idx="830">
                  <c:v>31854</c:v>
                </c:pt>
                <c:pt idx="831">
                  <c:v>31854</c:v>
                </c:pt>
                <c:pt idx="832">
                  <c:v>31846</c:v>
                </c:pt>
                <c:pt idx="833">
                  <c:v>31845</c:v>
                </c:pt>
                <c:pt idx="834">
                  <c:v>31844</c:v>
                </c:pt>
                <c:pt idx="835">
                  <c:v>31844</c:v>
                </c:pt>
                <c:pt idx="836">
                  <c:v>31839</c:v>
                </c:pt>
                <c:pt idx="837">
                  <c:v>31839</c:v>
                </c:pt>
                <c:pt idx="838">
                  <c:v>31834</c:v>
                </c:pt>
                <c:pt idx="839">
                  <c:v>31830</c:v>
                </c:pt>
                <c:pt idx="840">
                  <c:v>31829</c:v>
                </c:pt>
                <c:pt idx="841">
                  <c:v>31822</c:v>
                </c:pt>
                <c:pt idx="842">
                  <c:v>31817</c:v>
                </c:pt>
                <c:pt idx="843">
                  <c:v>31816</c:v>
                </c:pt>
                <c:pt idx="844">
                  <c:v>31807</c:v>
                </c:pt>
                <c:pt idx="845">
                  <c:v>31807</c:v>
                </c:pt>
                <c:pt idx="846">
                  <c:v>31806</c:v>
                </c:pt>
                <c:pt idx="847">
                  <c:v>31805</c:v>
                </c:pt>
                <c:pt idx="848">
                  <c:v>31804</c:v>
                </c:pt>
                <c:pt idx="849">
                  <c:v>31798</c:v>
                </c:pt>
                <c:pt idx="850">
                  <c:v>31797</c:v>
                </c:pt>
                <c:pt idx="851">
                  <c:v>31794</c:v>
                </c:pt>
                <c:pt idx="852">
                  <c:v>31790</c:v>
                </c:pt>
                <c:pt idx="853">
                  <c:v>31788</c:v>
                </c:pt>
                <c:pt idx="854">
                  <c:v>31784</c:v>
                </c:pt>
                <c:pt idx="855">
                  <c:v>31723</c:v>
                </c:pt>
                <c:pt idx="856">
                  <c:v>31711</c:v>
                </c:pt>
                <c:pt idx="857">
                  <c:v>31661</c:v>
                </c:pt>
                <c:pt idx="858">
                  <c:v>31658</c:v>
                </c:pt>
                <c:pt idx="859">
                  <c:v>31650</c:v>
                </c:pt>
              </c:numCache>
            </c:numRef>
          </c:xVal>
          <c:yVal>
            <c:numRef>
              <c:f>'Figures 5 and S5'!$G$2:$G$861</c:f>
              <c:numCache>
                <c:formatCode>General</c:formatCode>
                <c:ptCount val="860"/>
                <c:pt idx="0">
                  <c:v>0.157314487</c:v>
                </c:pt>
                <c:pt idx="1">
                  <c:v>0</c:v>
                </c:pt>
                <c:pt idx="2">
                  <c:v>0.25149473300000003</c:v>
                </c:pt>
                <c:pt idx="3">
                  <c:v>0.30501036840000001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0.172791153</c:v>
                </c:pt>
                <c:pt idx="17">
                  <c:v>0.218237024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3.1516819408000001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3.0312051262000002</c:v>
                </c:pt>
                <c:pt idx="37">
                  <c:v>0</c:v>
                </c:pt>
                <c:pt idx="38">
                  <c:v>0</c:v>
                </c:pt>
                <c:pt idx="39">
                  <c:v>0.15861881650000001</c:v>
                </c:pt>
                <c:pt idx="40">
                  <c:v>0.143632906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0.2229813075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0.175221354</c:v>
                </c:pt>
                <c:pt idx="50">
                  <c:v>0.25144700599999997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0.300800911</c:v>
                </c:pt>
                <c:pt idx="55">
                  <c:v>0</c:v>
                </c:pt>
                <c:pt idx="56">
                  <c:v>0.49761016200000002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0.74641524299999995</c:v>
                </c:pt>
                <c:pt idx="64">
                  <c:v>0</c:v>
                </c:pt>
                <c:pt idx="65">
                  <c:v>0</c:v>
                </c:pt>
                <c:pt idx="66">
                  <c:v>0.505408784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0.29014921199999999</c:v>
                </c:pt>
                <c:pt idx="77">
                  <c:v>0.43197788300000001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0.26496169600000002</c:v>
                </c:pt>
                <c:pt idx="86">
                  <c:v>0</c:v>
                </c:pt>
                <c:pt idx="87">
                  <c:v>0</c:v>
                </c:pt>
                <c:pt idx="88">
                  <c:v>0.17642110300000002</c:v>
                </c:pt>
                <c:pt idx="89">
                  <c:v>0.37945329750000001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2.5236028311999998</c:v>
                </c:pt>
                <c:pt idx="101">
                  <c:v>0</c:v>
                </c:pt>
                <c:pt idx="102">
                  <c:v>0.46902602399999999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1.6558058973333334</c:v>
                </c:pt>
                <c:pt idx="110">
                  <c:v>0.121483065</c:v>
                </c:pt>
                <c:pt idx="111">
                  <c:v>0.14427040399999999</c:v>
                </c:pt>
                <c:pt idx="112">
                  <c:v>0</c:v>
                </c:pt>
                <c:pt idx="113">
                  <c:v>0.44705768000000001</c:v>
                </c:pt>
                <c:pt idx="114">
                  <c:v>0.19287382</c:v>
                </c:pt>
                <c:pt idx="115">
                  <c:v>0</c:v>
                </c:pt>
                <c:pt idx="116">
                  <c:v>0</c:v>
                </c:pt>
                <c:pt idx="117">
                  <c:v>2.6713738357999999</c:v>
                </c:pt>
                <c:pt idx="118">
                  <c:v>0.126342388</c:v>
                </c:pt>
                <c:pt idx="119">
                  <c:v>0.80898402820000004</c:v>
                </c:pt>
                <c:pt idx="120">
                  <c:v>0.74627220480000001</c:v>
                </c:pt>
                <c:pt idx="121">
                  <c:v>0</c:v>
                </c:pt>
                <c:pt idx="122">
                  <c:v>0.10992030799999999</c:v>
                </c:pt>
                <c:pt idx="123">
                  <c:v>2.0506341419999998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0.10992030799999999</c:v>
                </c:pt>
                <c:pt idx="134">
                  <c:v>0</c:v>
                </c:pt>
                <c:pt idx="135">
                  <c:v>0.18414322299999999</c:v>
                </c:pt>
                <c:pt idx="136">
                  <c:v>8.4791479130000003</c:v>
                </c:pt>
                <c:pt idx="137">
                  <c:v>0</c:v>
                </c:pt>
                <c:pt idx="138">
                  <c:v>0.14112406199999999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0.12554000700000001</c:v>
                </c:pt>
                <c:pt idx="147">
                  <c:v>0</c:v>
                </c:pt>
                <c:pt idx="148">
                  <c:v>0</c:v>
                </c:pt>
                <c:pt idx="149">
                  <c:v>0.21415648200000001</c:v>
                </c:pt>
                <c:pt idx="150">
                  <c:v>0</c:v>
                </c:pt>
                <c:pt idx="151">
                  <c:v>0.13356617600000001</c:v>
                </c:pt>
                <c:pt idx="152">
                  <c:v>0.14211755200000001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0.19288361000000001</c:v>
                </c:pt>
                <c:pt idx="161">
                  <c:v>0.73966398099999997</c:v>
                </c:pt>
                <c:pt idx="162">
                  <c:v>0.16521696899999999</c:v>
                </c:pt>
                <c:pt idx="163">
                  <c:v>0</c:v>
                </c:pt>
                <c:pt idx="164">
                  <c:v>0</c:v>
                </c:pt>
                <c:pt idx="165">
                  <c:v>0.121483065</c:v>
                </c:pt>
                <c:pt idx="166">
                  <c:v>0.12033089466666667</c:v>
                </c:pt>
                <c:pt idx="167">
                  <c:v>0.114462947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0.21381019500000001</c:v>
                </c:pt>
                <c:pt idx="172">
                  <c:v>0</c:v>
                </c:pt>
                <c:pt idx="173">
                  <c:v>0</c:v>
                </c:pt>
                <c:pt idx="174">
                  <c:v>0.1606511685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0.272122066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0.17979493699999999</c:v>
                </c:pt>
                <c:pt idx="195">
                  <c:v>0.704814355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0.197949447</c:v>
                </c:pt>
                <c:pt idx="212">
                  <c:v>0.28184071100000002</c:v>
                </c:pt>
                <c:pt idx="213">
                  <c:v>0</c:v>
                </c:pt>
                <c:pt idx="214">
                  <c:v>0.14719317800000001</c:v>
                </c:pt>
                <c:pt idx="215">
                  <c:v>0</c:v>
                </c:pt>
                <c:pt idx="216">
                  <c:v>0</c:v>
                </c:pt>
                <c:pt idx="217">
                  <c:v>1.0967738668</c:v>
                </c:pt>
                <c:pt idx="218">
                  <c:v>0.4813810624</c:v>
                </c:pt>
                <c:pt idx="219">
                  <c:v>1.1485233849999998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0.20801364</c:v>
                </c:pt>
                <c:pt idx="224">
                  <c:v>0.218251954</c:v>
                </c:pt>
                <c:pt idx="225">
                  <c:v>0</c:v>
                </c:pt>
                <c:pt idx="226">
                  <c:v>1.1027276105000001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0.35011682174999997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0.12554000700000001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0.132924713</c:v>
                </c:pt>
                <c:pt idx="249">
                  <c:v>0</c:v>
                </c:pt>
                <c:pt idx="250">
                  <c:v>0</c:v>
                </c:pt>
                <c:pt idx="251">
                  <c:v>0.15888218400000001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4.1071688420000001</c:v>
                </c:pt>
                <c:pt idx="258">
                  <c:v>0</c:v>
                </c:pt>
                <c:pt idx="259">
                  <c:v>0.35571169449999995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0.19122568440000001</c:v>
                </c:pt>
                <c:pt idx="271">
                  <c:v>0.13867915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3.1682783419999998</c:v>
                </c:pt>
                <c:pt idx="279">
                  <c:v>0.125591017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0.12665353200000001</c:v>
                </c:pt>
                <c:pt idx="284">
                  <c:v>0</c:v>
                </c:pt>
                <c:pt idx="285">
                  <c:v>0</c:v>
                </c:pt>
                <c:pt idx="286">
                  <c:v>0.53684655199999998</c:v>
                </c:pt>
                <c:pt idx="287">
                  <c:v>0</c:v>
                </c:pt>
                <c:pt idx="288">
                  <c:v>8.6725825465999993</c:v>
                </c:pt>
                <c:pt idx="289">
                  <c:v>1.467822113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5.4322628824999999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0.77455255924999999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0.17726531899999998</c:v>
                </c:pt>
                <c:pt idx="321">
                  <c:v>0</c:v>
                </c:pt>
                <c:pt idx="322">
                  <c:v>0.17319401750000002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0.176893986</c:v>
                </c:pt>
                <c:pt idx="329">
                  <c:v>0</c:v>
                </c:pt>
                <c:pt idx="330">
                  <c:v>0.20246007099999999</c:v>
                </c:pt>
                <c:pt idx="331">
                  <c:v>0.56691449799999993</c:v>
                </c:pt>
                <c:pt idx="332">
                  <c:v>0</c:v>
                </c:pt>
                <c:pt idx="333">
                  <c:v>0</c:v>
                </c:pt>
                <c:pt idx="334">
                  <c:v>0.56191049599999998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0.17871509666666666</c:v>
                </c:pt>
                <c:pt idx="339">
                  <c:v>0</c:v>
                </c:pt>
                <c:pt idx="340">
                  <c:v>0</c:v>
                </c:pt>
                <c:pt idx="341">
                  <c:v>0.21672820700000001</c:v>
                </c:pt>
                <c:pt idx="342">
                  <c:v>0.52792593340000005</c:v>
                </c:pt>
                <c:pt idx="343">
                  <c:v>0</c:v>
                </c:pt>
                <c:pt idx="344">
                  <c:v>0.22276067599999999</c:v>
                </c:pt>
                <c:pt idx="345">
                  <c:v>0</c:v>
                </c:pt>
                <c:pt idx="346">
                  <c:v>0</c:v>
                </c:pt>
                <c:pt idx="347">
                  <c:v>0.122787849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0.14047198599999999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0.87471421699999996</c:v>
                </c:pt>
                <c:pt idx="368">
                  <c:v>0</c:v>
                </c:pt>
                <c:pt idx="369">
                  <c:v>0</c:v>
                </c:pt>
                <c:pt idx="370">
                  <c:v>0</c:v>
                </c:pt>
                <c:pt idx="371">
                  <c:v>0</c:v>
                </c:pt>
                <c:pt idx="372">
                  <c:v>0</c:v>
                </c:pt>
                <c:pt idx="373">
                  <c:v>0.14602108725000001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0.119600394</c:v>
                </c:pt>
                <c:pt idx="394">
                  <c:v>0</c:v>
                </c:pt>
                <c:pt idx="395">
                  <c:v>4.9760623908000001</c:v>
                </c:pt>
                <c:pt idx="396">
                  <c:v>0</c:v>
                </c:pt>
                <c:pt idx="397">
                  <c:v>0</c:v>
                </c:pt>
                <c:pt idx="398">
                  <c:v>0.111781802</c:v>
                </c:pt>
                <c:pt idx="399">
                  <c:v>0.152512442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14.905281710000001</c:v>
                </c:pt>
                <c:pt idx="414">
                  <c:v>0</c:v>
                </c:pt>
                <c:pt idx="415">
                  <c:v>0</c:v>
                </c:pt>
                <c:pt idx="416">
                  <c:v>3.3731853119999999</c:v>
                </c:pt>
                <c:pt idx="417">
                  <c:v>0.112565077</c:v>
                </c:pt>
                <c:pt idx="418">
                  <c:v>2.911005742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8.3607943624000001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0.196988884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0.16469439999999999</c:v>
                </c:pt>
                <c:pt idx="445">
                  <c:v>0</c:v>
                </c:pt>
                <c:pt idx="446">
                  <c:v>5.9907889147999995</c:v>
                </c:pt>
                <c:pt idx="447">
                  <c:v>0</c:v>
                </c:pt>
                <c:pt idx="448">
                  <c:v>0</c:v>
                </c:pt>
                <c:pt idx="449">
                  <c:v>0.20403855600000001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0.11993872350000001</c:v>
                </c:pt>
                <c:pt idx="454">
                  <c:v>0.12664462100000001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0.121995852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0.220275099</c:v>
                </c:pt>
                <c:pt idx="465">
                  <c:v>0</c:v>
                </c:pt>
                <c:pt idx="466">
                  <c:v>0</c:v>
                </c:pt>
                <c:pt idx="467">
                  <c:v>0.36522716300000002</c:v>
                </c:pt>
                <c:pt idx="468">
                  <c:v>0.257171651</c:v>
                </c:pt>
                <c:pt idx="469">
                  <c:v>0</c:v>
                </c:pt>
                <c:pt idx="470">
                  <c:v>0.35723567649999999</c:v>
                </c:pt>
                <c:pt idx="471">
                  <c:v>0</c:v>
                </c:pt>
                <c:pt idx="472">
                  <c:v>0.28502609400000001</c:v>
                </c:pt>
                <c:pt idx="473">
                  <c:v>0</c:v>
                </c:pt>
                <c:pt idx="474">
                  <c:v>0.15308726</c:v>
                </c:pt>
                <c:pt idx="475">
                  <c:v>7.9037428668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0.36577043799999998</c:v>
                </c:pt>
                <c:pt idx="483">
                  <c:v>0</c:v>
                </c:pt>
                <c:pt idx="484">
                  <c:v>0</c:v>
                </c:pt>
                <c:pt idx="485">
                  <c:v>0.13250298099999999</c:v>
                </c:pt>
                <c:pt idx="486">
                  <c:v>0</c:v>
                </c:pt>
                <c:pt idx="487">
                  <c:v>0</c:v>
                </c:pt>
                <c:pt idx="488">
                  <c:v>0.172253876</c:v>
                </c:pt>
                <c:pt idx="489">
                  <c:v>0.1687661822</c:v>
                </c:pt>
                <c:pt idx="490">
                  <c:v>0.148980903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0.237468872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0.12047217199999999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1.020137785</c:v>
                </c:pt>
                <c:pt idx="504">
                  <c:v>0</c:v>
                </c:pt>
                <c:pt idx="505">
                  <c:v>0.59927456199999996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0.27384400199999998</c:v>
                </c:pt>
                <c:pt idx="512">
                  <c:v>0</c:v>
                </c:pt>
                <c:pt idx="513">
                  <c:v>0.15804631250000001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0.41095587550000001</c:v>
                </c:pt>
                <c:pt idx="519">
                  <c:v>0</c:v>
                </c:pt>
                <c:pt idx="520">
                  <c:v>0.3667942085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0.25932066500000001</c:v>
                </c:pt>
                <c:pt idx="526">
                  <c:v>0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0.1654348195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0.120296732</c:v>
                </c:pt>
                <c:pt idx="546">
                  <c:v>0</c:v>
                </c:pt>
                <c:pt idx="547">
                  <c:v>0.14457475066666667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0.134048257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0.41173553249999995</c:v>
                </c:pt>
                <c:pt idx="583">
                  <c:v>0</c:v>
                </c:pt>
                <c:pt idx="584">
                  <c:v>0</c:v>
                </c:pt>
                <c:pt idx="585">
                  <c:v>0.23316542699999998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0.49790661599999997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0.21684276899999999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0.18240756900000002</c:v>
                </c:pt>
                <c:pt idx="610">
                  <c:v>0</c:v>
                </c:pt>
                <c:pt idx="611">
                  <c:v>0</c:v>
                </c:pt>
                <c:pt idx="612">
                  <c:v>0.148790545</c:v>
                </c:pt>
                <c:pt idx="613">
                  <c:v>0.68018535099999999</c:v>
                </c:pt>
                <c:pt idx="614">
                  <c:v>0.20854033499999999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0.56968733400000005</c:v>
                </c:pt>
                <c:pt idx="620">
                  <c:v>0</c:v>
                </c:pt>
                <c:pt idx="621">
                  <c:v>0.13366303600000001</c:v>
                </c:pt>
                <c:pt idx="622">
                  <c:v>0</c:v>
                </c:pt>
                <c:pt idx="623">
                  <c:v>0.13366303600000001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0.15371249100000001</c:v>
                </c:pt>
                <c:pt idx="637">
                  <c:v>0.64754068099999995</c:v>
                </c:pt>
                <c:pt idx="638">
                  <c:v>0</c:v>
                </c:pt>
                <c:pt idx="639">
                  <c:v>0</c:v>
                </c:pt>
                <c:pt idx="640">
                  <c:v>0.13374092500000001</c:v>
                </c:pt>
                <c:pt idx="641">
                  <c:v>0.18064168549999998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0.17991101600000001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0.38764871000000001</c:v>
                </c:pt>
                <c:pt idx="653">
                  <c:v>0.212954487</c:v>
                </c:pt>
                <c:pt idx="654">
                  <c:v>0.34126897499999997</c:v>
                </c:pt>
                <c:pt idx="655">
                  <c:v>0.13608335099999999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0.34635521600000002</c:v>
                </c:pt>
                <c:pt idx="669">
                  <c:v>0</c:v>
                </c:pt>
                <c:pt idx="670">
                  <c:v>0</c:v>
                </c:pt>
                <c:pt idx="671">
                  <c:v>0.20742975699999999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0.19331453900000001</c:v>
                </c:pt>
                <c:pt idx="678">
                  <c:v>0</c:v>
                </c:pt>
                <c:pt idx="679">
                  <c:v>0.49474683780000001</c:v>
                </c:pt>
                <c:pt idx="680">
                  <c:v>0</c:v>
                </c:pt>
                <c:pt idx="681">
                  <c:v>0</c:v>
                </c:pt>
                <c:pt idx="682">
                  <c:v>0.13402430300000001</c:v>
                </c:pt>
                <c:pt idx="683">
                  <c:v>0.13576204450000001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0.16620206566666668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0.122572129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0.11276681400000001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0.11392635800000001</c:v>
                </c:pt>
                <c:pt idx="700">
                  <c:v>0</c:v>
                </c:pt>
                <c:pt idx="701">
                  <c:v>0.24356117499999999</c:v>
                </c:pt>
                <c:pt idx="702">
                  <c:v>0</c:v>
                </c:pt>
                <c:pt idx="703">
                  <c:v>2.330160802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0.13754463966666666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0.18525976599999999</c:v>
                </c:pt>
                <c:pt idx="718">
                  <c:v>0.70673892799999993</c:v>
                </c:pt>
                <c:pt idx="719">
                  <c:v>0</c:v>
                </c:pt>
                <c:pt idx="720">
                  <c:v>0.16970985399999999</c:v>
                </c:pt>
                <c:pt idx="721">
                  <c:v>0.12648151933333332</c:v>
                </c:pt>
                <c:pt idx="722">
                  <c:v>0</c:v>
                </c:pt>
                <c:pt idx="723">
                  <c:v>0.306430323</c:v>
                </c:pt>
                <c:pt idx="724">
                  <c:v>0.464819541</c:v>
                </c:pt>
                <c:pt idx="725">
                  <c:v>0.9805295812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0.11392635800000001</c:v>
                </c:pt>
                <c:pt idx="735">
                  <c:v>0</c:v>
                </c:pt>
                <c:pt idx="736">
                  <c:v>0.15493984699999999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0.114007359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5.3990161319999999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0.144985904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0.51368069375000003</c:v>
                </c:pt>
                <c:pt idx="769">
                  <c:v>0</c:v>
                </c:pt>
                <c:pt idx="770">
                  <c:v>0.269730578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0.26457218366666668</c:v>
                </c:pt>
                <c:pt idx="775">
                  <c:v>0.12508934999999999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0.18905514525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0.11515634700000001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0.15336892699999999</c:v>
                </c:pt>
                <c:pt idx="797">
                  <c:v>0</c:v>
                </c:pt>
                <c:pt idx="798">
                  <c:v>0</c:v>
                </c:pt>
                <c:pt idx="799">
                  <c:v>0.13977635799999999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0.15857848549999998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0.41091893800000001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0.46278340325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0.152814331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0.12130305750000001</c:v>
                </c:pt>
                <c:pt idx="856">
                  <c:v>0.39936102200000001</c:v>
                </c:pt>
                <c:pt idx="857">
                  <c:v>0</c:v>
                </c:pt>
                <c:pt idx="858">
                  <c:v>0</c:v>
                </c:pt>
                <c:pt idx="859">
                  <c:v>0.26760177639999999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CF52-364E-A6BE-FF6B9392F1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35145584"/>
        <c:axId val="1536018864"/>
      </c:scatterChart>
      <c:valAx>
        <c:axId val="1535145584"/>
        <c:scaling>
          <c:orientation val="minMax"/>
          <c:max val="33550"/>
          <c:min val="315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 dirty="0"/>
                  <a:t>Chromosome</a:t>
                </a:r>
                <a:r>
                  <a:rPr lang="en-US" sz="1600" b="1" baseline="0" dirty="0"/>
                  <a:t> V Position</a:t>
                </a:r>
                <a:endParaRPr lang="en-US" sz="1600" b="1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6018864"/>
        <c:crosses val="autoZero"/>
        <c:crossBetween val="midCat"/>
      </c:valAx>
      <c:valAx>
        <c:axId val="1536018864"/>
        <c:scaling>
          <c:orientation val="minMax"/>
          <c:min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dirty="0"/>
                  <a:t>Average</a:t>
                </a:r>
                <a:r>
                  <a:rPr lang="en-US" sz="1600" baseline="0" dirty="0"/>
                  <a:t> variant frequency (%)</a:t>
                </a:r>
                <a:endParaRPr lang="en-US" sz="1600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514558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0919994224022967E-2"/>
          <c:y val="0.92518052113567495"/>
          <c:w val="0.9727648242998751"/>
          <c:h val="4.07220323874609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1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87233-A567-4653-BDF5-EED94A531446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B82C8-3F24-497F-86E7-A3205A49E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958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2FF351-32A6-284D-88A1-D5419940945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148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3466E-01EE-49D6-A8BA-4EE5CEBE1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3FB2A6-B466-47E1-8AC4-61988D284A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62DC65-5509-4817-B35D-C8B9DB33C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7C923-58A3-43B0-AFB1-8AED7EF1FB85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5D96CB-FD34-4815-A94A-C0594F4FD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8D3D94-9388-4710-8F8B-429018A19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2425-FDCF-43EC-8419-E9D24AF83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284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CBAD1-0AD7-46E3-B931-A53ABCC3E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0FC2DA-4D91-40CF-881A-23B55F14BC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8F4460-6F22-42F2-BF08-E3BF2B8D7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7C923-58A3-43B0-AFB1-8AED7EF1FB85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B07B12-630B-43A3-9859-FF46A1718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02714E-9DF7-4733-8716-A24789FCE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2425-FDCF-43EC-8419-E9D24AF83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456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AB6F0B-7B98-4E06-BA7D-EF6E9C69BC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EC0C11-7368-40A6-A9B6-170597777F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DAA4B7-500F-4082-820E-34471C6E7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7C923-58A3-43B0-AFB1-8AED7EF1FB85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E8910C-AD96-48EB-A362-F32EFB877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245E43-3EF1-41EA-AAC3-F93EC75E3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2425-FDCF-43EC-8419-E9D24AF83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788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06FFC-C714-4831-8B42-941309CA4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C3E8B-BFC1-4293-A29B-D289897FEC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A5E7A-8512-439A-9BF5-BF57276ED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7C923-58A3-43B0-AFB1-8AED7EF1FB85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B57B7F-0F64-4473-B440-06893D8C8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C30F26-3710-4E90-A6B2-6C3D69E23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2425-FDCF-43EC-8419-E9D24AF83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631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B8264-ED20-4016-A85D-E51CB09E5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3BEA7D-ADA4-4994-B953-F60B872689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FB126E-F808-4B8A-A1F1-5549E940B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7C923-58A3-43B0-AFB1-8AED7EF1FB85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032EF-2C19-41D8-AF1F-7CC47E52A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3440C0-E9A8-43D6-868A-CA288ECA0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2425-FDCF-43EC-8419-E9D24AF83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887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D0FDD-0329-4018-BA00-FD3D1EC67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9298F7-5AA7-449A-A8B6-CAD8147EA3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0EE3EC-F944-42A5-946F-408F6900E8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DE9994-F08A-4C9E-915F-EFBF49D9E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7C923-58A3-43B0-AFB1-8AED7EF1FB85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1E3E4D-A775-423B-B94F-10468D879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C89CB2-1776-4953-97B2-249ABDF98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2425-FDCF-43EC-8419-E9D24AF83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944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C2B1D-3E83-4338-A415-7BA411BFA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9CC18F-20FF-4C1E-B80B-ABBB1C17FA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86FAE1-0DE1-4499-921B-0B294B2A77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0CF3BA-557B-4073-9392-12DA8ACFB0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E1099D-2518-457B-9C81-54B9275845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6D6CC3-4EFE-4435-8FF0-63DB18C95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7C923-58A3-43B0-AFB1-8AED7EF1FB85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6BD984-5721-4AAD-A71B-2C9FA4F11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16B6A0-A9BF-48EF-8989-8C01E9CDC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2425-FDCF-43EC-8419-E9D24AF83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483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B5D9A-4D29-4DA4-89FF-C9443886E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C310EF-B377-4D4E-A7D5-3780D565F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7C923-58A3-43B0-AFB1-8AED7EF1FB85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8C8177-B6C6-408D-8502-84CE420C0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2A2974-CA71-4971-8D81-8B838E6A0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2425-FDCF-43EC-8419-E9D24AF83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848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DC1126-A92B-4851-B9C9-4AED83CB0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7C923-58A3-43B0-AFB1-8AED7EF1FB85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0D9C4A-6D62-45EB-BD12-94D7F4407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783F23-30DB-4AAC-A1A4-6707A06E4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2425-FDCF-43EC-8419-E9D24AF83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90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DE0E1-7C99-471B-9D42-9EB50529CE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425-8FCD-461D-9166-504622DC9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54903-2339-46A3-890B-1F80E36A1F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EC84EB-E0E7-463E-8E07-0202E2D7A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7C923-58A3-43B0-AFB1-8AED7EF1FB85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F4BF8B-12EF-4C74-B026-575C5C8F9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934113-A8E3-43AB-BA73-BFE701D94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2425-FDCF-43EC-8419-E9D24AF83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665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420E8-987B-4FDD-9E0E-B7E96FBFE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25535A-03DA-453A-BEB7-B93A0C9015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401577-8F42-4768-A443-13F15CF5F1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D6DF18-2969-437F-B8BF-C52F6F13B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7C923-58A3-43B0-AFB1-8AED7EF1FB85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B62F20-86B4-431D-AE10-0AD41A8E4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2CDA7E-DF0D-4861-9305-10EBA7CEE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2425-FDCF-43EC-8419-E9D24AF83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130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93AA04-F055-40B7-A811-FCD82260C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5FD15E-012F-4858-B283-D4B0956DE4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8353F3-A53C-41CC-8251-6D1EED888D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7C923-58A3-43B0-AFB1-8AED7EF1FB85}" type="datetimeFigureOut">
              <a:rPr lang="en-US" smtClean="0"/>
              <a:t>3/8/2021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9D8641-B91F-41D3-B047-9FD841CA69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E8E374-2DC4-4DB1-ACF7-22B9F12B43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92425-FDCF-43EC-8419-E9D24AF83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091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13" Type="http://schemas.openxmlformats.org/officeDocument/2006/relationships/image" Target="../media/image16.tiff"/><Relationship Id="rId3" Type="http://schemas.openxmlformats.org/officeDocument/2006/relationships/image" Target="../media/image6.tiff"/><Relationship Id="rId7" Type="http://schemas.openxmlformats.org/officeDocument/2006/relationships/image" Target="../media/image10.tiff"/><Relationship Id="rId12" Type="http://schemas.openxmlformats.org/officeDocument/2006/relationships/image" Target="../media/image15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tiff"/><Relationship Id="rId11" Type="http://schemas.openxmlformats.org/officeDocument/2006/relationships/image" Target="../media/image14.tiff"/><Relationship Id="rId5" Type="http://schemas.openxmlformats.org/officeDocument/2006/relationships/image" Target="../media/image8.tiff"/><Relationship Id="rId10" Type="http://schemas.openxmlformats.org/officeDocument/2006/relationships/image" Target="../media/image13.tiff"/><Relationship Id="rId4" Type="http://schemas.openxmlformats.org/officeDocument/2006/relationships/image" Target="../media/image7.tiff"/><Relationship Id="rId9" Type="http://schemas.openxmlformats.org/officeDocument/2006/relationships/image" Target="../media/image12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tiff"/><Relationship Id="rId13" Type="http://schemas.openxmlformats.org/officeDocument/2006/relationships/image" Target="../media/image28.tiff"/><Relationship Id="rId3" Type="http://schemas.openxmlformats.org/officeDocument/2006/relationships/image" Target="../media/image18.tiff"/><Relationship Id="rId7" Type="http://schemas.openxmlformats.org/officeDocument/2006/relationships/image" Target="../media/image22.tiff"/><Relationship Id="rId12" Type="http://schemas.openxmlformats.org/officeDocument/2006/relationships/image" Target="../media/image27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tiff"/><Relationship Id="rId11" Type="http://schemas.openxmlformats.org/officeDocument/2006/relationships/image" Target="../media/image26.tiff"/><Relationship Id="rId5" Type="http://schemas.openxmlformats.org/officeDocument/2006/relationships/image" Target="../media/image20.tiff"/><Relationship Id="rId10" Type="http://schemas.openxmlformats.org/officeDocument/2006/relationships/image" Target="../media/image25.tiff"/><Relationship Id="rId4" Type="http://schemas.openxmlformats.org/officeDocument/2006/relationships/image" Target="../media/image19.tiff"/><Relationship Id="rId9" Type="http://schemas.openxmlformats.org/officeDocument/2006/relationships/image" Target="../media/image24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tiff"/><Relationship Id="rId13" Type="http://schemas.openxmlformats.org/officeDocument/2006/relationships/image" Target="../media/image40.tiff"/><Relationship Id="rId3" Type="http://schemas.openxmlformats.org/officeDocument/2006/relationships/image" Target="../media/image30.tiff"/><Relationship Id="rId7" Type="http://schemas.openxmlformats.org/officeDocument/2006/relationships/image" Target="../media/image34.tiff"/><Relationship Id="rId12" Type="http://schemas.openxmlformats.org/officeDocument/2006/relationships/image" Target="../media/image39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tiff"/><Relationship Id="rId11" Type="http://schemas.openxmlformats.org/officeDocument/2006/relationships/image" Target="../media/image38.tiff"/><Relationship Id="rId5" Type="http://schemas.openxmlformats.org/officeDocument/2006/relationships/image" Target="../media/image32.tiff"/><Relationship Id="rId10" Type="http://schemas.openxmlformats.org/officeDocument/2006/relationships/image" Target="../media/image37.tiff"/><Relationship Id="rId4" Type="http://schemas.openxmlformats.org/officeDocument/2006/relationships/image" Target="../media/image31.tiff"/><Relationship Id="rId9" Type="http://schemas.openxmlformats.org/officeDocument/2006/relationships/image" Target="../media/image3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C281B00D-DF95-3444-A74A-385FE75E0862}"/>
              </a:ext>
            </a:extLst>
          </p:cNvPr>
          <p:cNvSpPr txBox="1"/>
          <p:nvPr/>
        </p:nvSpPr>
        <p:spPr>
          <a:xfrm>
            <a:off x="-83126" y="6550223"/>
            <a:ext cx="33857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  <a:cs typeface="Times New Roman" panose="02020603050405020304" pitchFamily="18" charset="0"/>
              </a:rPr>
              <a:t>Figure S1.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3F6400-AD7F-1C4F-9696-04314A6CDF99}"/>
              </a:ext>
            </a:extLst>
          </p:cNvPr>
          <p:cNvSpPr txBox="1"/>
          <p:nvPr/>
        </p:nvSpPr>
        <p:spPr>
          <a:xfrm>
            <a:off x="6894972" y="103030"/>
            <a:ext cx="252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4EF2380-7382-4D59-98E9-79790ACC466C}"/>
              </a:ext>
            </a:extLst>
          </p:cNvPr>
          <p:cNvSpPr txBox="1"/>
          <p:nvPr/>
        </p:nvSpPr>
        <p:spPr>
          <a:xfrm>
            <a:off x="1419269" y="103030"/>
            <a:ext cx="25289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1003A3F-D52D-4997-A1AA-BF03D98FA168}"/>
              </a:ext>
            </a:extLst>
          </p:cNvPr>
          <p:cNvSpPr txBox="1"/>
          <p:nvPr/>
        </p:nvSpPr>
        <p:spPr>
          <a:xfrm>
            <a:off x="8841973" y="10167"/>
            <a:ext cx="1994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Sum of frequencies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E9CDC3-2D7C-4AD4-B3D3-294D88FCA945}"/>
              </a:ext>
            </a:extLst>
          </p:cNvPr>
          <p:cNvSpPr txBox="1"/>
          <p:nvPr/>
        </p:nvSpPr>
        <p:spPr>
          <a:xfrm>
            <a:off x="3402679" y="35629"/>
            <a:ext cx="1660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Unique variants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8AF838C-F9D3-4104-A6E1-75613AC8F809}"/>
              </a:ext>
            </a:extLst>
          </p:cNvPr>
          <p:cNvSpPr txBox="1"/>
          <p:nvPr/>
        </p:nvSpPr>
        <p:spPr>
          <a:xfrm>
            <a:off x="157839" y="1448799"/>
            <a:ext cx="1033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Pre-filter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1CFB0E9-F693-4F7E-95CE-E0FAF34F19F8}"/>
              </a:ext>
            </a:extLst>
          </p:cNvPr>
          <p:cNvSpPr txBox="1"/>
          <p:nvPr/>
        </p:nvSpPr>
        <p:spPr>
          <a:xfrm>
            <a:off x="157839" y="4731582"/>
            <a:ext cx="1127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Post-filter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114C5E09-045E-DA43-A8ED-527E0D72F533}"/>
              </a:ext>
            </a:extLst>
          </p:cNvPr>
          <p:cNvGrpSpPr/>
          <p:nvPr/>
        </p:nvGrpSpPr>
        <p:grpSpPr>
          <a:xfrm>
            <a:off x="1285584" y="350066"/>
            <a:ext cx="5008175" cy="3092790"/>
            <a:chOff x="6842390" y="3597911"/>
            <a:chExt cx="5008175" cy="3092790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ED575807-237B-D445-92C8-0F9F08C836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74820" y="3597911"/>
              <a:ext cx="4475745" cy="3092790"/>
            </a:xfrm>
            <a:prstGeom prst="rect">
              <a:avLst/>
            </a:prstGeom>
          </p:spPr>
        </p:pic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9C5D9D08-7F67-8A4E-8EB6-5195B3CA6D51}"/>
                </a:ext>
              </a:extLst>
            </p:cNvPr>
            <p:cNvSpPr/>
            <p:nvPr/>
          </p:nvSpPr>
          <p:spPr>
            <a:xfrm>
              <a:off x="7406578" y="3792735"/>
              <a:ext cx="1070668" cy="2616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57E3491E-0072-FF44-A847-E4087A8A4B59}"/>
                </a:ext>
              </a:extLst>
            </p:cNvPr>
            <p:cNvGrpSpPr/>
            <p:nvPr/>
          </p:nvGrpSpPr>
          <p:grpSpPr>
            <a:xfrm>
              <a:off x="6842390" y="3765025"/>
              <a:ext cx="1720788" cy="2457308"/>
              <a:chOff x="774855" y="538568"/>
              <a:chExt cx="1720788" cy="2457308"/>
            </a:xfrm>
          </p:grpSpPr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993D1666-601A-5140-AFB0-BEC0C6526247}"/>
                  </a:ext>
                </a:extLst>
              </p:cNvPr>
              <p:cNvSpPr txBox="1"/>
              <p:nvPr/>
            </p:nvSpPr>
            <p:spPr>
              <a:xfrm>
                <a:off x="1740145" y="538568"/>
                <a:ext cx="755498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</a:t>
                </a: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87BF61D0-89C3-8D40-8BDB-E2B3797E61D1}"/>
                  </a:ext>
                </a:extLst>
              </p:cNvPr>
              <p:cNvSpPr txBox="1"/>
              <p:nvPr/>
            </p:nvSpPr>
            <p:spPr>
              <a:xfrm>
                <a:off x="1493603" y="954805"/>
                <a:ext cx="1002040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rnr1D57N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D208F195-58C2-1546-9E5F-E2BD86AFC893}"/>
                  </a:ext>
                </a:extLst>
              </p:cNvPr>
              <p:cNvSpPr txBox="1"/>
              <p:nvPr/>
            </p:nvSpPr>
            <p:spPr>
              <a:xfrm>
                <a:off x="1155871" y="1397869"/>
                <a:ext cx="1339772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rnr1Y285F</a:t>
                </a: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2910B21B-A1CB-4042-BB3C-AEDA11D618F4}"/>
                  </a:ext>
                </a:extLst>
              </p:cNvPr>
              <p:cNvSpPr txBox="1"/>
              <p:nvPr/>
            </p:nvSpPr>
            <p:spPr>
              <a:xfrm>
                <a:off x="774855" y="1830260"/>
                <a:ext cx="1720788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rnr1Y285F pGAL-RNR1</a:t>
                </a: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5CE4C685-542C-C046-A59F-BD282106D86E}"/>
                  </a:ext>
                </a:extLst>
              </p:cNvPr>
              <p:cNvSpPr txBox="1"/>
              <p:nvPr/>
            </p:nvSpPr>
            <p:spPr>
              <a:xfrm>
                <a:off x="1155871" y="2270730"/>
                <a:ext cx="1339772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rnr1Y285A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2AF02930-DF8F-6648-87EC-7CD6D131DC07}"/>
                  </a:ext>
                </a:extLst>
              </p:cNvPr>
              <p:cNvSpPr txBox="1"/>
              <p:nvPr/>
            </p:nvSpPr>
            <p:spPr>
              <a:xfrm>
                <a:off x="823226" y="2718877"/>
                <a:ext cx="1672417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rnr1Y285A pGAL-RNR1</a:t>
                </a:r>
              </a:p>
            </p:txBody>
          </p:sp>
        </p:grp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5E673471-9133-6449-A1CA-0314D0F0517A}"/>
              </a:ext>
            </a:extLst>
          </p:cNvPr>
          <p:cNvGrpSpPr/>
          <p:nvPr/>
        </p:nvGrpSpPr>
        <p:grpSpPr>
          <a:xfrm>
            <a:off x="1345685" y="3597911"/>
            <a:ext cx="5005343" cy="3092790"/>
            <a:chOff x="1345685" y="3597911"/>
            <a:chExt cx="5005343" cy="3092790"/>
          </a:xfrm>
        </p:grpSpPr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4D56C2CB-1937-BD47-A140-F3CF137CB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92847" y="3610048"/>
              <a:ext cx="4458181" cy="3080653"/>
            </a:xfrm>
            <a:prstGeom prst="rect">
              <a:avLst/>
            </a:prstGeom>
          </p:spPr>
        </p:pic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4F91CDB9-AF0B-714B-8903-CD31CEB790B1}"/>
                </a:ext>
              </a:extLst>
            </p:cNvPr>
            <p:cNvSpPr/>
            <p:nvPr/>
          </p:nvSpPr>
          <p:spPr>
            <a:xfrm>
              <a:off x="1920227" y="3767837"/>
              <a:ext cx="1070668" cy="2616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DF91ACAE-EA7C-0748-8134-7B50A406211F}"/>
                </a:ext>
              </a:extLst>
            </p:cNvPr>
            <p:cNvGrpSpPr/>
            <p:nvPr/>
          </p:nvGrpSpPr>
          <p:grpSpPr>
            <a:xfrm>
              <a:off x="1356769" y="3792735"/>
              <a:ext cx="1720788" cy="2457308"/>
              <a:chOff x="774855" y="538568"/>
              <a:chExt cx="1720788" cy="2457308"/>
            </a:xfrm>
          </p:grpSpPr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36D48307-BC07-A242-AF46-17AB21A175D5}"/>
                  </a:ext>
                </a:extLst>
              </p:cNvPr>
              <p:cNvSpPr txBox="1"/>
              <p:nvPr/>
            </p:nvSpPr>
            <p:spPr>
              <a:xfrm>
                <a:off x="1740145" y="538568"/>
                <a:ext cx="755498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</a:t>
                </a: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4D01DB31-99AB-1C4B-AF30-38D7EF68754C}"/>
                  </a:ext>
                </a:extLst>
              </p:cNvPr>
              <p:cNvSpPr txBox="1"/>
              <p:nvPr/>
            </p:nvSpPr>
            <p:spPr>
              <a:xfrm>
                <a:off x="1493603" y="954805"/>
                <a:ext cx="1002040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rnr1D57N</a:t>
                </a: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98474ECD-899F-004D-85DE-BB18B48EF720}"/>
                  </a:ext>
                </a:extLst>
              </p:cNvPr>
              <p:cNvSpPr txBox="1"/>
              <p:nvPr/>
            </p:nvSpPr>
            <p:spPr>
              <a:xfrm>
                <a:off x="1155871" y="1397869"/>
                <a:ext cx="1339772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rnr1Y285F</a:t>
                </a: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304A8498-8D3B-6548-9B45-EF7CFE57045D}"/>
                  </a:ext>
                </a:extLst>
              </p:cNvPr>
              <p:cNvSpPr txBox="1"/>
              <p:nvPr/>
            </p:nvSpPr>
            <p:spPr>
              <a:xfrm>
                <a:off x="774855" y="1830260"/>
                <a:ext cx="1720788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rnr1Y285F pGAL-RNR1</a:t>
                </a:r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120A5716-2B52-2548-8EDC-196AC02E7170}"/>
                  </a:ext>
                </a:extLst>
              </p:cNvPr>
              <p:cNvSpPr txBox="1"/>
              <p:nvPr/>
            </p:nvSpPr>
            <p:spPr>
              <a:xfrm>
                <a:off x="1155871" y="2270730"/>
                <a:ext cx="1339772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rnr1Y285A</a:t>
                </a: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4F3DB198-0CA7-304B-88B3-ECDC15E7D711}"/>
                  </a:ext>
                </a:extLst>
              </p:cNvPr>
              <p:cNvSpPr txBox="1"/>
              <p:nvPr/>
            </p:nvSpPr>
            <p:spPr>
              <a:xfrm>
                <a:off x="823226" y="2718877"/>
                <a:ext cx="1672417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rnr1Y285A pGAL-RNR1</a:t>
                </a:r>
              </a:p>
            </p:txBody>
          </p:sp>
        </p:grpSp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1F110AC2-49E2-D441-9AB9-B431621B30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90100" y="3597911"/>
              <a:ext cx="4458181" cy="3080653"/>
            </a:xfrm>
            <a:prstGeom prst="rect">
              <a:avLst/>
            </a:prstGeom>
          </p:spPr>
        </p:pic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D4E6BF8A-8032-CC4F-AB2C-6CA8B6A864A2}"/>
                </a:ext>
              </a:extLst>
            </p:cNvPr>
            <p:cNvGrpSpPr/>
            <p:nvPr/>
          </p:nvGrpSpPr>
          <p:grpSpPr>
            <a:xfrm>
              <a:off x="1345685" y="3752951"/>
              <a:ext cx="1720788" cy="2616359"/>
              <a:chOff x="771779" y="533642"/>
              <a:chExt cx="1720788" cy="2616359"/>
            </a:xfrm>
          </p:grpSpPr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32597773-5BDA-E54F-AE82-11526DE11510}"/>
                  </a:ext>
                </a:extLst>
              </p:cNvPr>
              <p:cNvSpPr/>
              <p:nvPr/>
            </p:nvSpPr>
            <p:spPr>
              <a:xfrm>
                <a:off x="1007243" y="533642"/>
                <a:ext cx="1404021" cy="261635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E58C091D-4F99-E346-9C28-2F15D30880A2}"/>
                  </a:ext>
                </a:extLst>
              </p:cNvPr>
              <p:cNvGrpSpPr/>
              <p:nvPr/>
            </p:nvGrpSpPr>
            <p:grpSpPr>
              <a:xfrm>
                <a:off x="771779" y="548826"/>
                <a:ext cx="1720788" cy="2457308"/>
                <a:chOff x="774855" y="538568"/>
                <a:chExt cx="1720788" cy="2457308"/>
              </a:xfrm>
            </p:grpSpPr>
            <p:sp>
              <p:nvSpPr>
                <p:cNvPr id="89" name="TextBox 88">
                  <a:extLst>
                    <a:ext uri="{FF2B5EF4-FFF2-40B4-BE49-F238E27FC236}">
                      <a16:creationId xmlns:a16="http://schemas.microsoft.com/office/drawing/2014/main" id="{0247D759-11CA-B84E-AA2B-69BF0B9178F4}"/>
                    </a:ext>
                  </a:extLst>
                </p:cNvPr>
                <p:cNvSpPr txBox="1"/>
                <p:nvPr/>
              </p:nvSpPr>
              <p:spPr>
                <a:xfrm>
                  <a:off x="1740145" y="538568"/>
                  <a:ext cx="755498" cy="276999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200" i="1" dirty="0"/>
                    <a:t>RNR1</a:t>
                  </a:r>
                </a:p>
              </p:txBody>
            </p:sp>
            <p:sp>
              <p:nvSpPr>
                <p:cNvPr id="90" name="TextBox 89">
                  <a:extLst>
                    <a:ext uri="{FF2B5EF4-FFF2-40B4-BE49-F238E27FC236}">
                      <a16:creationId xmlns:a16="http://schemas.microsoft.com/office/drawing/2014/main" id="{E7E21A79-6456-CA44-B972-E08179E3A6AD}"/>
                    </a:ext>
                  </a:extLst>
                </p:cNvPr>
                <p:cNvSpPr txBox="1"/>
                <p:nvPr/>
              </p:nvSpPr>
              <p:spPr>
                <a:xfrm>
                  <a:off x="1493603" y="954805"/>
                  <a:ext cx="1002040" cy="276999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200" i="1" dirty="0"/>
                    <a:t>rnr1D57N</a:t>
                  </a:r>
                </a:p>
              </p:txBody>
            </p:sp>
            <p:sp>
              <p:nvSpPr>
                <p:cNvPr id="91" name="TextBox 90">
                  <a:extLst>
                    <a:ext uri="{FF2B5EF4-FFF2-40B4-BE49-F238E27FC236}">
                      <a16:creationId xmlns:a16="http://schemas.microsoft.com/office/drawing/2014/main" id="{E58148B1-ECC3-6647-B6DB-7DFF937BA046}"/>
                    </a:ext>
                  </a:extLst>
                </p:cNvPr>
                <p:cNvSpPr txBox="1"/>
                <p:nvPr/>
              </p:nvSpPr>
              <p:spPr>
                <a:xfrm>
                  <a:off x="1155871" y="1397869"/>
                  <a:ext cx="1339772" cy="276999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200" i="1" dirty="0"/>
                    <a:t>rnr1Y285F</a:t>
                  </a:r>
                </a:p>
              </p:txBody>
            </p:sp>
            <p:sp>
              <p:nvSpPr>
                <p:cNvPr id="92" name="TextBox 91">
                  <a:extLst>
                    <a:ext uri="{FF2B5EF4-FFF2-40B4-BE49-F238E27FC236}">
                      <a16:creationId xmlns:a16="http://schemas.microsoft.com/office/drawing/2014/main" id="{94E53D4D-C7A6-5545-87D0-3805E544E866}"/>
                    </a:ext>
                  </a:extLst>
                </p:cNvPr>
                <p:cNvSpPr txBox="1"/>
                <p:nvPr/>
              </p:nvSpPr>
              <p:spPr>
                <a:xfrm>
                  <a:off x="774855" y="1830260"/>
                  <a:ext cx="1720788" cy="276999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200" i="1" dirty="0"/>
                    <a:t>rnr1Y285F pGAL-RNR1</a:t>
                  </a:r>
                </a:p>
              </p:txBody>
            </p:sp>
            <p:sp>
              <p:nvSpPr>
                <p:cNvPr id="93" name="TextBox 92">
                  <a:extLst>
                    <a:ext uri="{FF2B5EF4-FFF2-40B4-BE49-F238E27FC236}">
                      <a16:creationId xmlns:a16="http://schemas.microsoft.com/office/drawing/2014/main" id="{423483E7-7F02-1745-B5B4-D85D492FE99C}"/>
                    </a:ext>
                  </a:extLst>
                </p:cNvPr>
                <p:cNvSpPr txBox="1"/>
                <p:nvPr/>
              </p:nvSpPr>
              <p:spPr>
                <a:xfrm>
                  <a:off x="1155871" y="2270730"/>
                  <a:ext cx="1339772" cy="276999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200" i="1" dirty="0"/>
                    <a:t>rnr1Y285A</a:t>
                  </a:r>
                </a:p>
              </p:txBody>
            </p:sp>
            <p:sp>
              <p:nvSpPr>
                <p:cNvPr id="94" name="TextBox 93">
                  <a:extLst>
                    <a:ext uri="{FF2B5EF4-FFF2-40B4-BE49-F238E27FC236}">
                      <a16:creationId xmlns:a16="http://schemas.microsoft.com/office/drawing/2014/main" id="{ABA3C99E-6168-4B49-8209-E30B044CAA30}"/>
                    </a:ext>
                  </a:extLst>
                </p:cNvPr>
                <p:cNvSpPr txBox="1"/>
                <p:nvPr/>
              </p:nvSpPr>
              <p:spPr>
                <a:xfrm>
                  <a:off x="823226" y="2718877"/>
                  <a:ext cx="1672417" cy="276999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200" i="1" dirty="0"/>
                    <a:t>rnr1Y285A pGAL-RNR1</a:t>
                  </a:r>
                </a:p>
              </p:txBody>
            </p:sp>
          </p:grpSp>
        </p:grp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15971742-021B-0143-A68F-AACAA105C70F}"/>
              </a:ext>
            </a:extLst>
          </p:cNvPr>
          <p:cNvGrpSpPr/>
          <p:nvPr/>
        </p:nvGrpSpPr>
        <p:grpSpPr>
          <a:xfrm>
            <a:off x="6831306" y="3567835"/>
            <a:ext cx="4994049" cy="3068515"/>
            <a:chOff x="1345355" y="370385"/>
            <a:chExt cx="4994049" cy="3068515"/>
          </a:xfrm>
        </p:grpSpPr>
        <p:pic>
          <p:nvPicPr>
            <p:cNvPr id="102" name="Picture 101">
              <a:extLst>
                <a:ext uri="{FF2B5EF4-FFF2-40B4-BE49-F238E27FC236}">
                  <a16:creationId xmlns:a16="http://schemas.microsoft.com/office/drawing/2014/main" id="{B8113AAA-4912-864D-879D-B66FEF68C1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98789" y="370385"/>
              <a:ext cx="4440615" cy="3068515"/>
            </a:xfrm>
            <a:prstGeom prst="rect">
              <a:avLst/>
            </a:prstGeom>
          </p:spPr>
        </p:pic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A3AD166D-F4C3-0845-9045-C42A45E08DA8}"/>
                </a:ext>
              </a:extLst>
            </p:cNvPr>
            <p:cNvSpPr/>
            <p:nvPr/>
          </p:nvSpPr>
          <p:spPr>
            <a:xfrm>
              <a:off x="1920227" y="569386"/>
              <a:ext cx="1070668" cy="2616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34C7C6F4-E2AF-D64F-8545-58E7B5394B11}"/>
                </a:ext>
              </a:extLst>
            </p:cNvPr>
            <p:cNvGrpSpPr/>
            <p:nvPr/>
          </p:nvGrpSpPr>
          <p:grpSpPr>
            <a:xfrm>
              <a:off x="1345665" y="538568"/>
              <a:ext cx="1720788" cy="2457308"/>
              <a:chOff x="774855" y="538568"/>
              <a:chExt cx="1720788" cy="2457308"/>
            </a:xfrm>
          </p:grpSpPr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9288F80E-76A9-7D44-96F8-C02B12A97C36}"/>
                  </a:ext>
                </a:extLst>
              </p:cNvPr>
              <p:cNvSpPr txBox="1"/>
              <p:nvPr/>
            </p:nvSpPr>
            <p:spPr>
              <a:xfrm>
                <a:off x="1740145" y="538568"/>
                <a:ext cx="755498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</a:t>
                </a: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E2225C04-85C5-A246-BA13-0B44B979E574}"/>
                  </a:ext>
                </a:extLst>
              </p:cNvPr>
              <p:cNvSpPr txBox="1"/>
              <p:nvPr/>
            </p:nvSpPr>
            <p:spPr>
              <a:xfrm>
                <a:off x="1493603" y="954805"/>
                <a:ext cx="1002040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rnr1D57N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2967CE83-E8A3-6C4A-A0A2-FB39A03F99E0}"/>
                  </a:ext>
                </a:extLst>
              </p:cNvPr>
              <p:cNvSpPr txBox="1"/>
              <p:nvPr/>
            </p:nvSpPr>
            <p:spPr>
              <a:xfrm>
                <a:off x="1155871" y="1397869"/>
                <a:ext cx="1339772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rnr1Y285F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E3FD33A1-A6FD-CB47-8606-EEEB6A15098D}"/>
                  </a:ext>
                </a:extLst>
              </p:cNvPr>
              <p:cNvSpPr txBox="1"/>
              <p:nvPr/>
            </p:nvSpPr>
            <p:spPr>
              <a:xfrm>
                <a:off x="774855" y="1830260"/>
                <a:ext cx="1720788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rnr1Y285F pGAL-RNR1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7A388A67-F7E9-0F43-8730-89F110DB114A}"/>
                  </a:ext>
                </a:extLst>
              </p:cNvPr>
              <p:cNvSpPr txBox="1"/>
              <p:nvPr/>
            </p:nvSpPr>
            <p:spPr>
              <a:xfrm>
                <a:off x="1155871" y="2270730"/>
                <a:ext cx="1339772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rnr1Y285A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F3070D34-5C3A-BC47-8DD5-12270B7F44E2}"/>
                  </a:ext>
                </a:extLst>
              </p:cNvPr>
              <p:cNvSpPr txBox="1"/>
              <p:nvPr/>
            </p:nvSpPr>
            <p:spPr>
              <a:xfrm>
                <a:off x="823226" y="2718877"/>
                <a:ext cx="1672417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rnr1Y285A pGAL-RNR1</a:t>
                </a:r>
              </a:p>
            </p:txBody>
          </p:sp>
        </p:grpSp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83078EE2-6599-2D42-8D50-E3393DD99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90100" y="370385"/>
              <a:ext cx="4440615" cy="3068515"/>
            </a:xfrm>
            <a:prstGeom prst="rect">
              <a:avLst/>
            </a:prstGeom>
          </p:spPr>
        </p:pic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D698EC50-65A6-7442-88F7-30A16E93E47C}"/>
                </a:ext>
              </a:extLst>
            </p:cNvPr>
            <p:cNvGrpSpPr/>
            <p:nvPr/>
          </p:nvGrpSpPr>
          <p:grpSpPr>
            <a:xfrm>
              <a:off x="1345355" y="519784"/>
              <a:ext cx="1720788" cy="2616359"/>
              <a:chOff x="771779" y="533642"/>
              <a:chExt cx="1720788" cy="2616359"/>
            </a:xfrm>
          </p:grpSpPr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9CA5CF8E-21E6-D945-92D5-F75C1785E83D}"/>
                  </a:ext>
                </a:extLst>
              </p:cNvPr>
              <p:cNvSpPr/>
              <p:nvPr/>
            </p:nvSpPr>
            <p:spPr>
              <a:xfrm>
                <a:off x="1007243" y="533642"/>
                <a:ext cx="1404021" cy="261635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4689780E-8E39-8C4C-B356-92D92CCFBD7D}"/>
                  </a:ext>
                </a:extLst>
              </p:cNvPr>
              <p:cNvGrpSpPr/>
              <p:nvPr/>
            </p:nvGrpSpPr>
            <p:grpSpPr>
              <a:xfrm>
                <a:off x="771779" y="548826"/>
                <a:ext cx="1720788" cy="2457308"/>
                <a:chOff x="774855" y="538568"/>
                <a:chExt cx="1720788" cy="2457308"/>
              </a:xfrm>
            </p:grpSpPr>
            <p:sp>
              <p:nvSpPr>
                <p:cNvPr id="109" name="TextBox 108">
                  <a:extLst>
                    <a:ext uri="{FF2B5EF4-FFF2-40B4-BE49-F238E27FC236}">
                      <a16:creationId xmlns:a16="http://schemas.microsoft.com/office/drawing/2014/main" id="{F672ABB2-A4D9-0948-BCF3-EA47130B186D}"/>
                    </a:ext>
                  </a:extLst>
                </p:cNvPr>
                <p:cNvSpPr txBox="1"/>
                <p:nvPr/>
              </p:nvSpPr>
              <p:spPr>
                <a:xfrm>
                  <a:off x="1740145" y="538568"/>
                  <a:ext cx="755498" cy="276999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200" i="1" dirty="0"/>
                    <a:t>RNR1</a:t>
                  </a:r>
                </a:p>
              </p:txBody>
            </p:sp>
            <p:sp>
              <p:nvSpPr>
                <p:cNvPr id="110" name="TextBox 109">
                  <a:extLst>
                    <a:ext uri="{FF2B5EF4-FFF2-40B4-BE49-F238E27FC236}">
                      <a16:creationId xmlns:a16="http://schemas.microsoft.com/office/drawing/2014/main" id="{803F86A5-E6BE-6B47-93F2-B75692387410}"/>
                    </a:ext>
                  </a:extLst>
                </p:cNvPr>
                <p:cNvSpPr txBox="1"/>
                <p:nvPr/>
              </p:nvSpPr>
              <p:spPr>
                <a:xfrm>
                  <a:off x="1493603" y="954805"/>
                  <a:ext cx="1002040" cy="276999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200" i="1" dirty="0"/>
                    <a:t>rnr1D57N</a:t>
                  </a:r>
                </a:p>
              </p:txBody>
            </p:sp>
            <p:sp>
              <p:nvSpPr>
                <p:cNvPr id="111" name="TextBox 110">
                  <a:extLst>
                    <a:ext uri="{FF2B5EF4-FFF2-40B4-BE49-F238E27FC236}">
                      <a16:creationId xmlns:a16="http://schemas.microsoft.com/office/drawing/2014/main" id="{9FB2F7E7-9300-DE4B-9EE4-6EA13B2EE0AA}"/>
                    </a:ext>
                  </a:extLst>
                </p:cNvPr>
                <p:cNvSpPr txBox="1"/>
                <p:nvPr/>
              </p:nvSpPr>
              <p:spPr>
                <a:xfrm>
                  <a:off x="1155871" y="1397869"/>
                  <a:ext cx="1339772" cy="276999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200" i="1" dirty="0"/>
                    <a:t>rnr1Y285F</a:t>
                  </a:r>
                </a:p>
              </p:txBody>
            </p:sp>
            <p:sp>
              <p:nvSpPr>
                <p:cNvPr id="112" name="TextBox 111">
                  <a:extLst>
                    <a:ext uri="{FF2B5EF4-FFF2-40B4-BE49-F238E27FC236}">
                      <a16:creationId xmlns:a16="http://schemas.microsoft.com/office/drawing/2014/main" id="{03C760AB-F791-814A-A303-02587EAD2632}"/>
                    </a:ext>
                  </a:extLst>
                </p:cNvPr>
                <p:cNvSpPr txBox="1"/>
                <p:nvPr/>
              </p:nvSpPr>
              <p:spPr>
                <a:xfrm>
                  <a:off x="774855" y="1830260"/>
                  <a:ext cx="1720788" cy="276999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200" i="1" dirty="0"/>
                    <a:t>rnr1Y285F pGAL-RNR1</a:t>
                  </a:r>
                </a:p>
              </p:txBody>
            </p:sp>
            <p:sp>
              <p:nvSpPr>
                <p:cNvPr id="113" name="TextBox 112">
                  <a:extLst>
                    <a:ext uri="{FF2B5EF4-FFF2-40B4-BE49-F238E27FC236}">
                      <a16:creationId xmlns:a16="http://schemas.microsoft.com/office/drawing/2014/main" id="{B8388832-83CA-AB44-8EDA-629277606227}"/>
                    </a:ext>
                  </a:extLst>
                </p:cNvPr>
                <p:cNvSpPr txBox="1"/>
                <p:nvPr/>
              </p:nvSpPr>
              <p:spPr>
                <a:xfrm>
                  <a:off x="1155871" y="2270730"/>
                  <a:ext cx="1339772" cy="276999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200" i="1" dirty="0"/>
                    <a:t>rnr1Y285A</a:t>
                  </a:r>
                </a:p>
              </p:txBody>
            </p:sp>
            <p:sp>
              <p:nvSpPr>
                <p:cNvPr id="114" name="TextBox 113">
                  <a:extLst>
                    <a:ext uri="{FF2B5EF4-FFF2-40B4-BE49-F238E27FC236}">
                      <a16:creationId xmlns:a16="http://schemas.microsoft.com/office/drawing/2014/main" id="{FA1A6B38-3C6D-AB46-A225-C30A2AE2084C}"/>
                    </a:ext>
                  </a:extLst>
                </p:cNvPr>
                <p:cNvSpPr txBox="1"/>
                <p:nvPr/>
              </p:nvSpPr>
              <p:spPr>
                <a:xfrm>
                  <a:off x="823226" y="2718877"/>
                  <a:ext cx="1672417" cy="276999"/>
                </a:xfrm>
                <a:prstGeom prst="rect">
                  <a:avLst/>
                </a:prstGeom>
                <a:noFill/>
                <a:ln w="19050"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1200" i="1" dirty="0"/>
                    <a:t>rnr1Y285A pGAL-RNR1</a:t>
                  </a:r>
                </a:p>
              </p:txBody>
            </p:sp>
          </p:grpSp>
        </p:grp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2F314D34-5C2B-B543-95A9-D47F3A3C6054}"/>
              </a:ext>
            </a:extLst>
          </p:cNvPr>
          <p:cNvGrpSpPr/>
          <p:nvPr/>
        </p:nvGrpSpPr>
        <p:grpSpPr>
          <a:xfrm>
            <a:off x="6831306" y="370385"/>
            <a:ext cx="4984129" cy="3068515"/>
            <a:chOff x="6831306" y="370385"/>
            <a:chExt cx="4984129" cy="3068515"/>
          </a:xfrm>
        </p:grpSpPr>
        <p:pic>
          <p:nvPicPr>
            <p:cNvPr id="122" name="Picture 121">
              <a:extLst>
                <a:ext uri="{FF2B5EF4-FFF2-40B4-BE49-F238E27FC236}">
                  <a16:creationId xmlns:a16="http://schemas.microsoft.com/office/drawing/2014/main" id="{606942B0-0AB1-F346-9B8C-B100BD8D0CD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74820" y="370385"/>
              <a:ext cx="4440615" cy="3068515"/>
            </a:xfrm>
            <a:prstGeom prst="rect">
              <a:avLst/>
            </a:prstGeom>
          </p:spPr>
        </p:pic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9FCE3535-E2E0-5544-9589-9A9774D6E618}"/>
                </a:ext>
              </a:extLst>
            </p:cNvPr>
            <p:cNvSpPr/>
            <p:nvPr/>
          </p:nvSpPr>
          <p:spPr>
            <a:xfrm>
              <a:off x="7395494" y="545531"/>
              <a:ext cx="1070668" cy="26163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4" name="Group 123">
              <a:extLst>
                <a:ext uri="{FF2B5EF4-FFF2-40B4-BE49-F238E27FC236}">
                  <a16:creationId xmlns:a16="http://schemas.microsoft.com/office/drawing/2014/main" id="{909DE6AB-42B6-F34A-BF6D-631C71991927}"/>
                </a:ext>
              </a:extLst>
            </p:cNvPr>
            <p:cNvGrpSpPr/>
            <p:nvPr/>
          </p:nvGrpSpPr>
          <p:grpSpPr>
            <a:xfrm>
              <a:off x="6831306" y="526439"/>
              <a:ext cx="1720788" cy="2457308"/>
              <a:chOff x="774855" y="538568"/>
              <a:chExt cx="1720788" cy="2457308"/>
            </a:xfrm>
          </p:grpSpPr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55C8252C-8D5F-704C-BD5E-8377B4849C69}"/>
                  </a:ext>
                </a:extLst>
              </p:cNvPr>
              <p:cNvSpPr txBox="1"/>
              <p:nvPr/>
            </p:nvSpPr>
            <p:spPr>
              <a:xfrm>
                <a:off x="1740145" y="538568"/>
                <a:ext cx="755498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ED59DA78-6B73-DF49-A8F6-C3D0207F40BA}"/>
                  </a:ext>
                </a:extLst>
              </p:cNvPr>
              <p:cNvSpPr txBox="1"/>
              <p:nvPr/>
            </p:nvSpPr>
            <p:spPr>
              <a:xfrm>
                <a:off x="1493603" y="954805"/>
                <a:ext cx="1002040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rnr1D57N</a:t>
                </a:r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CF1243AA-7C21-6A4C-86E4-F8C952BCA224}"/>
                  </a:ext>
                </a:extLst>
              </p:cNvPr>
              <p:cNvSpPr txBox="1"/>
              <p:nvPr/>
            </p:nvSpPr>
            <p:spPr>
              <a:xfrm>
                <a:off x="1155871" y="1397869"/>
                <a:ext cx="1339772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rnr1Y285F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913F906C-771B-2A45-9F03-BB08E9CD0F65}"/>
                  </a:ext>
                </a:extLst>
              </p:cNvPr>
              <p:cNvSpPr txBox="1"/>
              <p:nvPr/>
            </p:nvSpPr>
            <p:spPr>
              <a:xfrm>
                <a:off x="774855" y="1830260"/>
                <a:ext cx="1720788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rnr1Y285F pGAL-RNR1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07B9D940-AEF7-D443-BD33-639A9F839529}"/>
                  </a:ext>
                </a:extLst>
              </p:cNvPr>
              <p:cNvSpPr txBox="1"/>
              <p:nvPr/>
            </p:nvSpPr>
            <p:spPr>
              <a:xfrm>
                <a:off x="1155871" y="2270730"/>
                <a:ext cx="1339772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rnr1Y285A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D361EB1C-ED7A-AE4C-9C51-F3445A24C599}"/>
                  </a:ext>
                </a:extLst>
              </p:cNvPr>
              <p:cNvSpPr txBox="1"/>
              <p:nvPr/>
            </p:nvSpPr>
            <p:spPr>
              <a:xfrm>
                <a:off x="823226" y="2718877"/>
                <a:ext cx="1672417" cy="27699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1200" i="1" dirty="0"/>
                  <a:t>rnr1Y285A pGAL-RNR1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6735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1243CFF-0313-3C46-8F1C-57DB2025F980}"/>
              </a:ext>
            </a:extLst>
          </p:cNvPr>
          <p:cNvSpPr txBox="1"/>
          <p:nvPr/>
        </p:nvSpPr>
        <p:spPr>
          <a:xfrm>
            <a:off x="262006" y="-3275"/>
            <a:ext cx="252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8E8698-665C-C549-8C45-986F3B04E912}"/>
              </a:ext>
            </a:extLst>
          </p:cNvPr>
          <p:cNvSpPr txBox="1"/>
          <p:nvPr/>
        </p:nvSpPr>
        <p:spPr>
          <a:xfrm>
            <a:off x="6289946" y="-3275"/>
            <a:ext cx="252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EB2E680-6F5A-F947-9878-3FFD1586795E}"/>
              </a:ext>
            </a:extLst>
          </p:cNvPr>
          <p:cNvSpPr txBox="1"/>
          <p:nvPr/>
        </p:nvSpPr>
        <p:spPr>
          <a:xfrm>
            <a:off x="0" y="6550223"/>
            <a:ext cx="10474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  <a:cs typeface="Times New Roman" panose="02020603050405020304" pitchFamily="18" charset="0"/>
              </a:rPr>
              <a:t>Figure S2.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8C25BAA-5B44-5D40-96BE-B9C6AC93F5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20"/>
          <a:stretch/>
        </p:blipFill>
        <p:spPr>
          <a:xfrm>
            <a:off x="853863" y="4414333"/>
            <a:ext cx="2454684" cy="212099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9E23531-C002-BB42-B968-93E6FA149E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074"/>
          <a:stretch/>
        </p:blipFill>
        <p:spPr>
          <a:xfrm>
            <a:off x="852373" y="2245214"/>
            <a:ext cx="2456174" cy="212099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AE38CAA-37FB-9043-8A09-C44337F6ECC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589"/>
          <a:stretch/>
        </p:blipFill>
        <p:spPr>
          <a:xfrm>
            <a:off x="3492785" y="61196"/>
            <a:ext cx="2500717" cy="212099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5DD0A80-04E1-1945-A5F1-8B346E4C721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540"/>
          <a:stretch/>
        </p:blipFill>
        <p:spPr>
          <a:xfrm>
            <a:off x="3521029" y="2192723"/>
            <a:ext cx="2472473" cy="212099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879454C-6E89-8C46-9BA6-DDE47B7C8B8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6540"/>
          <a:stretch/>
        </p:blipFill>
        <p:spPr>
          <a:xfrm>
            <a:off x="3521029" y="4397719"/>
            <a:ext cx="2472475" cy="212099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99EE213-3768-374E-A1D2-F11840AEB33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465"/>
          <a:stretch/>
        </p:blipFill>
        <p:spPr>
          <a:xfrm>
            <a:off x="802083" y="61196"/>
            <a:ext cx="2501990" cy="212099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118CB39-7935-8846-A922-A950E6847B5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335"/>
          <a:stretch/>
        </p:blipFill>
        <p:spPr>
          <a:xfrm>
            <a:off x="6675792" y="100205"/>
            <a:ext cx="2459420" cy="208198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8E47EB6-FDC5-4D40-8CCE-8E6E0391399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5495"/>
          <a:stretch/>
        </p:blipFill>
        <p:spPr>
          <a:xfrm>
            <a:off x="9475992" y="80700"/>
            <a:ext cx="2431660" cy="208198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FC41D45-0D3B-704E-895D-D0E10EFF00E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6678"/>
          <a:stretch/>
        </p:blipFill>
        <p:spPr>
          <a:xfrm>
            <a:off x="9510015" y="2263231"/>
            <a:ext cx="2397637" cy="208198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3F93EAC3-E85F-A741-98D6-4525B293C7F7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6879"/>
          <a:stretch/>
        </p:blipFill>
        <p:spPr>
          <a:xfrm>
            <a:off x="9592331" y="4453341"/>
            <a:ext cx="2391853" cy="208198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6EDEE19-0083-3F41-B195-38A0B0242452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4477"/>
          <a:stretch/>
        </p:blipFill>
        <p:spPr>
          <a:xfrm>
            <a:off x="6731185" y="2304864"/>
            <a:ext cx="2354726" cy="208198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9ED1C96-A4CD-F840-9531-E620D74C08AE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24662"/>
          <a:stretch/>
        </p:blipFill>
        <p:spPr>
          <a:xfrm>
            <a:off x="6786267" y="4509523"/>
            <a:ext cx="2348945" cy="208198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8C3333-0F2A-4E74-A842-F52D6035D4F8}"/>
              </a:ext>
            </a:extLst>
          </p:cNvPr>
          <p:cNvSpPr txBox="1"/>
          <p:nvPr/>
        </p:nvSpPr>
        <p:spPr>
          <a:xfrm>
            <a:off x="2471650" y="6488668"/>
            <a:ext cx="1564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Unique counts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5C9E8EA-C48C-41CA-B05B-7D184F6ACC25}"/>
              </a:ext>
            </a:extLst>
          </p:cNvPr>
          <p:cNvSpPr txBox="1"/>
          <p:nvPr/>
        </p:nvSpPr>
        <p:spPr>
          <a:xfrm>
            <a:off x="8362821" y="6488668"/>
            <a:ext cx="2020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Sum of frequencies</a:t>
            </a:r>
          </a:p>
        </p:txBody>
      </p:sp>
    </p:spTree>
    <p:extLst>
      <p:ext uri="{BB962C8B-B14F-4D97-AF65-F5344CB8AC3E}">
        <p14:creationId xmlns:p14="http://schemas.microsoft.com/office/powerpoint/2010/main" val="138326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EF90786-9B4A-174D-B44D-BA549D1E81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357"/>
          <a:stretch/>
        </p:blipFill>
        <p:spPr>
          <a:xfrm>
            <a:off x="948196" y="135280"/>
            <a:ext cx="2430933" cy="20636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5E190B-FD54-AE41-84CF-D5024EB45B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792"/>
          <a:stretch/>
        </p:blipFill>
        <p:spPr>
          <a:xfrm>
            <a:off x="3453094" y="58696"/>
            <a:ext cx="2356526" cy="206362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2EDCC3-B6B4-5C46-A63A-CB5D08AD42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981"/>
          <a:stretch/>
        </p:blipFill>
        <p:spPr>
          <a:xfrm>
            <a:off x="3486342" y="2247037"/>
            <a:ext cx="2323278" cy="206362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24CDCED-F9B2-CA40-A76B-04A81CDDED0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308"/>
          <a:stretch/>
        </p:blipFill>
        <p:spPr>
          <a:xfrm>
            <a:off x="3511115" y="4396568"/>
            <a:ext cx="2314107" cy="206362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2669CE0-D69A-BB43-9B93-0DD655A8C18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685"/>
          <a:stretch/>
        </p:blipFill>
        <p:spPr>
          <a:xfrm>
            <a:off x="1040868" y="2284602"/>
            <a:ext cx="2179441" cy="206362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AEAD188-6AEF-0246-BEB0-5164CBE4B85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5880"/>
          <a:stretch/>
        </p:blipFill>
        <p:spPr>
          <a:xfrm>
            <a:off x="1046601" y="4417958"/>
            <a:ext cx="2173708" cy="206362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8854792-C38E-A141-AD1A-D8ED3EEF1F7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445"/>
          <a:stretch/>
        </p:blipFill>
        <p:spPr>
          <a:xfrm>
            <a:off x="6894211" y="58870"/>
            <a:ext cx="2518563" cy="214002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1A5D7D1-E2E2-C746-A716-BC44AA73725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5685"/>
          <a:stretch/>
        </p:blipFill>
        <p:spPr>
          <a:xfrm>
            <a:off x="7023424" y="2265951"/>
            <a:ext cx="2260135" cy="214002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04E291E-3051-3B48-B21B-CA293F501BB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5919"/>
          <a:stretch/>
        </p:blipFill>
        <p:spPr>
          <a:xfrm>
            <a:off x="7097021" y="4473031"/>
            <a:ext cx="2253003" cy="214002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2692FB7-D86B-324A-8E29-9C4824218926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5833"/>
          <a:stretch/>
        </p:blipFill>
        <p:spPr>
          <a:xfrm>
            <a:off x="9488295" y="58871"/>
            <a:ext cx="2427945" cy="214002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046A035-F4B3-424B-A64D-CFE5458F78DD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7152"/>
          <a:stretch/>
        </p:blipFill>
        <p:spPr>
          <a:xfrm>
            <a:off x="9507316" y="2246397"/>
            <a:ext cx="2389901" cy="21400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F6947E5-0115-DF43-9BE0-005386B52A97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7358"/>
          <a:stretch/>
        </p:blipFill>
        <p:spPr>
          <a:xfrm>
            <a:off x="9476813" y="4453310"/>
            <a:ext cx="2383956" cy="214002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EFB3F6E-E79D-C447-A9E0-24A63BB1FDC4}"/>
              </a:ext>
            </a:extLst>
          </p:cNvPr>
          <p:cNvSpPr txBox="1"/>
          <p:nvPr/>
        </p:nvSpPr>
        <p:spPr>
          <a:xfrm>
            <a:off x="0" y="6526998"/>
            <a:ext cx="18010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  <a:cs typeface="Times New Roman" panose="02020603050405020304" pitchFamily="18" charset="0"/>
              </a:rPr>
              <a:t>Figure S2 (cont’d).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64682E-4187-2945-AFA2-F5C409B8A260}"/>
              </a:ext>
            </a:extLst>
          </p:cNvPr>
          <p:cNvSpPr txBox="1"/>
          <p:nvPr/>
        </p:nvSpPr>
        <p:spPr>
          <a:xfrm>
            <a:off x="371925" y="108219"/>
            <a:ext cx="628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840E8AF-514E-A04D-A456-74C6C6C5979E}"/>
              </a:ext>
            </a:extLst>
          </p:cNvPr>
          <p:cNvSpPr txBox="1"/>
          <p:nvPr/>
        </p:nvSpPr>
        <p:spPr>
          <a:xfrm>
            <a:off x="6250372" y="47932"/>
            <a:ext cx="628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CCCF11B-90AD-444C-ACB5-572C4947FBF5}"/>
              </a:ext>
            </a:extLst>
          </p:cNvPr>
          <p:cNvSpPr txBox="1"/>
          <p:nvPr/>
        </p:nvSpPr>
        <p:spPr>
          <a:xfrm>
            <a:off x="2471650" y="6505294"/>
            <a:ext cx="1564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Unique counts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CE9D44D-E485-4F85-899A-0AAEE7EE40B2}"/>
              </a:ext>
            </a:extLst>
          </p:cNvPr>
          <p:cNvSpPr txBox="1"/>
          <p:nvPr/>
        </p:nvSpPr>
        <p:spPr>
          <a:xfrm>
            <a:off x="8362821" y="6505294"/>
            <a:ext cx="2020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Sum of frequencies</a:t>
            </a:r>
          </a:p>
        </p:txBody>
      </p:sp>
    </p:spTree>
    <p:extLst>
      <p:ext uri="{BB962C8B-B14F-4D97-AF65-F5344CB8AC3E}">
        <p14:creationId xmlns:p14="http://schemas.microsoft.com/office/powerpoint/2010/main" val="867073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E7DD15-6AE4-9C48-A4B4-107D17B331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91"/>
          <a:stretch/>
        </p:blipFill>
        <p:spPr>
          <a:xfrm>
            <a:off x="3747951" y="54439"/>
            <a:ext cx="2348800" cy="21225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AB0E5D-A31A-AE44-B1AC-46B3F6799C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430"/>
          <a:stretch/>
        </p:blipFill>
        <p:spPr>
          <a:xfrm>
            <a:off x="3763943" y="2186254"/>
            <a:ext cx="2316817" cy="21225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7F37FA-D64B-2348-919F-8EBEEFCED5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557"/>
          <a:stretch/>
        </p:blipFill>
        <p:spPr>
          <a:xfrm>
            <a:off x="3767481" y="4343382"/>
            <a:ext cx="2313279" cy="21225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F2593CD-E68B-9943-AFCC-9F68A6A0EFF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993"/>
          <a:stretch/>
        </p:blipFill>
        <p:spPr>
          <a:xfrm>
            <a:off x="985035" y="2214140"/>
            <a:ext cx="2327257" cy="21225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001AFAD-0F7F-0348-B6FC-16AF97CA6AA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069"/>
          <a:stretch/>
        </p:blipFill>
        <p:spPr>
          <a:xfrm>
            <a:off x="1040119" y="4391070"/>
            <a:ext cx="2324899" cy="21225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C208066-C21F-244E-B5F5-176DEDDC6B4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440"/>
          <a:stretch/>
        </p:blipFill>
        <p:spPr>
          <a:xfrm>
            <a:off x="985035" y="94167"/>
            <a:ext cx="2379983" cy="204308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A10B722-272E-9349-92A5-F5E7DFDC7103}"/>
              </a:ext>
            </a:extLst>
          </p:cNvPr>
          <p:cNvSpPr txBox="1"/>
          <p:nvPr/>
        </p:nvSpPr>
        <p:spPr>
          <a:xfrm>
            <a:off x="0" y="6580264"/>
            <a:ext cx="1767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  <a:cs typeface="Times New Roman" panose="02020603050405020304" pitchFamily="18" charset="0"/>
              </a:rPr>
              <a:t>Figure S2 (cont’d).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84428B-1C01-7C4B-A04D-4F9A82BDD617}"/>
              </a:ext>
            </a:extLst>
          </p:cNvPr>
          <p:cNvSpPr txBox="1"/>
          <p:nvPr/>
        </p:nvSpPr>
        <p:spPr>
          <a:xfrm>
            <a:off x="332659" y="345408"/>
            <a:ext cx="652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E7590A-A278-6043-8805-42866F0C7A24}"/>
              </a:ext>
            </a:extLst>
          </p:cNvPr>
          <p:cNvSpPr txBox="1"/>
          <p:nvPr/>
        </p:nvSpPr>
        <p:spPr>
          <a:xfrm>
            <a:off x="6368098" y="345408"/>
            <a:ext cx="652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CBA938E-0CD4-FA40-8379-E305E4958D0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4993"/>
          <a:stretch/>
        </p:blipFill>
        <p:spPr>
          <a:xfrm>
            <a:off x="7072251" y="2354861"/>
            <a:ext cx="2183506" cy="199143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CE9CB4C-0811-454F-BD2E-CAE4700C2F4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5143"/>
          <a:stretch/>
        </p:blipFill>
        <p:spPr>
          <a:xfrm>
            <a:off x="7066804" y="4494123"/>
            <a:ext cx="2179108" cy="199143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3D12BBA-5FBC-2247-B663-A9623F968D5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5393"/>
          <a:stretch/>
        </p:blipFill>
        <p:spPr>
          <a:xfrm>
            <a:off x="9426019" y="138629"/>
            <a:ext cx="2339663" cy="199143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FBB146B-891E-8E42-9D5F-60A07BCC7501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6554"/>
          <a:stretch/>
        </p:blipFill>
        <p:spPr>
          <a:xfrm>
            <a:off x="9426019" y="2251806"/>
            <a:ext cx="2307580" cy="199143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7DA3D98-2085-0E42-A29F-37CCC6D91F7D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6873"/>
          <a:stretch/>
        </p:blipFill>
        <p:spPr>
          <a:xfrm>
            <a:off x="9508302" y="4391070"/>
            <a:ext cx="2298729" cy="199143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BE2A281-7B10-8F40-8A17-FEDC58501EAF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7281"/>
          <a:stretch/>
        </p:blipFill>
        <p:spPr>
          <a:xfrm>
            <a:off x="6972627" y="176131"/>
            <a:ext cx="2386860" cy="199143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179E58F-4CB2-4759-BB0B-9B341A286313}"/>
              </a:ext>
            </a:extLst>
          </p:cNvPr>
          <p:cNvSpPr txBox="1"/>
          <p:nvPr/>
        </p:nvSpPr>
        <p:spPr>
          <a:xfrm>
            <a:off x="2471650" y="6488668"/>
            <a:ext cx="1564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Unique counts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1FF439D-D073-4BB4-99C4-8D6DA3F8E791}"/>
              </a:ext>
            </a:extLst>
          </p:cNvPr>
          <p:cNvSpPr txBox="1"/>
          <p:nvPr/>
        </p:nvSpPr>
        <p:spPr>
          <a:xfrm>
            <a:off x="8362821" y="6488668"/>
            <a:ext cx="2020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Sum of frequencies</a:t>
            </a:r>
          </a:p>
        </p:txBody>
      </p:sp>
    </p:spTree>
    <p:extLst>
      <p:ext uri="{BB962C8B-B14F-4D97-AF65-F5344CB8AC3E}">
        <p14:creationId xmlns:p14="http://schemas.microsoft.com/office/powerpoint/2010/main" val="3658606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8EE9F48-E219-CD48-BDB8-FBB383C6621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2530373"/>
              </p:ext>
            </p:extLst>
          </p:nvPr>
        </p:nvGraphicFramePr>
        <p:xfrm>
          <a:off x="7924284" y="20120"/>
          <a:ext cx="4267716" cy="2738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296DC3B4-9AF6-0643-ADCD-6D7402459DB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4804092"/>
              </p:ext>
            </p:extLst>
          </p:nvPr>
        </p:nvGraphicFramePr>
        <p:xfrm>
          <a:off x="-34476" y="5026"/>
          <a:ext cx="4267716" cy="2791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EAE66760-7685-254F-A76B-9CFC7811416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3671779"/>
              </p:ext>
            </p:extLst>
          </p:nvPr>
        </p:nvGraphicFramePr>
        <p:xfrm>
          <a:off x="14251" y="2768762"/>
          <a:ext cx="4245711" cy="2738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86D7183F-2F4C-6C48-BD63-9801BBC84E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0538051"/>
              </p:ext>
            </p:extLst>
          </p:nvPr>
        </p:nvGraphicFramePr>
        <p:xfrm>
          <a:off x="7924284" y="2730707"/>
          <a:ext cx="4233240" cy="2725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F3480A76-1DFE-A14A-8657-7FE629B3BDB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4560538"/>
              </p:ext>
            </p:extLst>
          </p:nvPr>
        </p:nvGraphicFramePr>
        <p:xfrm>
          <a:off x="3876843" y="5026"/>
          <a:ext cx="4267716" cy="2791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C2B59E3-5F67-9545-9F39-3E0CBD553E5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0716035"/>
              </p:ext>
            </p:extLst>
          </p:nvPr>
        </p:nvGraphicFramePr>
        <p:xfrm>
          <a:off x="3903565" y="2757066"/>
          <a:ext cx="4240994" cy="2723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618E64A7-B07A-0B4C-A0A6-B975D131B890}"/>
              </a:ext>
            </a:extLst>
          </p:cNvPr>
          <p:cNvSpPr txBox="1"/>
          <p:nvPr/>
        </p:nvSpPr>
        <p:spPr>
          <a:xfrm>
            <a:off x="9728" y="6550223"/>
            <a:ext cx="6594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  <a:cs typeface="Times New Roman" panose="02020603050405020304" pitchFamily="18" charset="0"/>
              </a:rPr>
              <a:t>Figure S3. </a:t>
            </a:r>
          </a:p>
        </p:txBody>
      </p:sp>
    </p:spTree>
    <p:extLst>
      <p:ext uri="{BB962C8B-B14F-4D97-AF65-F5344CB8AC3E}">
        <p14:creationId xmlns:p14="http://schemas.microsoft.com/office/powerpoint/2010/main" val="370423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39FEFC93-A1D4-074E-A47C-DBD8C321DD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2094173"/>
              </p:ext>
            </p:extLst>
          </p:nvPr>
        </p:nvGraphicFramePr>
        <p:xfrm>
          <a:off x="285750" y="111831"/>
          <a:ext cx="11772900" cy="5218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F7B984D-E13D-5B4E-8CDF-88B2B77047CD}"/>
              </a:ext>
            </a:extLst>
          </p:cNvPr>
          <p:cNvSpPr txBox="1"/>
          <p:nvPr/>
        </p:nvSpPr>
        <p:spPr>
          <a:xfrm>
            <a:off x="0" y="6567515"/>
            <a:ext cx="54392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  <a:cs typeface="Times New Roman" panose="02020603050405020304" pitchFamily="18" charset="0"/>
              </a:rPr>
              <a:t>Figure S4. High frequency mutations across </a:t>
            </a:r>
            <a:r>
              <a:rPr lang="en-US" sz="1400" b="1" i="1" dirty="0">
                <a:latin typeface="Helvetica" pitchFamily="2" charset="0"/>
                <a:cs typeface="Times New Roman" panose="02020603050405020304" pitchFamily="18" charset="0"/>
              </a:rPr>
              <a:t>CAN1</a:t>
            </a:r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FA7BFAE8-A178-1548-BFF7-4FE5802E7A54}"/>
              </a:ext>
            </a:extLst>
          </p:cNvPr>
          <p:cNvSpPr/>
          <p:nvPr/>
        </p:nvSpPr>
        <p:spPr>
          <a:xfrm rot="10800000">
            <a:off x="1656079" y="5831510"/>
            <a:ext cx="9733460" cy="24583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33E6A1-D544-2241-91AE-F457ABADC09C}"/>
              </a:ext>
            </a:extLst>
          </p:cNvPr>
          <p:cNvSpPr txBox="1"/>
          <p:nvPr/>
        </p:nvSpPr>
        <p:spPr>
          <a:xfrm>
            <a:off x="11067040" y="5560542"/>
            <a:ext cx="1819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TSS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9C73EC-AE7F-8340-954A-CEE2D898CEE6}"/>
              </a:ext>
            </a:extLst>
          </p:cNvPr>
          <p:cNvSpPr txBox="1"/>
          <p:nvPr/>
        </p:nvSpPr>
        <p:spPr>
          <a:xfrm>
            <a:off x="5715049" y="5529285"/>
            <a:ext cx="8883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/>
              <a:t>CAN1</a:t>
            </a:r>
          </a:p>
        </p:txBody>
      </p:sp>
    </p:spTree>
    <p:extLst>
      <p:ext uri="{BB962C8B-B14F-4D97-AF65-F5344CB8AC3E}">
        <p14:creationId xmlns:p14="http://schemas.microsoft.com/office/powerpoint/2010/main" val="895880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68D297-8721-554D-88AA-6CC899DC36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877" y="345481"/>
            <a:ext cx="7230249" cy="56934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FA7415-FD05-F843-80F5-362209D12718}"/>
              </a:ext>
            </a:extLst>
          </p:cNvPr>
          <p:cNvSpPr txBox="1"/>
          <p:nvPr/>
        </p:nvSpPr>
        <p:spPr>
          <a:xfrm>
            <a:off x="51115" y="6519549"/>
            <a:ext cx="6769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Helvetica" pitchFamily="2" charset="0"/>
                <a:cs typeface="Times New Roman" panose="02020603050405020304" pitchFamily="18" charset="0"/>
              </a:rPr>
              <a:t>Figure S5.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E6A556-B54D-4FF5-A7C5-4FD57BF18226}"/>
              </a:ext>
            </a:extLst>
          </p:cNvPr>
          <p:cNvSpPr/>
          <p:nvPr/>
        </p:nvSpPr>
        <p:spPr>
          <a:xfrm>
            <a:off x="4488873" y="3929149"/>
            <a:ext cx="2925631" cy="15572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A842ACA-6A03-4795-ACE3-D5F0F284DE55}"/>
              </a:ext>
            </a:extLst>
          </p:cNvPr>
          <p:cNvGrpSpPr/>
          <p:nvPr/>
        </p:nvGrpSpPr>
        <p:grpSpPr>
          <a:xfrm>
            <a:off x="4535464" y="3788445"/>
            <a:ext cx="2961972" cy="2640065"/>
            <a:chOff x="4535464" y="3788445"/>
            <a:chExt cx="2961972" cy="264006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1D4E262-F17A-49C5-B6F7-6740DC1AA77D}"/>
                </a:ext>
              </a:extLst>
            </p:cNvPr>
            <p:cNvSpPr txBox="1"/>
            <p:nvPr/>
          </p:nvSpPr>
          <p:spPr>
            <a:xfrm rot="16200000">
              <a:off x="4205312" y="4118598"/>
              <a:ext cx="1029636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b="1" i="1" dirty="0"/>
                <a:t>RNR1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2FB0F54-0641-4713-88FE-FE683D4B5F3F}"/>
                </a:ext>
              </a:extLst>
            </p:cNvPr>
            <p:cNvSpPr txBox="1"/>
            <p:nvPr/>
          </p:nvSpPr>
          <p:spPr>
            <a:xfrm rot="16200000">
              <a:off x="4560491" y="4286599"/>
              <a:ext cx="1365638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b="1" i="1" dirty="0"/>
                <a:t>rnr1D57N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5B98C2E-1864-4486-ABAD-834E581B0D02}"/>
                </a:ext>
              </a:extLst>
            </p:cNvPr>
            <p:cNvSpPr txBox="1"/>
            <p:nvPr/>
          </p:nvSpPr>
          <p:spPr>
            <a:xfrm rot="16200000">
              <a:off x="4438886" y="4923812"/>
              <a:ext cx="2640064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b="1" i="1" dirty="0"/>
                <a:t>rnr1Y285A pGAL-RNR1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13A9779-97D8-4F92-93DE-FF7012741573}"/>
                </a:ext>
              </a:extLst>
            </p:cNvPr>
            <p:cNvSpPr txBox="1"/>
            <p:nvPr/>
          </p:nvSpPr>
          <p:spPr>
            <a:xfrm rot="16200000">
              <a:off x="5079016" y="4776374"/>
              <a:ext cx="2345189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b="1" i="1" dirty="0"/>
                <a:t>rnr1Y285A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12B32C1-CEC4-4D4C-A5CE-46EEC10C9C02}"/>
                </a:ext>
              </a:extLst>
            </p:cNvPr>
            <p:cNvSpPr txBox="1"/>
            <p:nvPr/>
          </p:nvSpPr>
          <p:spPr>
            <a:xfrm rot="16200000">
              <a:off x="5884200" y="4516739"/>
              <a:ext cx="1825919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b="1" i="1" dirty="0"/>
                <a:t>rnr1Y285F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B0BB51D-D316-4168-82E5-6F1BDFF182C5}"/>
                </a:ext>
              </a:extLst>
            </p:cNvPr>
            <p:cNvSpPr txBox="1"/>
            <p:nvPr/>
          </p:nvSpPr>
          <p:spPr>
            <a:xfrm rot="16200000">
              <a:off x="6039844" y="4876705"/>
              <a:ext cx="2545851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n-US" b="1" i="1" dirty="0"/>
                <a:t>rnr1Y285F pGAL-RNR1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7292D8E0-10A0-4DB0-9E51-76013BF0DB8A}"/>
              </a:ext>
            </a:extLst>
          </p:cNvPr>
          <p:cNvSpPr/>
          <p:nvPr/>
        </p:nvSpPr>
        <p:spPr>
          <a:xfrm>
            <a:off x="7643713" y="1845425"/>
            <a:ext cx="1483662" cy="2083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6496D82-85B2-4D02-87AB-923E041C55F2}"/>
              </a:ext>
            </a:extLst>
          </p:cNvPr>
          <p:cNvGrpSpPr/>
          <p:nvPr/>
        </p:nvGrpSpPr>
        <p:grpSpPr>
          <a:xfrm>
            <a:off x="7497436" y="1827181"/>
            <a:ext cx="2788534" cy="1987255"/>
            <a:chOff x="7497436" y="1827181"/>
            <a:chExt cx="2788534" cy="198725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2BA1653-F8D0-4FA5-AF48-2487EB63E79F}"/>
                </a:ext>
              </a:extLst>
            </p:cNvPr>
            <p:cNvSpPr txBox="1"/>
            <p:nvPr/>
          </p:nvSpPr>
          <p:spPr>
            <a:xfrm>
              <a:off x="7497436" y="1827181"/>
              <a:ext cx="2632363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 i="1" dirty="0"/>
                <a:t>rnr1Y285F pGAL-RNR1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97DDCF6-5984-4F04-9A1B-284C689E017A}"/>
                </a:ext>
              </a:extLst>
            </p:cNvPr>
            <p:cNvSpPr txBox="1"/>
            <p:nvPr/>
          </p:nvSpPr>
          <p:spPr>
            <a:xfrm>
              <a:off x="7497436" y="2130806"/>
              <a:ext cx="1623804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 i="1" dirty="0"/>
                <a:t>rnr1Y285F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1CC283-4965-4E2B-B77B-FA200042CEDC}"/>
                </a:ext>
              </a:extLst>
            </p:cNvPr>
            <p:cNvSpPr txBox="1"/>
            <p:nvPr/>
          </p:nvSpPr>
          <p:spPr>
            <a:xfrm>
              <a:off x="7497436" y="2448028"/>
              <a:ext cx="2171098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 i="1" dirty="0"/>
                <a:t>rnr1Y285A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94DE001-8470-47A8-9E2E-8BB40DB7631C}"/>
                </a:ext>
              </a:extLst>
            </p:cNvPr>
            <p:cNvSpPr txBox="1"/>
            <p:nvPr/>
          </p:nvSpPr>
          <p:spPr>
            <a:xfrm>
              <a:off x="7497436" y="2791530"/>
              <a:ext cx="2788534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 i="1" dirty="0"/>
                <a:t>rnr1Y285A pGAL-RNR1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D1DBFCA-6065-4A02-85C6-4C73B753E87B}"/>
                </a:ext>
              </a:extLst>
            </p:cNvPr>
            <p:cNvSpPr txBox="1"/>
            <p:nvPr/>
          </p:nvSpPr>
          <p:spPr>
            <a:xfrm>
              <a:off x="7497436" y="3131151"/>
              <a:ext cx="2171098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 i="1" dirty="0"/>
                <a:t>rnr1D57N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69D0E23-A137-44C1-9F25-5E0D92558A63}"/>
                </a:ext>
              </a:extLst>
            </p:cNvPr>
            <p:cNvSpPr txBox="1"/>
            <p:nvPr/>
          </p:nvSpPr>
          <p:spPr>
            <a:xfrm>
              <a:off x="7497436" y="3445104"/>
              <a:ext cx="1749808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b="1" i="1" dirty="0"/>
                <a:t>RNR1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603471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20452</TotalTime>
  <Words>179</Words>
  <Application>Microsoft Office PowerPoint</Application>
  <PresentationFormat>Widescreen</PresentationFormat>
  <Paragraphs>97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Helvetica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Surtees</dc:creator>
  <cp:lastModifiedBy>Jennifer Surtees</cp:lastModifiedBy>
  <cp:revision>40</cp:revision>
  <dcterms:created xsi:type="dcterms:W3CDTF">2020-10-28T13:55:03Z</dcterms:created>
  <dcterms:modified xsi:type="dcterms:W3CDTF">2021-03-09T18:15:11Z</dcterms:modified>
</cp:coreProperties>
</file>