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14"/>
  </p:notesMasterIdLst>
  <p:sldIdLst>
    <p:sldId id="302" r:id="rId2"/>
    <p:sldId id="298" r:id="rId3"/>
    <p:sldId id="282" r:id="rId4"/>
    <p:sldId id="320" r:id="rId5"/>
    <p:sldId id="307" r:id="rId6"/>
    <p:sldId id="327" r:id="rId7"/>
    <p:sldId id="322" r:id="rId8"/>
    <p:sldId id="328" r:id="rId9"/>
    <p:sldId id="317" r:id="rId10"/>
    <p:sldId id="315" r:id="rId11"/>
    <p:sldId id="256" r:id="rId12"/>
    <p:sldId id="326" r:id="rId13"/>
  </p:sldIdLst>
  <p:sldSz cx="7196138" cy="8997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C700"/>
    <a:srgbClr val="FF40FF"/>
    <a:srgbClr val="BFBFBF"/>
    <a:srgbClr val="FF0000"/>
    <a:srgbClr val="EE1E23"/>
    <a:srgbClr val="1E8ECE"/>
    <a:srgbClr val="F7D500"/>
    <a:srgbClr val="2050B7"/>
    <a:srgbClr val="0D00C0"/>
    <a:srgbClr val="9F31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276"/>
    <p:restoredTop sz="96928"/>
  </p:normalViewPr>
  <p:slideViewPr>
    <p:cSldViewPr snapToGrid="0" snapToObjects="1">
      <p:cViewPr varScale="1">
        <p:scale>
          <a:sx n="173" d="100"/>
          <a:sy n="173" d="100"/>
        </p:scale>
        <p:origin x="5368" y="192"/>
      </p:cViewPr>
      <p:guideLst>
        <p:guide orient="horz" pos="1370"/>
        <p:guide pos="226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E3699-8E73-7249-8FD5-E7BA00788812}" type="datetimeFigureOut">
              <a:rPr lang="en-US" smtClean="0"/>
              <a:t>2/14/21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5513" y="1143000"/>
            <a:ext cx="2466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37129C-D09D-4D40-AB76-39EDD9764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224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60928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1pPr>
    <a:lvl2pPr marL="330464" algn="l" defTabSz="660928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2pPr>
    <a:lvl3pPr marL="660928" algn="l" defTabSz="660928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3pPr>
    <a:lvl4pPr marL="991392" algn="l" defTabSz="660928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4pPr>
    <a:lvl5pPr marL="1321857" algn="l" defTabSz="660928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5pPr>
    <a:lvl6pPr marL="1652321" algn="l" defTabSz="660928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6pPr>
    <a:lvl7pPr marL="1982785" algn="l" defTabSz="660928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7pPr>
    <a:lvl8pPr marL="2313249" algn="l" defTabSz="660928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8pPr>
    <a:lvl9pPr marL="2643713" algn="l" defTabSz="660928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95513" y="1143000"/>
            <a:ext cx="24669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7129C-D09D-4D40-AB76-39EDD97640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863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7129C-D09D-4D40-AB76-39EDD97640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174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7129C-D09D-4D40-AB76-39EDD97640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318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2057400" y="685800"/>
            <a:ext cx="2743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1606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11" y="1472582"/>
            <a:ext cx="6116717" cy="3132620"/>
          </a:xfrm>
        </p:spPr>
        <p:txBody>
          <a:bodyPr anchor="b"/>
          <a:lstStyle>
            <a:lvl1pPr algn="ctr">
              <a:defRPr sz="472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17" y="4726007"/>
            <a:ext cx="5397104" cy="2172421"/>
          </a:xfrm>
        </p:spPr>
        <p:txBody>
          <a:bodyPr/>
          <a:lstStyle>
            <a:lvl1pPr marL="0" indent="0" algn="ctr">
              <a:buNone/>
              <a:defRPr sz="1889"/>
            </a:lvl1pPr>
            <a:lvl2pPr marL="359816" indent="0" algn="ctr">
              <a:buNone/>
              <a:defRPr sz="1574"/>
            </a:lvl2pPr>
            <a:lvl3pPr marL="719633" indent="0" algn="ctr">
              <a:buNone/>
              <a:defRPr sz="1417"/>
            </a:lvl3pPr>
            <a:lvl4pPr marL="1079449" indent="0" algn="ctr">
              <a:buNone/>
              <a:defRPr sz="1259"/>
            </a:lvl4pPr>
            <a:lvl5pPr marL="1439266" indent="0" algn="ctr">
              <a:buNone/>
              <a:defRPr sz="1259"/>
            </a:lvl5pPr>
            <a:lvl6pPr marL="1799082" indent="0" algn="ctr">
              <a:buNone/>
              <a:defRPr sz="1259"/>
            </a:lvl6pPr>
            <a:lvl7pPr marL="2158898" indent="0" algn="ctr">
              <a:buNone/>
              <a:defRPr sz="1259"/>
            </a:lvl7pPr>
            <a:lvl8pPr marL="2518715" indent="0" algn="ctr">
              <a:buNone/>
              <a:defRPr sz="1259"/>
            </a:lvl8pPr>
            <a:lvl9pPr marL="2878531" indent="0" algn="ctr">
              <a:buNone/>
              <a:defRPr sz="125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BF39-0E12-9A44-BAF5-F4F421EEB1B6}" type="datetimeFigureOut">
              <a:rPr lang="en-US" smtClean="0"/>
              <a:t>2/14/21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3A2B-8C53-0F4E-A17D-7D61C24D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02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BF39-0E12-9A44-BAF5-F4F421EEB1B6}" type="datetimeFigureOut">
              <a:rPr lang="en-US" smtClean="0"/>
              <a:t>2/14/21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3A2B-8C53-0F4E-A17D-7D61C24D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353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49737" y="479057"/>
            <a:ext cx="1551667" cy="762534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735" y="479057"/>
            <a:ext cx="4565050" cy="762534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BF39-0E12-9A44-BAF5-F4F421EEB1B6}" type="datetimeFigureOut">
              <a:rPr lang="en-US" smtClean="0"/>
              <a:t>2/14/21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3A2B-8C53-0F4E-A17D-7D61C24D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454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BF39-0E12-9A44-BAF5-F4F421EEB1B6}" type="datetimeFigureOut">
              <a:rPr lang="en-US" smtClean="0"/>
              <a:t>2/14/21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3A2B-8C53-0F4E-A17D-7D61C24D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980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87" y="2243241"/>
            <a:ext cx="6206669" cy="3742897"/>
          </a:xfrm>
        </p:spPr>
        <p:txBody>
          <a:bodyPr anchor="b"/>
          <a:lstStyle>
            <a:lvl1pPr>
              <a:defRPr sz="472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987" y="6021547"/>
            <a:ext cx="6206669" cy="1968301"/>
          </a:xfrm>
        </p:spPr>
        <p:txBody>
          <a:bodyPr/>
          <a:lstStyle>
            <a:lvl1pPr marL="0" indent="0">
              <a:buNone/>
              <a:defRPr sz="1889">
                <a:solidFill>
                  <a:schemeClr val="tx1"/>
                </a:solidFill>
              </a:defRPr>
            </a:lvl1pPr>
            <a:lvl2pPr marL="359816" indent="0">
              <a:buNone/>
              <a:defRPr sz="1574">
                <a:solidFill>
                  <a:schemeClr val="tx1">
                    <a:tint val="75000"/>
                  </a:schemeClr>
                </a:solidFill>
              </a:defRPr>
            </a:lvl2pPr>
            <a:lvl3pPr marL="719633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3pPr>
            <a:lvl4pPr marL="1079449" indent="0">
              <a:buNone/>
              <a:defRPr sz="1259">
                <a:solidFill>
                  <a:schemeClr val="tx1">
                    <a:tint val="75000"/>
                  </a:schemeClr>
                </a:solidFill>
              </a:defRPr>
            </a:lvl4pPr>
            <a:lvl5pPr marL="1439266" indent="0">
              <a:buNone/>
              <a:defRPr sz="1259">
                <a:solidFill>
                  <a:schemeClr val="tx1">
                    <a:tint val="75000"/>
                  </a:schemeClr>
                </a:solidFill>
              </a:defRPr>
            </a:lvl5pPr>
            <a:lvl6pPr marL="1799082" indent="0">
              <a:buNone/>
              <a:defRPr sz="1259">
                <a:solidFill>
                  <a:schemeClr val="tx1">
                    <a:tint val="75000"/>
                  </a:schemeClr>
                </a:solidFill>
              </a:defRPr>
            </a:lvl6pPr>
            <a:lvl7pPr marL="2158898" indent="0">
              <a:buNone/>
              <a:defRPr sz="1259">
                <a:solidFill>
                  <a:schemeClr val="tx1">
                    <a:tint val="75000"/>
                  </a:schemeClr>
                </a:solidFill>
              </a:defRPr>
            </a:lvl7pPr>
            <a:lvl8pPr marL="2518715" indent="0">
              <a:buNone/>
              <a:defRPr sz="1259">
                <a:solidFill>
                  <a:schemeClr val="tx1">
                    <a:tint val="75000"/>
                  </a:schemeClr>
                </a:solidFill>
              </a:defRPr>
            </a:lvl8pPr>
            <a:lvl9pPr marL="2878531" indent="0">
              <a:buNone/>
              <a:defRPr sz="125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BF39-0E12-9A44-BAF5-F4F421EEB1B6}" type="datetimeFigureOut">
              <a:rPr lang="en-US" smtClean="0"/>
              <a:t>2/14/21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3A2B-8C53-0F4E-A17D-7D61C24D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158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734" y="2395287"/>
            <a:ext cx="3058359" cy="57091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3045" y="2395287"/>
            <a:ext cx="3058359" cy="57091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BF39-0E12-9A44-BAF5-F4F421EEB1B6}" type="datetimeFigureOut">
              <a:rPr lang="en-US" smtClean="0"/>
              <a:t>2/14/21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3A2B-8C53-0F4E-A17D-7D61C24D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231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672" y="479059"/>
            <a:ext cx="6206669" cy="17391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673" y="2205748"/>
            <a:ext cx="3044303" cy="1081003"/>
          </a:xfrm>
        </p:spPr>
        <p:txBody>
          <a:bodyPr anchor="b"/>
          <a:lstStyle>
            <a:lvl1pPr marL="0" indent="0">
              <a:buNone/>
              <a:defRPr sz="1889" b="1"/>
            </a:lvl1pPr>
            <a:lvl2pPr marL="359816" indent="0">
              <a:buNone/>
              <a:defRPr sz="1574" b="1"/>
            </a:lvl2pPr>
            <a:lvl3pPr marL="719633" indent="0">
              <a:buNone/>
              <a:defRPr sz="1417" b="1"/>
            </a:lvl3pPr>
            <a:lvl4pPr marL="1079449" indent="0">
              <a:buNone/>
              <a:defRPr sz="1259" b="1"/>
            </a:lvl4pPr>
            <a:lvl5pPr marL="1439266" indent="0">
              <a:buNone/>
              <a:defRPr sz="1259" b="1"/>
            </a:lvl5pPr>
            <a:lvl6pPr marL="1799082" indent="0">
              <a:buNone/>
              <a:defRPr sz="1259" b="1"/>
            </a:lvl6pPr>
            <a:lvl7pPr marL="2158898" indent="0">
              <a:buNone/>
              <a:defRPr sz="1259" b="1"/>
            </a:lvl7pPr>
            <a:lvl8pPr marL="2518715" indent="0">
              <a:buNone/>
              <a:defRPr sz="1259" b="1"/>
            </a:lvl8pPr>
            <a:lvl9pPr marL="2878531" indent="0">
              <a:buNone/>
              <a:defRPr sz="125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673" y="3286751"/>
            <a:ext cx="3044303" cy="4834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3045" y="2205748"/>
            <a:ext cx="3059296" cy="1081003"/>
          </a:xfrm>
        </p:spPr>
        <p:txBody>
          <a:bodyPr anchor="b"/>
          <a:lstStyle>
            <a:lvl1pPr marL="0" indent="0">
              <a:buNone/>
              <a:defRPr sz="1889" b="1"/>
            </a:lvl1pPr>
            <a:lvl2pPr marL="359816" indent="0">
              <a:buNone/>
              <a:defRPr sz="1574" b="1"/>
            </a:lvl2pPr>
            <a:lvl3pPr marL="719633" indent="0">
              <a:buNone/>
              <a:defRPr sz="1417" b="1"/>
            </a:lvl3pPr>
            <a:lvl4pPr marL="1079449" indent="0">
              <a:buNone/>
              <a:defRPr sz="1259" b="1"/>
            </a:lvl4pPr>
            <a:lvl5pPr marL="1439266" indent="0">
              <a:buNone/>
              <a:defRPr sz="1259" b="1"/>
            </a:lvl5pPr>
            <a:lvl6pPr marL="1799082" indent="0">
              <a:buNone/>
              <a:defRPr sz="1259" b="1"/>
            </a:lvl6pPr>
            <a:lvl7pPr marL="2158898" indent="0">
              <a:buNone/>
              <a:defRPr sz="1259" b="1"/>
            </a:lvl7pPr>
            <a:lvl8pPr marL="2518715" indent="0">
              <a:buNone/>
              <a:defRPr sz="1259" b="1"/>
            </a:lvl8pPr>
            <a:lvl9pPr marL="2878531" indent="0">
              <a:buNone/>
              <a:defRPr sz="125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3045" y="3286751"/>
            <a:ext cx="3059296" cy="4834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BF39-0E12-9A44-BAF5-F4F421EEB1B6}" type="datetimeFigureOut">
              <a:rPr lang="en-US" smtClean="0"/>
              <a:t>2/14/21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3A2B-8C53-0F4E-A17D-7D61C24D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595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BF39-0E12-9A44-BAF5-F4F421EEB1B6}" type="datetimeFigureOut">
              <a:rPr lang="en-US" smtClean="0"/>
              <a:t>2/14/21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3A2B-8C53-0F4E-A17D-7D61C24D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572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BF39-0E12-9A44-BAF5-F4F421EEB1B6}" type="datetimeFigureOut">
              <a:rPr lang="en-US" smtClean="0"/>
              <a:t>2/14/21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3A2B-8C53-0F4E-A17D-7D61C24D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969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672" y="599863"/>
            <a:ext cx="2320942" cy="2099522"/>
          </a:xfrm>
        </p:spPr>
        <p:txBody>
          <a:bodyPr anchor="b"/>
          <a:lstStyle>
            <a:lvl1pPr>
              <a:defRPr sz="251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9296" y="1295540"/>
            <a:ext cx="3643045" cy="6394377"/>
          </a:xfrm>
        </p:spPr>
        <p:txBody>
          <a:bodyPr/>
          <a:lstStyle>
            <a:lvl1pPr>
              <a:defRPr sz="2518"/>
            </a:lvl1pPr>
            <a:lvl2pPr>
              <a:defRPr sz="2204"/>
            </a:lvl2pPr>
            <a:lvl3pPr>
              <a:defRPr sz="1889"/>
            </a:lvl3pPr>
            <a:lvl4pPr>
              <a:defRPr sz="1574"/>
            </a:lvl4pPr>
            <a:lvl5pPr>
              <a:defRPr sz="1574"/>
            </a:lvl5pPr>
            <a:lvl6pPr>
              <a:defRPr sz="1574"/>
            </a:lvl6pPr>
            <a:lvl7pPr>
              <a:defRPr sz="1574"/>
            </a:lvl7pPr>
            <a:lvl8pPr>
              <a:defRPr sz="1574"/>
            </a:lvl8pPr>
            <a:lvl9pPr>
              <a:defRPr sz="157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672" y="2699385"/>
            <a:ext cx="2320942" cy="5000945"/>
          </a:xfrm>
        </p:spPr>
        <p:txBody>
          <a:bodyPr/>
          <a:lstStyle>
            <a:lvl1pPr marL="0" indent="0">
              <a:buNone/>
              <a:defRPr sz="1259"/>
            </a:lvl1pPr>
            <a:lvl2pPr marL="359816" indent="0">
              <a:buNone/>
              <a:defRPr sz="1102"/>
            </a:lvl2pPr>
            <a:lvl3pPr marL="719633" indent="0">
              <a:buNone/>
              <a:defRPr sz="944"/>
            </a:lvl3pPr>
            <a:lvl4pPr marL="1079449" indent="0">
              <a:buNone/>
              <a:defRPr sz="787"/>
            </a:lvl4pPr>
            <a:lvl5pPr marL="1439266" indent="0">
              <a:buNone/>
              <a:defRPr sz="787"/>
            </a:lvl5pPr>
            <a:lvl6pPr marL="1799082" indent="0">
              <a:buNone/>
              <a:defRPr sz="787"/>
            </a:lvl6pPr>
            <a:lvl7pPr marL="2158898" indent="0">
              <a:buNone/>
              <a:defRPr sz="787"/>
            </a:lvl7pPr>
            <a:lvl8pPr marL="2518715" indent="0">
              <a:buNone/>
              <a:defRPr sz="787"/>
            </a:lvl8pPr>
            <a:lvl9pPr marL="2878531" indent="0">
              <a:buNone/>
              <a:defRPr sz="78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BF39-0E12-9A44-BAF5-F4F421EEB1B6}" type="datetimeFigureOut">
              <a:rPr lang="en-US" smtClean="0"/>
              <a:t>2/14/21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3A2B-8C53-0F4E-A17D-7D61C24D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554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672" y="599863"/>
            <a:ext cx="2320942" cy="2099522"/>
          </a:xfrm>
        </p:spPr>
        <p:txBody>
          <a:bodyPr anchor="b"/>
          <a:lstStyle>
            <a:lvl1pPr>
              <a:defRPr sz="251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59296" y="1295540"/>
            <a:ext cx="3643045" cy="6394377"/>
          </a:xfrm>
        </p:spPr>
        <p:txBody>
          <a:bodyPr anchor="t"/>
          <a:lstStyle>
            <a:lvl1pPr marL="0" indent="0">
              <a:buNone/>
              <a:defRPr sz="2518"/>
            </a:lvl1pPr>
            <a:lvl2pPr marL="359816" indent="0">
              <a:buNone/>
              <a:defRPr sz="2204"/>
            </a:lvl2pPr>
            <a:lvl3pPr marL="719633" indent="0">
              <a:buNone/>
              <a:defRPr sz="1889"/>
            </a:lvl3pPr>
            <a:lvl4pPr marL="1079449" indent="0">
              <a:buNone/>
              <a:defRPr sz="1574"/>
            </a:lvl4pPr>
            <a:lvl5pPr marL="1439266" indent="0">
              <a:buNone/>
              <a:defRPr sz="1574"/>
            </a:lvl5pPr>
            <a:lvl6pPr marL="1799082" indent="0">
              <a:buNone/>
              <a:defRPr sz="1574"/>
            </a:lvl6pPr>
            <a:lvl7pPr marL="2158898" indent="0">
              <a:buNone/>
              <a:defRPr sz="1574"/>
            </a:lvl7pPr>
            <a:lvl8pPr marL="2518715" indent="0">
              <a:buNone/>
              <a:defRPr sz="1574"/>
            </a:lvl8pPr>
            <a:lvl9pPr marL="2878531" indent="0">
              <a:buNone/>
              <a:defRPr sz="157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672" y="2699385"/>
            <a:ext cx="2320942" cy="5000945"/>
          </a:xfrm>
        </p:spPr>
        <p:txBody>
          <a:bodyPr/>
          <a:lstStyle>
            <a:lvl1pPr marL="0" indent="0">
              <a:buNone/>
              <a:defRPr sz="1259"/>
            </a:lvl1pPr>
            <a:lvl2pPr marL="359816" indent="0">
              <a:buNone/>
              <a:defRPr sz="1102"/>
            </a:lvl2pPr>
            <a:lvl3pPr marL="719633" indent="0">
              <a:buNone/>
              <a:defRPr sz="944"/>
            </a:lvl3pPr>
            <a:lvl4pPr marL="1079449" indent="0">
              <a:buNone/>
              <a:defRPr sz="787"/>
            </a:lvl4pPr>
            <a:lvl5pPr marL="1439266" indent="0">
              <a:buNone/>
              <a:defRPr sz="787"/>
            </a:lvl5pPr>
            <a:lvl6pPr marL="1799082" indent="0">
              <a:buNone/>
              <a:defRPr sz="787"/>
            </a:lvl6pPr>
            <a:lvl7pPr marL="2158898" indent="0">
              <a:buNone/>
              <a:defRPr sz="787"/>
            </a:lvl7pPr>
            <a:lvl8pPr marL="2518715" indent="0">
              <a:buNone/>
              <a:defRPr sz="787"/>
            </a:lvl8pPr>
            <a:lvl9pPr marL="2878531" indent="0">
              <a:buNone/>
              <a:defRPr sz="78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BF39-0E12-9A44-BAF5-F4F421EEB1B6}" type="datetimeFigureOut">
              <a:rPr lang="en-US" smtClean="0"/>
              <a:t>2/14/21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3A2B-8C53-0F4E-A17D-7D61C24D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426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735" y="479059"/>
            <a:ext cx="6206669" cy="1739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735" y="2395287"/>
            <a:ext cx="6206669" cy="570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735" y="8339768"/>
            <a:ext cx="1619131" cy="4790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5BF39-0E12-9A44-BAF5-F4F421EEB1B6}" type="datetimeFigureOut">
              <a:rPr lang="en-US" smtClean="0"/>
              <a:t>2/14/21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3721" y="8339768"/>
            <a:ext cx="2428697" cy="4790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2272" y="8339768"/>
            <a:ext cx="1619131" cy="4790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0D3A2B-8C53-0F4E-A17D-7D61C24D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87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19633" rtl="0" eaLnBrk="1" latinLnBrk="0" hangingPunct="1">
        <a:lnSpc>
          <a:spcPct val="90000"/>
        </a:lnSpc>
        <a:spcBef>
          <a:spcPct val="0"/>
        </a:spcBef>
        <a:buNone/>
        <a:defRPr sz="34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08" indent="-179908" algn="l" defTabSz="719633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725" indent="-179908" algn="l" defTabSz="719633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2pPr>
      <a:lvl3pPr marL="899541" indent="-179908" algn="l" defTabSz="719633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4" kern="1200">
          <a:solidFill>
            <a:schemeClr val="tx1"/>
          </a:solidFill>
          <a:latin typeface="+mn-lt"/>
          <a:ea typeface="+mn-ea"/>
          <a:cs typeface="+mn-cs"/>
        </a:defRPr>
      </a:lvl3pPr>
      <a:lvl4pPr marL="1259357" indent="-179908" algn="l" defTabSz="719633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174" indent="-179908" algn="l" defTabSz="719633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8990" indent="-179908" algn="l" defTabSz="719633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8807" indent="-179908" algn="l" defTabSz="719633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8623" indent="-179908" algn="l" defTabSz="719633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8439" indent="-179908" algn="l" defTabSz="719633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816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633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449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266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082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8898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8715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8531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emf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tif"/><Relationship Id="rId4" Type="http://schemas.openxmlformats.org/officeDocument/2006/relationships/image" Target="../media/image24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emf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game&#10;&#10;Description automatically generated">
            <a:extLst>
              <a:ext uri="{FF2B5EF4-FFF2-40B4-BE49-F238E27FC236}">
                <a16:creationId xmlns:a16="http://schemas.microsoft.com/office/drawing/2014/main" id="{2C3DCA0C-24D3-D84A-ABD8-6EBA9804FB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1419" y="694439"/>
            <a:ext cx="2286000" cy="16383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274DC37-62BA-C04A-8C15-C2038A748694}"/>
              </a:ext>
            </a:extLst>
          </p:cNvPr>
          <p:cNvSpPr txBox="1">
            <a:spLocks/>
          </p:cNvSpPr>
          <p:nvPr/>
        </p:nvSpPr>
        <p:spPr>
          <a:xfrm>
            <a:off x="283108" y="678778"/>
            <a:ext cx="285334" cy="284745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054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16985B-01D4-944F-801E-F45546818B00}"/>
              </a:ext>
            </a:extLst>
          </p:cNvPr>
          <p:cNvSpPr txBox="1">
            <a:spLocks/>
          </p:cNvSpPr>
          <p:nvPr/>
        </p:nvSpPr>
        <p:spPr>
          <a:xfrm>
            <a:off x="4854969" y="678777"/>
            <a:ext cx="285334" cy="284745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054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 </a:t>
            </a:r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E5D03623-6DE1-3F46-8749-CE7BDD83EC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139"/>
          <a:stretch/>
        </p:blipFill>
        <p:spPr>
          <a:xfrm>
            <a:off x="900880" y="974826"/>
            <a:ext cx="3860244" cy="107912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F09C28A-2089-4B44-9167-E2A8B915AD7B}"/>
              </a:ext>
            </a:extLst>
          </p:cNvPr>
          <p:cNvSpPr/>
          <p:nvPr/>
        </p:nvSpPr>
        <p:spPr>
          <a:xfrm>
            <a:off x="2501203" y="1969132"/>
            <a:ext cx="37382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dirty="0">
                <a:solidFill>
                  <a:srgbClr val="EE1E23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split</a:t>
            </a:r>
            <a:endParaRPr lang="en-US" sz="800" dirty="0">
              <a:solidFill>
                <a:srgbClr val="EE1E23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B06444-6F34-9F46-87F8-B03C6771FF40}"/>
              </a:ext>
            </a:extLst>
          </p:cNvPr>
          <p:cNvSpPr/>
          <p:nvPr/>
        </p:nvSpPr>
        <p:spPr>
          <a:xfrm>
            <a:off x="119017" y="1009431"/>
            <a:ext cx="87077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321366">
              <a:defRPr/>
            </a:pPr>
            <a:r>
              <a:rPr lang="en-US" sz="55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mScarlet</a:t>
            </a:r>
            <a:endParaRPr lang="en-US" sz="55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r" defTabSz="321366">
              <a:defRPr/>
            </a:pPr>
            <a:r>
              <a:rPr lang="en-US" sz="55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Split-</a:t>
            </a:r>
            <a:r>
              <a:rPr lang="en-US" sz="55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endParaRPr lang="en-US" sz="55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E4231D-E186-7946-A759-073631435D2C}"/>
              </a:ext>
            </a:extLst>
          </p:cNvPr>
          <p:cNvSpPr/>
          <p:nvPr/>
        </p:nvSpPr>
        <p:spPr>
          <a:xfrm>
            <a:off x="108857" y="1253271"/>
            <a:ext cx="87077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321366">
              <a:defRPr/>
            </a:pPr>
            <a:r>
              <a:rPr lang="en-US" sz="55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mScarlet</a:t>
            </a:r>
            <a:endParaRPr lang="en-US" sz="55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r" defTabSz="321366">
              <a:defRPr/>
            </a:pPr>
            <a:r>
              <a:rPr lang="en-US" sz="55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Split-</a:t>
            </a:r>
            <a:r>
              <a:rPr lang="en-US" sz="55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endParaRPr lang="en-US" sz="55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C041C2-D1C7-6C48-A84F-4728C1848F7A}"/>
              </a:ext>
            </a:extLst>
          </p:cNvPr>
          <p:cNvSpPr/>
          <p:nvPr/>
        </p:nvSpPr>
        <p:spPr>
          <a:xfrm>
            <a:off x="119017" y="1506255"/>
            <a:ext cx="87077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321366">
              <a:defRPr/>
            </a:pPr>
            <a:r>
              <a:rPr lang="en-US" sz="55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mScarlet</a:t>
            </a:r>
            <a:endParaRPr lang="en-US" sz="55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r" defTabSz="321366">
              <a:defRPr/>
            </a:pPr>
            <a:r>
              <a:rPr lang="en-US" sz="55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Split-</a:t>
            </a:r>
            <a:r>
              <a:rPr lang="en-US" sz="55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endParaRPr lang="en-US" sz="55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3CBA233-AAF7-1246-881E-EA285CDAB5A2}"/>
              </a:ext>
            </a:extLst>
          </p:cNvPr>
          <p:cNvSpPr/>
          <p:nvPr/>
        </p:nvSpPr>
        <p:spPr>
          <a:xfrm>
            <a:off x="119017" y="1758223"/>
            <a:ext cx="87077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321366">
              <a:defRPr/>
            </a:pPr>
            <a:r>
              <a:rPr lang="en-US" sz="55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mScarlet</a:t>
            </a:r>
            <a:endParaRPr lang="en-US" sz="55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r" defTabSz="321366">
              <a:defRPr/>
            </a:pPr>
            <a:r>
              <a:rPr lang="en-US" sz="55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Split-</a:t>
            </a:r>
            <a:r>
              <a:rPr lang="en-US" sz="55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endParaRPr lang="en-US" sz="55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956D03-5C5F-D040-B7BE-E009F682FD24}"/>
              </a:ext>
            </a:extLst>
          </p:cNvPr>
          <p:cNvSpPr/>
          <p:nvPr/>
        </p:nvSpPr>
        <p:spPr>
          <a:xfrm>
            <a:off x="267814" y="2522866"/>
            <a:ext cx="645620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Figure S1. Split-</a:t>
            </a:r>
            <a:r>
              <a:rPr lang="en-US" sz="1100" b="1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sequence comparison to </a:t>
            </a:r>
            <a:r>
              <a:rPr lang="en-US" sz="1100" b="1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mScarlet</a:t>
            </a:r>
            <a:endParaRPr lang="en-US" sz="11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just"/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(A) Protein sequence alignment of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mScarlet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and split-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 The ten amino acid substitutions are highlighted in red, the sequence of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in light gray and the sequence of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in dark gray. Note that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gly-gly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sequences at the C-termini of proteins can be degrons in mammalian cells, so when tagging proteins at their C-terminus, we recommend using the 24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a.a.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11(MDELYK).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(B) Protein structure from split-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generated with Phyre2 and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PyMOL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 Mutations of split-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relative to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mScarlet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are highlighted with surface rendering, and the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strand is colored in black.</a:t>
            </a:r>
          </a:p>
        </p:txBody>
      </p:sp>
    </p:spTree>
    <p:extLst>
      <p:ext uri="{BB962C8B-B14F-4D97-AF65-F5344CB8AC3E}">
        <p14:creationId xmlns:p14="http://schemas.microsoft.com/office/powerpoint/2010/main" val="3246011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lock, sitting&#10;&#10;Description automatically generated">
            <a:extLst>
              <a:ext uri="{FF2B5EF4-FFF2-40B4-BE49-F238E27FC236}">
                <a16:creationId xmlns:a16="http://schemas.microsoft.com/office/drawing/2014/main" id="{151C1779-5E07-0445-B75C-68C45801E5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8557"/>
          <a:stretch/>
        </p:blipFill>
        <p:spPr>
          <a:xfrm>
            <a:off x="-92782" y="192911"/>
            <a:ext cx="7381702" cy="39589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B8AE1D-16D0-D84E-875E-E9BDF75B15BC}"/>
              </a:ext>
            </a:extLst>
          </p:cNvPr>
          <p:cNvSpPr txBox="1"/>
          <p:nvPr/>
        </p:nvSpPr>
        <p:spPr>
          <a:xfrm>
            <a:off x="1199535" y="46506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C15414-D93F-6340-A311-3AB4505DE27C}"/>
              </a:ext>
            </a:extLst>
          </p:cNvPr>
          <p:cNvSpPr txBox="1"/>
          <p:nvPr/>
        </p:nvSpPr>
        <p:spPr>
          <a:xfrm>
            <a:off x="960121" y="2717074"/>
            <a:ext cx="1152880" cy="4154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700" dirty="0"/>
              <a:t>HEK293T</a:t>
            </a:r>
          </a:p>
          <a:p>
            <a:r>
              <a:rPr lang="en-US" sz="700" dirty="0"/>
              <a:t>+ GFP::split-wrmScarlet</a:t>
            </a:r>
            <a:r>
              <a:rPr lang="en-US" sz="700" baseline="-25000" dirty="0"/>
              <a:t>1-10</a:t>
            </a:r>
          </a:p>
          <a:p>
            <a:r>
              <a:rPr lang="en-US" sz="700" dirty="0"/>
              <a:t>(human codon optimized)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367AC7-C0EB-D044-A778-02FF5E1E529D}"/>
              </a:ext>
            </a:extLst>
          </p:cNvPr>
          <p:cNvSpPr txBox="1"/>
          <p:nvPr/>
        </p:nvSpPr>
        <p:spPr>
          <a:xfrm>
            <a:off x="4319445" y="596538"/>
            <a:ext cx="1231427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600" dirty="0"/>
              <a:t>HEK293T GFP-split-wrmScarlet</a:t>
            </a:r>
            <a:r>
              <a:rPr lang="en-US" sz="600" baseline="-25000" dirty="0"/>
              <a:t>1-10</a:t>
            </a:r>
          </a:p>
          <a:p>
            <a:r>
              <a:rPr lang="en-US" sz="600" dirty="0"/>
              <a:t>(human codon optimized)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23FA88-5B2E-314A-8913-C3DD15906D5F}"/>
              </a:ext>
            </a:extLst>
          </p:cNvPr>
          <p:cNvSpPr txBox="1"/>
          <p:nvPr/>
        </p:nvSpPr>
        <p:spPr>
          <a:xfrm>
            <a:off x="4319445" y="1664229"/>
            <a:ext cx="1231427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600" dirty="0"/>
              <a:t>HEK293T GFP-split-wrmScarlet</a:t>
            </a:r>
            <a:r>
              <a:rPr lang="en-US" sz="600" baseline="-25000" dirty="0"/>
              <a:t>1-10</a:t>
            </a:r>
          </a:p>
          <a:p>
            <a:r>
              <a:rPr lang="en-US" sz="600" dirty="0"/>
              <a:t>+ CLTA-N split-wrmScarlet</a:t>
            </a:r>
            <a:r>
              <a:rPr lang="en-US" sz="600" baseline="-25000" dirty="0"/>
              <a:t>11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72ACF5-CB19-644A-906B-8A6F205590A7}"/>
              </a:ext>
            </a:extLst>
          </p:cNvPr>
          <p:cNvSpPr txBox="1"/>
          <p:nvPr/>
        </p:nvSpPr>
        <p:spPr>
          <a:xfrm>
            <a:off x="4321624" y="2678775"/>
            <a:ext cx="1263487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600" dirty="0"/>
              <a:t>HEK293T GFP-split-wrmScarlet</a:t>
            </a:r>
            <a:r>
              <a:rPr lang="en-US" sz="600" baseline="-25000" dirty="0"/>
              <a:t>1-10</a:t>
            </a:r>
          </a:p>
          <a:p>
            <a:r>
              <a:rPr lang="en-US" sz="600" dirty="0"/>
              <a:t>+ CLTA-N split-wrmScarlet</a:t>
            </a:r>
            <a:r>
              <a:rPr lang="en-US" sz="600" baseline="-25000" dirty="0"/>
              <a:t>11 </a:t>
            </a:r>
            <a:r>
              <a:rPr lang="en-US" sz="600" dirty="0"/>
              <a:t>library</a:t>
            </a:r>
            <a:endParaRPr lang="en-US" sz="600" baseline="-25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0C8D47-ACA8-D844-879F-CBFA9807445D}"/>
              </a:ext>
            </a:extLst>
          </p:cNvPr>
          <p:cNvSpPr txBox="1"/>
          <p:nvPr/>
        </p:nvSpPr>
        <p:spPr>
          <a:xfrm>
            <a:off x="2183672" y="1197439"/>
            <a:ext cx="1289135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700" i="1" dirty="0">
                <a:solidFill>
                  <a:srgbClr val="FF0000"/>
                </a:solidFill>
              </a:rPr>
              <a:t>split-wrmScarlet</a:t>
            </a:r>
            <a:r>
              <a:rPr lang="en-US" sz="700" i="1" baseline="-25000" dirty="0">
                <a:solidFill>
                  <a:srgbClr val="FF0000"/>
                </a:solidFill>
              </a:rPr>
              <a:t>11</a:t>
            </a:r>
            <a:r>
              <a:rPr lang="en-US" sz="700" i="1" dirty="0">
                <a:solidFill>
                  <a:srgbClr val="FF0000"/>
                </a:solidFill>
              </a:rPr>
              <a:t> </a:t>
            </a:r>
            <a:r>
              <a:rPr lang="en-US" sz="700" dirty="0">
                <a:solidFill>
                  <a:srgbClr val="FF0000"/>
                </a:solidFill>
              </a:rPr>
              <a:t>library:</a:t>
            </a:r>
            <a:endParaRPr lang="en-US" sz="700" baseline="-25000" dirty="0">
              <a:solidFill>
                <a:srgbClr val="FF0000"/>
              </a:solidFill>
            </a:endParaRPr>
          </a:p>
          <a:p>
            <a:pPr algn="ctr"/>
            <a:r>
              <a:rPr lang="en-US" sz="700" dirty="0">
                <a:solidFill>
                  <a:srgbClr val="FF0000"/>
                </a:solidFill>
              </a:rPr>
              <a:t>110,000 nucleotide sequences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1AABEB-4038-9344-8640-E32D543E55CD}"/>
              </a:ext>
            </a:extLst>
          </p:cNvPr>
          <p:cNvSpPr txBox="1"/>
          <p:nvPr/>
        </p:nvSpPr>
        <p:spPr>
          <a:xfrm>
            <a:off x="836025" y="673636"/>
            <a:ext cx="816427" cy="923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600" dirty="0"/>
              <a:t>split-wrmScarlet</a:t>
            </a:r>
            <a:r>
              <a:rPr lang="en-US" sz="600" baseline="-25000" dirty="0"/>
              <a:t>1-10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27C7BCE-20F0-7A4C-BC1A-4EDB3F413DE0}"/>
              </a:ext>
            </a:extLst>
          </p:cNvPr>
          <p:cNvSpPr/>
          <p:nvPr/>
        </p:nvSpPr>
        <p:spPr>
          <a:xfrm>
            <a:off x="61250" y="4029430"/>
            <a:ext cx="704991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Figure S10. Screen for split-</a:t>
            </a:r>
            <a:r>
              <a:rPr lang="en-US" sz="1100" b="1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fluorescence in mammalian cells</a:t>
            </a:r>
            <a:endParaRPr lang="en-US" sz="11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just"/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(A) FACS histograms of human codon-optimized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expressed as a C-terminal GFP fusion. GFP expression verifies successful expression of the fusion protein in HEK293T cells by lentiviral transduction. (B) Schematic of the CRISPR-based knock-in design for screening single and double mutants of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 Left panel shows that neither our original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sequence nor its mutant library enabled detectable complementation as detected by FACS. Right panel shows that the control experiment using the sfGFP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/sfGFP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system displays high levels of knock-in and complementation in HEK293T cells.</a:t>
            </a:r>
          </a:p>
        </p:txBody>
      </p:sp>
    </p:spTree>
    <p:extLst>
      <p:ext uri="{BB962C8B-B14F-4D97-AF65-F5344CB8AC3E}">
        <p14:creationId xmlns:p14="http://schemas.microsoft.com/office/powerpoint/2010/main" val="3782248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69785" y="803953"/>
            <a:ext cx="973277" cy="1864944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5" name="Google Shape;55;p13"/>
          <p:cNvSpPr txBox="1"/>
          <p:nvPr/>
        </p:nvSpPr>
        <p:spPr>
          <a:xfrm>
            <a:off x="2392138" y="550211"/>
            <a:ext cx="1662045" cy="253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950" tIns="71950" rIns="71950" bIns="71950" anchor="t" anchorCtr="0">
            <a:noAutofit/>
          </a:bodyPr>
          <a:lstStyle/>
          <a:p>
            <a:r>
              <a:rPr lang="en" sz="1100" dirty="0">
                <a:latin typeface="Arial" panose="020B0604020202020204" pitchFamily="34" charset="0"/>
                <a:cs typeface="Arial" panose="020B0604020202020204" pitchFamily="34" charset="0"/>
              </a:rPr>
              <a:t>Lane #:    1    2    3    4</a:t>
            </a:r>
            <a:endParaRPr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3949593" y="1101545"/>
            <a:ext cx="649258" cy="178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950" tIns="71950" rIns="71950" bIns="71950" anchor="t" anchorCtr="0">
            <a:noAutofit/>
          </a:bodyPr>
          <a:lstStyle/>
          <a:p>
            <a:r>
              <a:rPr lang="en" sz="100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3949593" y="1903986"/>
            <a:ext cx="568750" cy="178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950" tIns="71950" rIns="71950" bIns="71950" anchor="t" anchorCtr="0">
            <a:noAutofit/>
          </a:bodyPr>
          <a:lstStyle/>
          <a:p>
            <a:r>
              <a:rPr lang="en" sz="1000" dirty="0">
                <a:latin typeface="Arial" panose="020B0604020202020204" pitchFamily="34" charset="0"/>
                <a:cs typeface="Arial" panose="020B0604020202020204" pitchFamily="34" charset="0"/>
              </a:rPr>
              <a:t>H2A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692623" y="2709308"/>
            <a:ext cx="1238030" cy="33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950" tIns="71950" rIns="71950" bIns="71950" anchor="t" anchorCtr="0">
            <a:noAutofit/>
          </a:bodyPr>
          <a:lstStyle/>
          <a:p>
            <a:pPr algn="ctr"/>
            <a:r>
              <a:rPr lang="en" sz="1000" dirty="0">
                <a:latin typeface="Arial" panose="020B0604020202020204" pitchFamily="34" charset="0"/>
                <a:cs typeface="Arial" panose="020B0604020202020204" pitchFamily="34" charset="0"/>
              </a:rPr>
              <a:t>H2A/GAPDH ratio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2903220" y="2709308"/>
            <a:ext cx="1315750" cy="33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950" tIns="71950" rIns="71950" bIns="71950" anchor="t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en" sz="900" dirty="0">
                <a:latin typeface="Arial" panose="020B0604020202020204" pitchFamily="34" charset="0"/>
                <a:cs typeface="Arial" panose="020B0604020202020204" pitchFamily="34" charset="0"/>
              </a:rPr>
              <a:t>0.40 0.56 0.52 0.49</a:t>
            </a:r>
            <a:endParaRPr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E5CC01C-4365-4946-B294-008E89818E59}"/>
              </a:ext>
            </a:extLst>
          </p:cNvPr>
          <p:cNvSpPr/>
          <p:nvPr/>
        </p:nvSpPr>
        <p:spPr>
          <a:xfrm>
            <a:off x="181435" y="3084264"/>
            <a:ext cx="685415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Figure S11. Split-wrmScarlet</a:t>
            </a:r>
            <a:r>
              <a:rPr lang="en-US" sz="1100" b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C-terminal amino acids did not affect H2A abundance</a:t>
            </a:r>
            <a:endParaRPr lang="en-US" sz="11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just"/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Western-blot of histone H2A (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his-3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) with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+/- MDELYK. Western blot targeting HIS-3 in wild-type animals (lane 1), somatic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 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expressing animals (lane 2), somatic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 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strain with HIS-3::split-wrmScarlet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ending with two glycines (lane 3), or somatic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 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+ HIS-3::split-wrmScarlet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11(MDELYK)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 GAPDH was used as a loading control. HIS-3/GAPDH ratios are displayed under each lane.</a:t>
            </a:r>
          </a:p>
        </p:txBody>
      </p:sp>
    </p:spTree>
    <p:extLst>
      <p:ext uri="{BB962C8B-B14F-4D97-AF65-F5344CB8AC3E}">
        <p14:creationId xmlns:p14="http://schemas.microsoft.com/office/powerpoint/2010/main" val="2374395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175C5A4-9B93-3E4C-9AC4-8FA6B910E2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655"/>
          <a:stretch/>
        </p:blipFill>
        <p:spPr>
          <a:xfrm>
            <a:off x="1943398" y="796028"/>
            <a:ext cx="2940386" cy="147732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8C2689B-1985-4A4A-B036-E5C65AF4552C}"/>
              </a:ext>
            </a:extLst>
          </p:cNvPr>
          <p:cNvSpPr/>
          <p:nvPr/>
        </p:nvSpPr>
        <p:spPr>
          <a:xfrm>
            <a:off x="1865894" y="387495"/>
            <a:ext cx="1062681" cy="1853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mTagBFP</a:t>
            </a:r>
            <a:endParaRPr lang="en-US" sz="1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740D3F8-A486-874E-B42E-F77A324C99ED}"/>
              </a:ext>
            </a:extLst>
          </p:cNvPr>
          <p:cNvSpPr/>
          <p:nvPr/>
        </p:nvSpPr>
        <p:spPr>
          <a:xfrm>
            <a:off x="2941626" y="385310"/>
            <a:ext cx="1062681" cy="18535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mScarlet</a:t>
            </a:r>
            <a:endParaRPr lang="en-US" sz="1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226DB9-F3A6-8848-9A22-33AC5CF73F0B}"/>
              </a:ext>
            </a:extLst>
          </p:cNvPr>
          <p:cNvSpPr/>
          <p:nvPr/>
        </p:nvSpPr>
        <p:spPr>
          <a:xfrm>
            <a:off x="4015273" y="382891"/>
            <a:ext cx="438082" cy="18535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variable end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D7677E-4F7C-FA41-9988-19B3F6817E23}"/>
              </a:ext>
            </a:extLst>
          </p:cNvPr>
          <p:cNvSpPr txBox="1"/>
          <p:nvPr/>
        </p:nvSpPr>
        <p:spPr>
          <a:xfrm>
            <a:off x="4464321" y="295792"/>
            <a:ext cx="1916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GG end</a:t>
            </a:r>
          </a:p>
          <a:p>
            <a:r>
              <a:rPr lang="en-US" sz="900" baseline="-25000" dirty="0"/>
              <a:t> </a:t>
            </a:r>
            <a:r>
              <a:rPr lang="en-US" sz="900" dirty="0"/>
              <a:t>MDELYK end</a:t>
            </a:r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755239FC-2787-A249-AAE3-F85818941EA0}"/>
              </a:ext>
            </a:extLst>
          </p:cNvPr>
          <p:cNvSpPr/>
          <p:nvPr/>
        </p:nvSpPr>
        <p:spPr>
          <a:xfrm>
            <a:off x="4464321" y="269966"/>
            <a:ext cx="65151" cy="39876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3DE357A-3F79-584E-A4A3-02A7A29FC1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516" y="2422578"/>
            <a:ext cx="3505200" cy="2565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ECA547-2F3B-B140-AF09-5CDE70CF9159}"/>
              </a:ext>
            </a:extLst>
          </p:cNvPr>
          <p:cNvSpPr txBox="1"/>
          <p:nvPr/>
        </p:nvSpPr>
        <p:spPr>
          <a:xfrm>
            <a:off x="2740148" y="1996357"/>
            <a:ext cx="1346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GG end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FD5A18-6D5A-244A-80A0-87B92C0314A2}"/>
              </a:ext>
            </a:extLst>
          </p:cNvPr>
          <p:cNvSpPr txBox="1"/>
          <p:nvPr/>
        </p:nvSpPr>
        <p:spPr>
          <a:xfrm>
            <a:off x="3937819" y="1985626"/>
            <a:ext cx="1651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MDELYK end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E95B070-78E7-5247-A2D6-D2DD95F5ABC5}"/>
              </a:ext>
            </a:extLst>
          </p:cNvPr>
          <p:cNvSpPr txBox="1">
            <a:spLocks/>
          </p:cNvSpPr>
          <p:nvPr/>
        </p:nvSpPr>
        <p:spPr>
          <a:xfrm>
            <a:off x="1234800" y="308213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 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D3AC899-2525-F044-AAC2-0F7237631DB7}"/>
              </a:ext>
            </a:extLst>
          </p:cNvPr>
          <p:cNvSpPr txBox="1">
            <a:spLocks/>
          </p:cNvSpPr>
          <p:nvPr/>
        </p:nvSpPr>
        <p:spPr>
          <a:xfrm>
            <a:off x="1234800" y="2455219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5AFF709-B4D3-C542-8DC9-485B53269955}"/>
              </a:ext>
            </a:extLst>
          </p:cNvPr>
          <p:cNvSpPr/>
          <p:nvPr/>
        </p:nvSpPr>
        <p:spPr>
          <a:xfrm>
            <a:off x="359989" y="5179316"/>
            <a:ext cx="636576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Figure S12. </a:t>
            </a:r>
            <a:r>
              <a:rPr lang="en-US" sz="1100" b="1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mScarlet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ending with GG or MDELYK yields similar protein abundance in yeast</a:t>
            </a:r>
            <a:endParaRPr lang="en-US" sz="11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just"/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(A) Representative images of yeasts expressing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mTagBFP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::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mScarlet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fusion truncated to end with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gly-gly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(GG end) or MDELYK from a p416-GPD promoter plasmid.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mTagBFP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fluorescence is pseudocolored in green, and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mScarlet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in red. (B) Histogram of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mTagBFP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fluorescence from 2556 yeasts expressing the truncation after GG and 1777 yeasts expressing the MDELYK end.</a:t>
            </a:r>
          </a:p>
        </p:txBody>
      </p:sp>
    </p:spTree>
    <p:extLst>
      <p:ext uri="{BB962C8B-B14F-4D97-AF65-F5344CB8AC3E}">
        <p14:creationId xmlns:p14="http://schemas.microsoft.com/office/powerpoint/2010/main" val="341259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BB5EB68A-40DE-BB48-BD4D-970A57533E7D}"/>
              </a:ext>
            </a:extLst>
          </p:cNvPr>
          <p:cNvGrpSpPr/>
          <p:nvPr/>
        </p:nvGrpSpPr>
        <p:grpSpPr>
          <a:xfrm>
            <a:off x="1285586" y="1200076"/>
            <a:ext cx="4656021" cy="2464406"/>
            <a:chOff x="1514420" y="1107842"/>
            <a:chExt cx="2973966" cy="1574108"/>
          </a:xfrm>
        </p:grpSpPr>
        <p:pic>
          <p:nvPicPr>
            <p:cNvPr id="57" name="Picture 56" descr="A picture containing indoor, sitting, black, apple&#10;&#10;Description automatically generated">
              <a:extLst>
                <a:ext uri="{FF2B5EF4-FFF2-40B4-BE49-F238E27FC236}">
                  <a16:creationId xmlns:a16="http://schemas.microsoft.com/office/drawing/2014/main" id="{0AD02F08-40EF-2240-B5C3-22824C7476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89018" y="1107842"/>
              <a:ext cx="2418189" cy="1574108"/>
            </a:xfrm>
            <a:prstGeom prst="rect">
              <a:avLst/>
            </a:prstGeom>
          </p:spPr>
        </p:pic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5DBEEEF-7C29-5A41-A675-9B0273C05EB4}"/>
                </a:ext>
              </a:extLst>
            </p:cNvPr>
            <p:cNvSpPr/>
            <p:nvPr/>
          </p:nvSpPr>
          <p:spPr>
            <a:xfrm>
              <a:off x="2738980" y="1110238"/>
              <a:ext cx="1749406" cy="2424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21366">
                <a:defRPr/>
              </a:pPr>
              <a:r>
                <a:rPr lang="en-US" sz="700" i="1" dirty="0" err="1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MembraneLS</a:t>
              </a:r>
              <a:r>
                <a:rPr lang="en-US" sz="700" i="1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::</a:t>
              </a:r>
              <a:r>
                <a:rPr lang="en-US" sz="700" i="1" dirty="0" err="1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mTagBFP</a:t>
              </a:r>
              <a:r>
                <a:rPr lang="en-US" sz="700" i="1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::split-wrmScarlet</a:t>
              </a:r>
              <a:r>
                <a:rPr lang="en-US" sz="700" i="1" baseline="-2500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11</a:t>
              </a:r>
            </a:p>
            <a:p>
              <a:pPr algn="ctr" defTabSz="321366">
                <a:defRPr/>
              </a:pPr>
              <a:r>
                <a:rPr lang="en-US" sz="700" i="1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+ split-wrmScarlet</a:t>
              </a:r>
              <a:r>
                <a:rPr lang="en-US" sz="700" i="1" baseline="-2500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1-10</a:t>
              </a:r>
            </a:p>
            <a:p>
              <a:pPr algn="ctr" defTabSz="321366">
                <a:defRPr/>
              </a:pPr>
              <a:endParaRPr lang="en-US" sz="700" i="1" baseline="-2500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14A8B03-A637-1040-AF6A-ED7A87F87B89}"/>
                </a:ext>
              </a:extLst>
            </p:cNvPr>
            <p:cNvSpPr/>
            <p:nvPr/>
          </p:nvSpPr>
          <p:spPr>
            <a:xfrm>
              <a:off x="1514420" y="1110235"/>
              <a:ext cx="1749406" cy="127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21366">
                <a:defRPr/>
              </a:pPr>
              <a:r>
                <a:rPr lang="en-US" sz="700" i="1" dirty="0" err="1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MembraneLS</a:t>
              </a:r>
              <a:r>
                <a:rPr lang="en-US" sz="700" i="1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::</a:t>
              </a:r>
              <a:r>
                <a:rPr lang="en-US" sz="700" i="1" dirty="0" err="1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mTagBFP</a:t>
              </a:r>
              <a:r>
                <a:rPr lang="en-US" sz="700" i="1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::</a:t>
              </a:r>
              <a:r>
                <a:rPr lang="en-US" sz="700" i="1" dirty="0" err="1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mScarlet</a:t>
              </a:r>
              <a:endParaRPr lang="en-US" sz="700" i="1" baseline="-2500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</p:grpSp>
      <p:pic>
        <p:nvPicPr>
          <p:cNvPr id="62" name="Picture 61" descr="A screenshot of a cell phone&#10;&#10;Description automatically generated">
            <a:extLst>
              <a:ext uri="{FF2B5EF4-FFF2-40B4-BE49-F238E27FC236}">
                <a16:creationId xmlns:a16="http://schemas.microsoft.com/office/drawing/2014/main" id="{8182629A-2042-AA4A-AEF3-AC107F7F1D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2854" y="3697280"/>
            <a:ext cx="4290429" cy="3217822"/>
          </a:xfrm>
          <a:prstGeom prst="rect">
            <a:avLst/>
          </a:prstGeom>
        </p:spPr>
      </p:pic>
      <p:sp>
        <p:nvSpPr>
          <p:cNvPr id="54" name="Content Placeholder 2">
            <a:extLst>
              <a:ext uri="{FF2B5EF4-FFF2-40B4-BE49-F238E27FC236}">
                <a16:creationId xmlns:a16="http://schemas.microsoft.com/office/drawing/2014/main" id="{17A551B5-A1D3-254F-9D12-5C82B160D229}"/>
              </a:ext>
            </a:extLst>
          </p:cNvPr>
          <p:cNvSpPr txBox="1">
            <a:spLocks/>
          </p:cNvSpPr>
          <p:nvPr/>
        </p:nvSpPr>
        <p:spPr>
          <a:xfrm>
            <a:off x="1378880" y="272874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 </a:t>
            </a:r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839E7DCD-E7F4-4248-ADA2-3018081164B9}"/>
              </a:ext>
            </a:extLst>
          </p:cNvPr>
          <p:cNvSpPr txBox="1">
            <a:spLocks/>
          </p:cNvSpPr>
          <p:nvPr/>
        </p:nvSpPr>
        <p:spPr>
          <a:xfrm>
            <a:off x="1377281" y="3862270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 </a:t>
            </a: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74E17B3C-B05A-A24A-8CF6-3485F28C5F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2251" y="209263"/>
            <a:ext cx="3785900" cy="102435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F097FDD-2E64-F94B-A13E-016AEBD25764}"/>
              </a:ext>
            </a:extLst>
          </p:cNvPr>
          <p:cNvSpPr/>
          <p:nvPr/>
        </p:nvSpPr>
        <p:spPr>
          <a:xfrm>
            <a:off x="316529" y="7080092"/>
            <a:ext cx="656307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Figure S2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 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Split-</a:t>
            </a:r>
            <a:r>
              <a:rPr lang="en-US" sz="1100" b="1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brightness in </a:t>
            </a:r>
            <a:r>
              <a:rPr lang="en-US" sz="1100" b="1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S. cerevisiae</a:t>
            </a:r>
            <a:endParaRPr lang="en-US" sz="11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just"/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(A) Composite display of red and blue channels for membrane-localized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mTagBFP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::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mScarlet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(wild-type) fusion or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plus membrane localized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mTagBFP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::split-wrmScarlet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in yeast. Images were acquired and are displayed under identical conditions. Note that the heterogeneity inherent to expression from plasmids is large, but split-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is capable of brightness levels similar to the parent protein. A schematic of the plasmids transformed is presented above each image.</a:t>
            </a:r>
          </a:p>
          <a:p>
            <a:pPr algn="just"/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(B) Histograms displaying the per-pixel ratio of red to blue fluorescence for background corrected, masked images.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mScarlet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/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mTagBFP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ratios are displayed in blue, and split-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/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mTagBFP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ratios in orange. The inset displays the average red/blue fluorescence ratio.</a:t>
            </a:r>
          </a:p>
        </p:txBody>
      </p:sp>
    </p:spTree>
    <p:extLst>
      <p:ext uri="{BB962C8B-B14F-4D97-AF65-F5344CB8AC3E}">
        <p14:creationId xmlns:p14="http://schemas.microsoft.com/office/powerpoint/2010/main" val="2770927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7BFDEE9-9CA2-5F41-87FD-BEEB849CB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692" y="1541635"/>
            <a:ext cx="2481577" cy="208881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1CFDAE2-4E21-1F42-A57C-D34BD08DA254}"/>
              </a:ext>
            </a:extLst>
          </p:cNvPr>
          <p:cNvSpPr/>
          <p:nvPr/>
        </p:nvSpPr>
        <p:spPr>
          <a:xfrm>
            <a:off x="1678835" y="1329234"/>
            <a:ext cx="1172116" cy="2437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84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Plasmid 20 ng/</a:t>
            </a:r>
            <a:r>
              <a:rPr lang="en-US" sz="984" dirty="0">
                <a:latin typeface="Symbol" pitchFamily="2" charset="2"/>
                <a:ea typeface="Helvetica Neue" panose="02000503000000020004" pitchFamily="2" charset="0"/>
                <a:cs typeface="Helvetica Neue" panose="02000503000000020004" pitchFamily="2" charset="0"/>
              </a:rPr>
              <a:t>m</a:t>
            </a:r>
            <a:r>
              <a:rPr lang="en-US" sz="984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4664B3-E709-6242-B413-93F93011A7DA}"/>
              </a:ext>
            </a:extLst>
          </p:cNvPr>
          <p:cNvSpPr/>
          <p:nvPr/>
        </p:nvSpPr>
        <p:spPr>
          <a:xfrm>
            <a:off x="1841067" y="3665583"/>
            <a:ext cx="542136" cy="2437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84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n=206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3147A4F-69D8-1946-98B5-76A18FF303E9}"/>
              </a:ext>
            </a:extLst>
          </p:cNvPr>
          <p:cNvSpPr/>
          <p:nvPr/>
        </p:nvSpPr>
        <p:spPr>
          <a:xfrm>
            <a:off x="2340121" y="3665583"/>
            <a:ext cx="471604" cy="2437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84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n=70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11DA6231-76E7-5641-909F-750B768E7B52}"/>
              </a:ext>
            </a:extLst>
          </p:cNvPr>
          <p:cNvSpPr txBox="1">
            <a:spLocks/>
          </p:cNvSpPr>
          <p:nvPr/>
        </p:nvSpPr>
        <p:spPr>
          <a:xfrm>
            <a:off x="1055506" y="375779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E46D6069-7388-DD4B-9F2A-6624A10EE7CD}"/>
              </a:ext>
            </a:extLst>
          </p:cNvPr>
          <p:cNvSpPr txBox="1">
            <a:spLocks/>
          </p:cNvSpPr>
          <p:nvPr/>
        </p:nvSpPr>
        <p:spPr>
          <a:xfrm>
            <a:off x="1053907" y="1314262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 </a:t>
            </a:r>
          </a:p>
        </p:txBody>
      </p:sp>
      <p:pic>
        <p:nvPicPr>
          <p:cNvPr id="12" name="Picture 11" descr="A screenshot of a cell phone&#10;&#10;Description automatically generated">
            <a:extLst>
              <a:ext uri="{FF2B5EF4-FFF2-40B4-BE49-F238E27FC236}">
                <a16:creationId xmlns:a16="http://schemas.microsoft.com/office/drawing/2014/main" id="{4D958D14-47B3-8848-A762-A662A85677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291" y="470242"/>
            <a:ext cx="4035079" cy="67622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1309D5F-7512-454F-9651-787A11DB07C3}"/>
              </a:ext>
            </a:extLst>
          </p:cNvPr>
          <p:cNvSpPr/>
          <p:nvPr/>
        </p:nvSpPr>
        <p:spPr>
          <a:xfrm>
            <a:off x="1456692" y="2348281"/>
            <a:ext cx="222143" cy="68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1BFAEB-3BE3-754E-9425-8F15266E14D8}"/>
              </a:ext>
            </a:extLst>
          </p:cNvPr>
          <p:cNvSpPr/>
          <p:nvPr/>
        </p:nvSpPr>
        <p:spPr>
          <a:xfrm>
            <a:off x="538451" y="4057853"/>
            <a:ext cx="6285543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Figure S3. Developmental toxicity in worms expressing split-sfCherry3 in somatic nuclei</a:t>
            </a:r>
            <a:endParaRPr lang="en-US" sz="11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just"/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(A) Schematic of the two plasmids encoding split-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or split-sfCherry3 used for comparison. Each plasmid consists of a large FP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fused to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mNeonGreen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and the corresponding small FP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fused to mTagBFP2 preceded with three SV40 nuclear localization sequences (NLS). The T2A sequence ensures the separation of NLS::mTagBFP2::FP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 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from the corresponding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mNeonGreen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::FP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 (B) Quantification of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mNeonGreen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-positive animals into one of three classes: dead eggs, larvae or adults.</a:t>
            </a:r>
          </a:p>
        </p:txBody>
      </p:sp>
    </p:spTree>
    <p:extLst>
      <p:ext uri="{BB962C8B-B14F-4D97-AF65-F5344CB8AC3E}">
        <p14:creationId xmlns:p14="http://schemas.microsoft.com/office/powerpoint/2010/main" val="1947522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11BDDE52-649E-9C47-A272-AC8A26C3C6CA}"/>
              </a:ext>
            </a:extLst>
          </p:cNvPr>
          <p:cNvSpPr txBox="1"/>
          <p:nvPr/>
        </p:nvSpPr>
        <p:spPr>
          <a:xfrm>
            <a:off x="84383" y="4073765"/>
            <a:ext cx="559480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Figure S4. Split-</a:t>
            </a:r>
            <a:r>
              <a:rPr lang="en-US" sz="1100" b="1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and split-sfCherry3 comparison</a:t>
            </a:r>
            <a:endParaRPr lang="en-US" sz="11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Individual channels and overlays corresponding to the images displayed in Figure 1B. </a:t>
            </a:r>
          </a:p>
          <a:p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 </a:t>
            </a:r>
          </a:p>
        </p:txBody>
      </p:sp>
      <p:sp>
        <p:nvSpPr>
          <p:cNvPr id="54" name="Content Placeholder 2">
            <a:extLst>
              <a:ext uri="{FF2B5EF4-FFF2-40B4-BE49-F238E27FC236}">
                <a16:creationId xmlns:a16="http://schemas.microsoft.com/office/drawing/2014/main" id="{17A551B5-A1D3-254F-9D12-5C82B160D229}"/>
              </a:ext>
            </a:extLst>
          </p:cNvPr>
          <p:cNvSpPr txBox="1">
            <a:spLocks/>
          </p:cNvSpPr>
          <p:nvPr/>
        </p:nvSpPr>
        <p:spPr>
          <a:xfrm>
            <a:off x="434333" y="414699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 </a:t>
            </a:r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839E7DCD-E7F4-4248-ADA2-3018081164B9}"/>
              </a:ext>
            </a:extLst>
          </p:cNvPr>
          <p:cNvSpPr txBox="1">
            <a:spLocks/>
          </p:cNvSpPr>
          <p:nvPr/>
        </p:nvSpPr>
        <p:spPr>
          <a:xfrm>
            <a:off x="1201246" y="4101877"/>
            <a:ext cx="144536" cy="109005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</a:p>
        </p:txBody>
      </p:sp>
      <p:pic>
        <p:nvPicPr>
          <p:cNvPr id="4" name="Picture 3" descr="A worm on the ground&#10;&#10;Description automatically generated">
            <a:extLst>
              <a:ext uri="{FF2B5EF4-FFF2-40B4-BE49-F238E27FC236}">
                <a16:creationId xmlns:a16="http://schemas.microsoft.com/office/drawing/2014/main" id="{8628D5CD-1D6E-934A-9654-E49881D17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635" y="2529303"/>
            <a:ext cx="3225756" cy="1035529"/>
          </a:xfrm>
          <a:prstGeom prst="rect">
            <a:avLst/>
          </a:prstGeom>
        </p:spPr>
      </p:pic>
      <p:pic>
        <p:nvPicPr>
          <p:cNvPr id="6" name="Picture 5" descr="A worm on the ground&#10;&#10;Description automatically generated">
            <a:extLst>
              <a:ext uri="{FF2B5EF4-FFF2-40B4-BE49-F238E27FC236}">
                <a16:creationId xmlns:a16="http://schemas.microsoft.com/office/drawing/2014/main" id="{79355131-886A-BC47-BC77-A26453BC14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887" y="1617407"/>
            <a:ext cx="3225756" cy="1035529"/>
          </a:xfrm>
          <a:prstGeom prst="rect">
            <a:avLst/>
          </a:prstGeom>
        </p:spPr>
      </p:pic>
      <p:pic>
        <p:nvPicPr>
          <p:cNvPr id="8" name="Picture 7" descr="A worm on the ground&#10;&#10;Description automatically generated">
            <a:extLst>
              <a:ext uri="{FF2B5EF4-FFF2-40B4-BE49-F238E27FC236}">
                <a16:creationId xmlns:a16="http://schemas.microsoft.com/office/drawing/2014/main" id="{5720E724-04E8-DD44-91B2-66775D80BD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887" y="2529303"/>
            <a:ext cx="3225756" cy="1035529"/>
          </a:xfrm>
          <a:prstGeom prst="rect">
            <a:avLst/>
          </a:prstGeom>
        </p:spPr>
      </p:pic>
      <p:pic>
        <p:nvPicPr>
          <p:cNvPr id="10" name="Picture 9" descr="A worm on the ground&#10;&#10;Description automatically generated">
            <a:extLst>
              <a:ext uri="{FF2B5EF4-FFF2-40B4-BE49-F238E27FC236}">
                <a16:creationId xmlns:a16="http://schemas.microsoft.com/office/drawing/2014/main" id="{7439DF0C-5791-0844-BDF8-08B0E605EF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1635" y="611676"/>
            <a:ext cx="3225756" cy="1035529"/>
          </a:xfrm>
          <a:prstGeom prst="rect">
            <a:avLst/>
          </a:prstGeom>
        </p:spPr>
      </p:pic>
      <p:pic>
        <p:nvPicPr>
          <p:cNvPr id="12" name="Picture 11" descr="A worm on the ground&#10;&#10;Description automatically generated">
            <a:extLst>
              <a:ext uri="{FF2B5EF4-FFF2-40B4-BE49-F238E27FC236}">
                <a16:creationId xmlns:a16="http://schemas.microsoft.com/office/drawing/2014/main" id="{8DB6AA6C-E861-F046-A2CD-543C5066E6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887" y="616797"/>
            <a:ext cx="3225756" cy="1035529"/>
          </a:xfrm>
          <a:prstGeom prst="rect">
            <a:avLst/>
          </a:prstGeom>
        </p:spPr>
      </p:pic>
      <p:pic>
        <p:nvPicPr>
          <p:cNvPr id="21" name="Picture 20" descr="A worm on the ground&#10;&#10;Description automatically generated">
            <a:extLst>
              <a:ext uri="{FF2B5EF4-FFF2-40B4-BE49-F238E27FC236}">
                <a16:creationId xmlns:a16="http://schemas.microsoft.com/office/drawing/2014/main" id="{CB6655AD-FA15-6842-A6B4-E4DA1833BB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1635" y="1617406"/>
            <a:ext cx="3225756" cy="1035529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35E75B9-26F3-2D42-93BA-61269D8357C7}"/>
              </a:ext>
            </a:extLst>
          </p:cNvPr>
          <p:cNvSpPr txBox="1">
            <a:spLocks/>
          </p:cNvSpPr>
          <p:nvPr/>
        </p:nvSpPr>
        <p:spPr>
          <a:xfrm>
            <a:off x="3821618" y="418643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E9E693C-9305-B24C-AB15-1B0E3AF8BDBD}"/>
              </a:ext>
            </a:extLst>
          </p:cNvPr>
          <p:cNvSpPr txBox="1">
            <a:spLocks/>
          </p:cNvSpPr>
          <p:nvPr/>
        </p:nvSpPr>
        <p:spPr>
          <a:xfrm>
            <a:off x="2394957" y="3441253"/>
            <a:ext cx="1398051" cy="208940"/>
          </a:xfrm>
          <a:prstGeom prst="rect">
            <a:avLst/>
          </a:prstGeom>
        </p:spPr>
        <p:txBody>
          <a:bodyPr vert="horz" lIns="64271" tIns="0" rIns="64271" bIns="0" rtlCol="0" anchor="t">
            <a:normAutofit/>
          </a:bodyPr>
          <a:lstStyle>
            <a:lvl1pPr algn="l" defTabSz="5962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34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Pmyo3-split-wrmScarlet</a:t>
            </a:r>
            <a:endParaRPr lang="en-US" sz="800" b="0" i="1" baseline="-25000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465BD42-F585-EC45-A07C-483BB370B372}"/>
              </a:ext>
            </a:extLst>
          </p:cNvPr>
          <p:cNvSpPr txBox="1">
            <a:spLocks/>
          </p:cNvSpPr>
          <p:nvPr/>
        </p:nvSpPr>
        <p:spPr>
          <a:xfrm>
            <a:off x="800110" y="3441252"/>
            <a:ext cx="1223845" cy="207461"/>
          </a:xfrm>
          <a:prstGeom prst="rect">
            <a:avLst/>
          </a:prstGeom>
        </p:spPr>
        <p:txBody>
          <a:bodyPr vert="horz" lIns="64271" tIns="0" rIns="64271" bIns="0" rtlCol="0" anchor="t">
            <a:normAutofit/>
          </a:bodyPr>
          <a:lstStyle>
            <a:lvl1pPr algn="l" defTabSz="5962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34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Pmyo3-split-sfCherry3</a:t>
            </a:r>
            <a:endParaRPr lang="en-US" sz="800" b="0" i="1" baseline="-25000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4652354-4B9D-6F4F-B5AB-CE06B1C3CC2E}"/>
              </a:ext>
            </a:extLst>
          </p:cNvPr>
          <p:cNvSpPr txBox="1">
            <a:spLocks/>
          </p:cNvSpPr>
          <p:nvPr/>
        </p:nvSpPr>
        <p:spPr>
          <a:xfrm>
            <a:off x="5656546" y="3439829"/>
            <a:ext cx="1398051" cy="208940"/>
          </a:xfrm>
          <a:prstGeom prst="rect">
            <a:avLst/>
          </a:prstGeom>
        </p:spPr>
        <p:txBody>
          <a:bodyPr vert="horz" lIns="64271" tIns="0" rIns="64271" bIns="0" rtlCol="0" anchor="t">
            <a:normAutofit/>
          </a:bodyPr>
          <a:lstStyle>
            <a:lvl1pPr algn="l" defTabSz="5962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34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Pmyo3-split-wrmScarlet</a:t>
            </a:r>
            <a:endParaRPr lang="en-US" sz="800" b="0" i="1" baseline="-25000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0A50149-13D1-7D49-8638-FF24B60B437E}"/>
              </a:ext>
            </a:extLst>
          </p:cNvPr>
          <p:cNvSpPr txBox="1">
            <a:spLocks/>
          </p:cNvSpPr>
          <p:nvPr/>
        </p:nvSpPr>
        <p:spPr>
          <a:xfrm>
            <a:off x="4115674" y="3439828"/>
            <a:ext cx="1223845" cy="207461"/>
          </a:xfrm>
          <a:prstGeom prst="rect">
            <a:avLst/>
          </a:prstGeom>
        </p:spPr>
        <p:txBody>
          <a:bodyPr vert="horz" lIns="64271" tIns="0" rIns="64271" bIns="0" rtlCol="0" anchor="t">
            <a:normAutofit/>
          </a:bodyPr>
          <a:lstStyle>
            <a:lvl1pPr algn="l" defTabSz="5962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34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Pmyo3-split-sfCherry3</a:t>
            </a:r>
            <a:endParaRPr lang="en-US" sz="800" b="0" i="1" baseline="-25000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17EA6EA-840B-A641-9873-1A5E505FA89B}"/>
              </a:ext>
            </a:extLst>
          </p:cNvPr>
          <p:cNvSpPr txBox="1">
            <a:spLocks/>
          </p:cNvSpPr>
          <p:nvPr/>
        </p:nvSpPr>
        <p:spPr>
          <a:xfrm>
            <a:off x="84383" y="1966389"/>
            <a:ext cx="69079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800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red channel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94EED9-71C7-E742-AFE3-B29FED1529FB}"/>
              </a:ext>
            </a:extLst>
          </p:cNvPr>
          <p:cNvSpPr txBox="1">
            <a:spLocks/>
          </p:cNvSpPr>
          <p:nvPr/>
        </p:nvSpPr>
        <p:spPr>
          <a:xfrm>
            <a:off x="74333" y="2961937"/>
            <a:ext cx="69079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800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green or blue channel 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E7492C20-45C4-344D-9330-6DD42943B55C}"/>
              </a:ext>
            </a:extLst>
          </p:cNvPr>
          <p:cNvSpPr txBox="1">
            <a:spLocks/>
          </p:cNvSpPr>
          <p:nvPr/>
        </p:nvSpPr>
        <p:spPr>
          <a:xfrm>
            <a:off x="53555" y="999288"/>
            <a:ext cx="69079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800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Two channels</a:t>
            </a:r>
          </a:p>
        </p:txBody>
      </p:sp>
    </p:spTree>
    <p:extLst>
      <p:ext uri="{BB962C8B-B14F-4D97-AF65-F5344CB8AC3E}">
        <p14:creationId xmlns:p14="http://schemas.microsoft.com/office/powerpoint/2010/main" val="4221692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94CECCD-70EB-674A-8FFB-BB5D071C2BDF}"/>
              </a:ext>
            </a:extLst>
          </p:cNvPr>
          <p:cNvSpPr txBox="1">
            <a:spLocks/>
          </p:cNvSpPr>
          <p:nvPr/>
        </p:nvSpPr>
        <p:spPr>
          <a:xfrm>
            <a:off x="121951" y="374287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BE878C6-2B98-BB4B-92BC-AE5AAAC549E4}"/>
              </a:ext>
            </a:extLst>
          </p:cNvPr>
          <p:cNvSpPr txBox="1">
            <a:spLocks/>
          </p:cNvSpPr>
          <p:nvPr/>
        </p:nvSpPr>
        <p:spPr>
          <a:xfrm>
            <a:off x="121951" y="3353737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 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CBCE787-FF83-5343-A9B5-4D18C57699A3}"/>
              </a:ext>
            </a:extLst>
          </p:cNvPr>
          <p:cNvGrpSpPr/>
          <p:nvPr/>
        </p:nvGrpSpPr>
        <p:grpSpPr>
          <a:xfrm>
            <a:off x="516718" y="3182021"/>
            <a:ext cx="2142217" cy="2391885"/>
            <a:chOff x="1105336" y="3164257"/>
            <a:chExt cx="2142217" cy="2391885"/>
          </a:xfrm>
        </p:grpSpPr>
        <p:pic>
          <p:nvPicPr>
            <p:cNvPr id="5" name="Picture 4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C6AFD826-F92C-314C-AAB9-7595437759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769" b="6961"/>
            <a:stretch/>
          </p:blipFill>
          <p:spPr>
            <a:xfrm>
              <a:off x="1105336" y="3164257"/>
              <a:ext cx="2142217" cy="2391885"/>
            </a:xfrm>
            <a:prstGeom prst="rect">
              <a:avLst/>
            </a:prstGeom>
          </p:spPr>
        </p:pic>
        <p:pic>
          <p:nvPicPr>
            <p:cNvPr id="31" name="Picture 30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84E66B1F-53E1-CA4B-AEBC-ACA60CED36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8610" b="76392"/>
            <a:stretch/>
          </p:blipFill>
          <p:spPr>
            <a:xfrm>
              <a:off x="2247018" y="3897731"/>
              <a:ext cx="715037" cy="372052"/>
            </a:xfrm>
            <a:prstGeom prst="rect">
              <a:avLst/>
            </a:prstGeom>
          </p:spPr>
        </p:pic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9575607B-C4EB-5745-9823-75F1A2C4AA6A}"/>
              </a:ext>
            </a:extLst>
          </p:cNvPr>
          <p:cNvSpPr txBox="1"/>
          <p:nvPr/>
        </p:nvSpPr>
        <p:spPr>
          <a:xfrm>
            <a:off x="952122" y="5529390"/>
            <a:ext cx="13019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Days of adulthood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4764D99-B93A-E54B-ACF8-6803434FE0F7}"/>
              </a:ext>
            </a:extLst>
          </p:cNvPr>
          <p:cNvSpPr txBox="1"/>
          <p:nvPr/>
        </p:nvSpPr>
        <p:spPr>
          <a:xfrm rot="16200000">
            <a:off x="-112731" y="4301346"/>
            <a:ext cx="10070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Fraction alive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0A175E4-8550-6941-A6BC-B6DAFAB07BAD}"/>
              </a:ext>
            </a:extLst>
          </p:cNvPr>
          <p:cNvGrpSpPr/>
          <p:nvPr/>
        </p:nvGrpSpPr>
        <p:grpSpPr>
          <a:xfrm>
            <a:off x="3648564" y="3168386"/>
            <a:ext cx="2363338" cy="2591612"/>
            <a:chOff x="3748306" y="3767596"/>
            <a:chExt cx="2363338" cy="2591612"/>
          </a:xfrm>
        </p:grpSpPr>
        <p:pic>
          <p:nvPicPr>
            <p:cNvPr id="3" name="Picture 2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C8BAA82B-7B48-354A-AE92-46BCD2BA78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623" b="6961"/>
            <a:stretch/>
          </p:blipFill>
          <p:spPr>
            <a:xfrm>
              <a:off x="3966153" y="3767596"/>
              <a:ext cx="2145491" cy="2391885"/>
            </a:xfrm>
            <a:prstGeom prst="rect">
              <a:avLst/>
            </a:prstGeom>
          </p:spPr>
        </p:pic>
        <p:pic>
          <p:nvPicPr>
            <p:cNvPr id="33" name="Picture 32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4BFCAB79-63B2-6F4A-B8D8-FCD7A37D37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8610" b="76392"/>
            <a:stretch/>
          </p:blipFill>
          <p:spPr>
            <a:xfrm>
              <a:off x="5069590" y="4440927"/>
              <a:ext cx="723182" cy="324721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8F60371-4D3A-E140-89E3-2C625DA37193}"/>
                </a:ext>
              </a:extLst>
            </p:cNvPr>
            <p:cNvSpPr txBox="1"/>
            <p:nvPr/>
          </p:nvSpPr>
          <p:spPr>
            <a:xfrm rot="16200000">
              <a:off x="3367913" y="4886921"/>
              <a:ext cx="100700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Fraction alive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77F7468-3735-614B-A860-CCD1A2A13010}"/>
                </a:ext>
              </a:extLst>
            </p:cNvPr>
            <p:cNvSpPr txBox="1"/>
            <p:nvPr/>
          </p:nvSpPr>
          <p:spPr>
            <a:xfrm>
              <a:off x="4400753" y="6112987"/>
              <a:ext cx="130195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Days of adulthood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40FA4036-636A-EA49-A4EC-57309AF34D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119" y="415915"/>
            <a:ext cx="3272950" cy="2851869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0E83D839-0EF6-8F43-B5D9-8CEA8A300FB6}"/>
              </a:ext>
            </a:extLst>
          </p:cNvPr>
          <p:cNvGrpSpPr/>
          <p:nvPr/>
        </p:nvGrpSpPr>
        <p:grpSpPr>
          <a:xfrm>
            <a:off x="1606051" y="3433288"/>
            <a:ext cx="2326389" cy="605811"/>
            <a:chOff x="2352932" y="4235682"/>
            <a:chExt cx="2326389" cy="60581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CE8B203-4A20-CC42-91BE-6EDE640FE362}"/>
                </a:ext>
              </a:extLst>
            </p:cNvPr>
            <p:cNvSpPr txBox="1"/>
            <p:nvPr/>
          </p:nvSpPr>
          <p:spPr>
            <a:xfrm>
              <a:off x="2555563" y="4235682"/>
              <a:ext cx="99257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Wild type (N2E)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075DA1D-C523-9947-9F1F-D73517645E9D}"/>
                </a:ext>
              </a:extLst>
            </p:cNvPr>
            <p:cNvGrpSpPr/>
            <p:nvPr/>
          </p:nvGrpSpPr>
          <p:grpSpPr>
            <a:xfrm>
              <a:off x="2352932" y="4324350"/>
              <a:ext cx="251604" cy="447210"/>
              <a:chOff x="2352932" y="4324350"/>
              <a:chExt cx="251604" cy="447210"/>
            </a:xfrm>
          </p:grpSpPr>
          <p:pic>
            <p:nvPicPr>
              <p:cNvPr id="28" name="Picture 27" descr="A screenshot of a cell phone&#10;&#10;Description automatically generated">
                <a:extLst>
                  <a:ext uri="{FF2B5EF4-FFF2-40B4-BE49-F238E27FC236}">
                    <a16:creationId xmlns:a16="http://schemas.microsoft.com/office/drawing/2014/main" id="{54FF4396-69D4-3B4F-A7BA-096D30056F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60962" t="32852" r="33273" b="65684"/>
              <a:stretch/>
            </p:blipFill>
            <p:spPr>
              <a:xfrm>
                <a:off x="2352932" y="4324350"/>
                <a:ext cx="251604" cy="73025"/>
              </a:xfrm>
              <a:prstGeom prst="rect">
                <a:avLst/>
              </a:prstGeom>
            </p:spPr>
          </p:pic>
          <p:pic>
            <p:nvPicPr>
              <p:cNvPr id="23" name="Picture 22" descr="A screenshot of a cell phone&#10;&#10;Description automatically generated">
                <a:extLst>
                  <a:ext uri="{FF2B5EF4-FFF2-40B4-BE49-F238E27FC236}">
                    <a16:creationId xmlns:a16="http://schemas.microsoft.com/office/drawing/2014/main" id="{EE0A428E-B40A-1643-B765-4A38155DB92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60962" t="34889" r="33273" b="63116"/>
              <a:stretch/>
            </p:blipFill>
            <p:spPr>
              <a:xfrm>
                <a:off x="2352932" y="4498864"/>
                <a:ext cx="251604" cy="99492"/>
              </a:xfrm>
              <a:prstGeom prst="rect">
                <a:avLst/>
              </a:prstGeom>
            </p:spPr>
          </p:pic>
          <p:pic>
            <p:nvPicPr>
              <p:cNvPr id="25" name="Picture 24" descr="A screenshot of a cell phone&#10;&#10;Description automatically generated">
                <a:extLst>
                  <a:ext uri="{FF2B5EF4-FFF2-40B4-BE49-F238E27FC236}">
                    <a16:creationId xmlns:a16="http://schemas.microsoft.com/office/drawing/2014/main" id="{F298966A-0F96-FC49-9074-C877F530F7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60962" t="37881" r="33273" b="60783"/>
              <a:stretch/>
            </p:blipFill>
            <p:spPr>
              <a:xfrm>
                <a:off x="2352932" y="4704884"/>
                <a:ext cx="251604" cy="66676"/>
              </a:xfrm>
              <a:prstGeom prst="rect">
                <a:avLst/>
              </a:prstGeom>
            </p:spPr>
          </p:pic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ECB891E-96C0-DB4F-901B-A007E2106459}"/>
                </a:ext>
              </a:extLst>
            </p:cNvPr>
            <p:cNvSpPr txBox="1"/>
            <p:nvPr/>
          </p:nvSpPr>
          <p:spPr>
            <a:xfrm>
              <a:off x="2550212" y="4424963"/>
              <a:ext cx="212910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Somatic split-wrmScarlet</a:t>
              </a:r>
              <a:r>
                <a:rPr lang="en-US" sz="9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1-10</a:t>
              </a:r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 (CF4582)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3D843BE-1CD2-3540-ACF0-80E7E8BEEEE1}"/>
                </a:ext>
              </a:extLst>
            </p:cNvPr>
            <p:cNvSpPr txBox="1"/>
            <p:nvPr/>
          </p:nvSpPr>
          <p:spPr>
            <a:xfrm>
              <a:off x="2555563" y="4610661"/>
              <a:ext cx="167385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Somatic sfGFP</a:t>
              </a:r>
              <a:r>
                <a:rPr lang="en-US" sz="9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1-10</a:t>
              </a:r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 (CF4587)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122B743-9731-7742-9AB2-E7BC20BC962C}"/>
              </a:ext>
            </a:extLst>
          </p:cNvPr>
          <p:cNvGrpSpPr/>
          <p:nvPr/>
        </p:nvGrpSpPr>
        <p:grpSpPr>
          <a:xfrm>
            <a:off x="4838243" y="3433288"/>
            <a:ext cx="2271109" cy="420113"/>
            <a:chOff x="5750998" y="4424382"/>
            <a:chExt cx="2271109" cy="420113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270957B-1BF3-F549-847C-FA1F9491A0DC}"/>
                </a:ext>
              </a:extLst>
            </p:cNvPr>
            <p:cNvGrpSpPr/>
            <p:nvPr/>
          </p:nvGrpSpPr>
          <p:grpSpPr>
            <a:xfrm>
              <a:off x="5750998" y="4504483"/>
              <a:ext cx="251604" cy="289136"/>
              <a:chOff x="2795187" y="4517813"/>
              <a:chExt cx="251604" cy="289136"/>
            </a:xfrm>
          </p:grpSpPr>
          <p:pic>
            <p:nvPicPr>
              <p:cNvPr id="26" name="Picture 25" descr="A screenshot of a cell phone&#10;&#10;Description automatically generated">
                <a:extLst>
                  <a:ext uri="{FF2B5EF4-FFF2-40B4-BE49-F238E27FC236}">
                    <a16:creationId xmlns:a16="http://schemas.microsoft.com/office/drawing/2014/main" id="{4097497A-0D31-404B-A7C3-B2379E7ADD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57667" t="32176" r="36568" b="66349"/>
              <a:stretch/>
            </p:blipFill>
            <p:spPr>
              <a:xfrm>
                <a:off x="2795187" y="4517813"/>
                <a:ext cx="251604" cy="73026"/>
              </a:xfrm>
              <a:prstGeom prst="rect">
                <a:avLst/>
              </a:prstGeom>
            </p:spPr>
          </p:pic>
          <p:pic>
            <p:nvPicPr>
              <p:cNvPr id="34" name="Picture 33" descr="A screenshot of a cell phone&#10;&#10;Description automatically generated">
                <a:extLst>
                  <a:ext uri="{FF2B5EF4-FFF2-40B4-BE49-F238E27FC236}">
                    <a16:creationId xmlns:a16="http://schemas.microsoft.com/office/drawing/2014/main" id="{6065E852-0236-C448-93D2-FEE42DC28B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57667" t="35049" r="36568" b="63605"/>
              <a:stretch/>
            </p:blipFill>
            <p:spPr>
              <a:xfrm>
                <a:off x="2795187" y="4740272"/>
                <a:ext cx="251604" cy="66677"/>
              </a:xfrm>
              <a:prstGeom prst="rect">
                <a:avLst/>
              </a:prstGeom>
            </p:spPr>
          </p:pic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274141F-22ED-104D-9F15-22C8F3A3D209}"/>
                </a:ext>
              </a:extLst>
            </p:cNvPr>
            <p:cNvSpPr txBox="1"/>
            <p:nvPr/>
          </p:nvSpPr>
          <p:spPr>
            <a:xfrm>
              <a:off x="5949645" y="4424382"/>
              <a:ext cx="185820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Muscle SKI-LODGE (WBM1126)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347A530-F9B3-654D-BA10-FA4BE71FF122}"/>
                </a:ext>
              </a:extLst>
            </p:cNvPr>
            <p:cNvSpPr txBox="1"/>
            <p:nvPr/>
          </p:nvSpPr>
          <p:spPr>
            <a:xfrm>
              <a:off x="5944294" y="4613663"/>
              <a:ext cx="207781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Muscle split-wrmScarlet</a:t>
              </a:r>
              <a:r>
                <a:rPr lang="en-US" sz="9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1-10</a:t>
              </a:r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 (CF4610)</a:t>
              </a: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DC6F82E5-31DD-D144-AC06-E9C8DCB43BA2}"/>
              </a:ext>
            </a:extLst>
          </p:cNvPr>
          <p:cNvSpPr/>
          <p:nvPr/>
        </p:nvSpPr>
        <p:spPr>
          <a:xfrm>
            <a:off x="63729" y="5973508"/>
            <a:ext cx="696430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Figure S5. Brood size and lifespan of split-wrmScarlet</a:t>
            </a:r>
            <a:r>
              <a:rPr lang="en-US" sz="1100" b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and sfGFP</a:t>
            </a:r>
            <a:r>
              <a:rPr lang="en-US" sz="1100" b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lines</a:t>
            </a:r>
            <a:endParaRPr lang="en-US" sz="11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just"/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and sfGFP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lines produced wild-type numbers of progeny (A) and a wild-type lifespan (B). Genotypes: N2E (wild-type), CF4582 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muIs252[Peft-3::split-wrmScarlet</a:t>
            </a:r>
            <a:r>
              <a:rPr lang="en-US" sz="1100" i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::unc-54 3'UTR Cbr-unc-119(+)] II; unc-119(ed3) III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CF4587 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muIs253[(Peft-3::sfGFP</a:t>
            </a:r>
            <a:r>
              <a:rPr lang="en-US" sz="1100" i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::unc-54 3'UTR Cbr-unc-119(+)] II; unc-119(ed3) III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CF4588 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muIs253[Peft-3::sfGFP</a:t>
            </a:r>
            <a:r>
              <a:rPr lang="en-US" sz="1100" i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::unc-54 3'UTR Cbr-unc-119(+)] muIs252[Peft-3::split-wrmScarlet</a:t>
            </a:r>
            <a:r>
              <a:rPr lang="en-US" sz="1100" i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::unc-54 3'UTR Cbr-unc-119(+)] II; unc-119(ed3) III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CF4610</a:t>
            </a:r>
          </a:p>
          <a:p>
            <a:pPr algn="just"/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muIs257[Pmyo-3::split-wrmScarlet</a:t>
            </a:r>
            <a:r>
              <a:rPr lang="en-US" sz="1100" i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::unc-54 3'UTR] I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and WBM1126 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wbmIs61[myo-3p::3XFLAG::dpy-10 crRNA::unc-54 3'UTR] I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 Supplementary Material, Table S6 shows survival statistics for all lifespan experiments.</a:t>
            </a:r>
          </a:p>
        </p:txBody>
      </p:sp>
    </p:spTree>
    <p:extLst>
      <p:ext uri="{BB962C8B-B14F-4D97-AF65-F5344CB8AC3E}">
        <p14:creationId xmlns:p14="http://schemas.microsoft.com/office/powerpoint/2010/main" val="2700255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C4DE6B15-7856-D94C-B349-04ACC8998EAC}"/>
              </a:ext>
            </a:extLst>
          </p:cNvPr>
          <p:cNvGrpSpPr/>
          <p:nvPr/>
        </p:nvGrpSpPr>
        <p:grpSpPr>
          <a:xfrm>
            <a:off x="3597833" y="558798"/>
            <a:ext cx="3209277" cy="4507074"/>
            <a:chOff x="687235" y="2752750"/>
            <a:chExt cx="2763887" cy="3881573"/>
          </a:xfrm>
        </p:grpSpPr>
        <p:pic>
          <p:nvPicPr>
            <p:cNvPr id="18" name="Picture 17" descr="A worm on the ground&#10;&#10;Description automatically generated">
              <a:extLst>
                <a:ext uri="{FF2B5EF4-FFF2-40B4-BE49-F238E27FC236}">
                  <a16:creationId xmlns:a16="http://schemas.microsoft.com/office/drawing/2014/main" id="{8EF41586-F6F7-7B4B-9519-B4FEDA7832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98696"/>
            <a:stretch/>
          </p:blipFill>
          <p:spPr>
            <a:xfrm>
              <a:off x="687235" y="2752750"/>
              <a:ext cx="2763886" cy="232983"/>
            </a:xfrm>
            <a:prstGeom prst="rect">
              <a:avLst/>
            </a:prstGeom>
          </p:spPr>
        </p:pic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3D7D250B-10AC-A643-BAA6-70F9945E9B6C}"/>
                </a:ext>
              </a:extLst>
            </p:cNvPr>
            <p:cNvSpPr txBox="1">
              <a:spLocks/>
            </p:cNvSpPr>
            <p:nvPr/>
          </p:nvSpPr>
          <p:spPr>
            <a:xfrm>
              <a:off x="687236" y="2806459"/>
              <a:ext cx="2763885" cy="225233"/>
            </a:xfrm>
            <a:prstGeom prst="rect">
              <a:avLst/>
            </a:prstGeom>
          </p:spPr>
          <p:txBody>
            <a:bodyPr vert="horz" lIns="64271" tIns="0" rIns="64271" bIns="0" rtlCol="0" anchor="t">
              <a:normAutofit/>
            </a:bodyPr>
            <a:lstStyle>
              <a:lvl1pPr algn="l" defTabSz="596206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34" b="1" kern="12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914" b="0" i="1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eat-6::split-wrmScarlet</a:t>
              </a:r>
              <a:r>
                <a:rPr lang="en-US" sz="914" b="0" i="1" baseline="-2500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11(MDELYK)</a:t>
              </a:r>
              <a:r>
                <a:rPr lang="en-US" sz="914" b="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 (plasma membrane)</a:t>
              </a:r>
              <a:endParaRPr lang="en-US" sz="914" b="0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pic>
          <p:nvPicPr>
            <p:cNvPr id="17" name="Picture 16" descr="A worm on the ground&#10;&#10;Description automatically generated">
              <a:extLst>
                <a:ext uri="{FF2B5EF4-FFF2-40B4-BE49-F238E27FC236}">
                  <a16:creationId xmlns:a16="http://schemas.microsoft.com/office/drawing/2014/main" id="{8B31BBD0-D93D-4446-8828-6A4FD4A9CB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7236" y="2949142"/>
              <a:ext cx="2763886" cy="3685181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55898A8-A62B-754E-9B13-FE148EF1B4EA}"/>
                </a:ext>
              </a:extLst>
            </p:cNvPr>
            <p:cNvCxnSpPr>
              <a:cxnSpLocks/>
            </p:cNvCxnSpPr>
            <p:nvPr/>
          </p:nvCxnSpPr>
          <p:spPr>
            <a:xfrm>
              <a:off x="3105150" y="6493819"/>
              <a:ext cx="2794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7255FF1-73CE-E54E-B17D-957F12FE1570}"/>
              </a:ext>
            </a:extLst>
          </p:cNvPr>
          <p:cNvGrpSpPr/>
          <p:nvPr/>
        </p:nvGrpSpPr>
        <p:grpSpPr>
          <a:xfrm>
            <a:off x="316148" y="558800"/>
            <a:ext cx="3032476" cy="4507073"/>
            <a:chOff x="3509587" y="2127250"/>
            <a:chExt cx="3032476" cy="4507073"/>
          </a:xfrm>
        </p:grpSpPr>
        <p:pic>
          <p:nvPicPr>
            <p:cNvPr id="7" name="Picture 6" descr="A worm in the dark&#10;&#10;Description automatically generated">
              <a:extLst>
                <a:ext uri="{FF2B5EF4-FFF2-40B4-BE49-F238E27FC236}">
                  <a16:creationId xmlns:a16="http://schemas.microsoft.com/office/drawing/2014/main" id="{8F555FDA-4B09-684A-A38F-30AF530BD3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501" b="8038"/>
            <a:stretch/>
          </p:blipFill>
          <p:spPr>
            <a:xfrm>
              <a:off x="3509587" y="4506189"/>
              <a:ext cx="3032476" cy="2128134"/>
            </a:xfrm>
            <a:prstGeom prst="rect">
              <a:avLst/>
            </a:prstGeom>
          </p:spPr>
        </p:pic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24BED63D-76D6-FC4C-82A0-1A27134D8872}"/>
                </a:ext>
              </a:extLst>
            </p:cNvPr>
            <p:cNvSpPr txBox="1">
              <a:spLocks/>
            </p:cNvSpPr>
            <p:nvPr/>
          </p:nvSpPr>
          <p:spPr>
            <a:xfrm>
              <a:off x="3509587" y="4574757"/>
              <a:ext cx="3029144" cy="225233"/>
            </a:xfrm>
            <a:prstGeom prst="rect">
              <a:avLst/>
            </a:prstGeom>
          </p:spPr>
          <p:txBody>
            <a:bodyPr vert="horz" lIns="64271" tIns="0" rIns="64271" bIns="0" rtlCol="0" anchor="t">
              <a:normAutofit/>
            </a:bodyPr>
            <a:lstStyle>
              <a:lvl1pPr algn="l" defTabSz="596206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34" b="1" kern="12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914" b="0" i="1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tomm-20::split-wrmScarlet</a:t>
              </a:r>
              <a:r>
                <a:rPr lang="en-US" sz="914" b="0" i="1" baseline="-2500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11(MDELYK)</a:t>
              </a:r>
              <a:r>
                <a:rPr lang="en-US" sz="914" b="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 (mitochondria)</a:t>
              </a:r>
              <a:endParaRPr lang="en-US" sz="914" b="0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F89100C6-263B-5C47-B210-0D5081D64271}"/>
                </a:ext>
              </a:extLst>
            </p:cNvPr>
            <p:cNvGrpSpPr/>
            <p:nvPr/>
          </p:nvGrpSpPr>
          <p:grpSpPr>
            <a:xfrm>
              <a:off x="3509587" y="2127250"/>
              <a:ext cx="3029144" cy="2332376"/>
              <a:chOff x="3509587" y="2331494"/>
              <a:chExt cx="2763885" cy="2128132"/>
            </a:xfrm>
          </p:grpSpPr>
          <p:pic>
            <p:nvPicPr>
              <p:cNvPr id="4" name="Picture 3" descr="A picture containing star, dark, sitting&#10;&#10;Description automatically generated">
                <a:extLst>
                  <a:ext uri="{FF2B5EF4-FFF2-40B4-BE49-F238E27FC236}">
                    <a16:creationId xmlns:a16="http://schemas.microsoft.com/office/drawing/2014/main" id="{DF397F87-912D-7345-BD69-5D5E38CA8BA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602" t="29437" r="1529" b="8470"/>
              <a:stretch/>
            </p:blipFill>
            <p:spPr>
              <a:xfrm>
                <a:off x="3509587" y="2331494"/>
                <a:ext cx="2763885" cy="2128132"/>
              </a:xfrm>
              <a:prstGeom prst="rect">
                <a:avLst/>
              </a:prstGeom>
            </p:spPr>
          </p:pic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2B57EB0F-E573-7C45-A354-65FC219673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36662" y="4344462"/>
                <a:ext cx="329184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itle 1">
              <a:extLst>
                <a:ext uri="{FF2B5EF4-FFF2-40B4-BE49-F238E27FC236}">
                  <a16:creationId xmlns:a16="http://schemas.microsoft.com/office/drawing/2014/main" id="{EE7705D9-02CF-6D4F-BB3A-6D0D6E29227C}"/>
                </a:ext>
              </a:extLst>
            </p:cNvPr>
            <p:cNvSpPr txBox="1">
              <a:spLocks/>
            </p:cNvSpPr>
            <p:nvPr/>
          </p:nvSpPr>
          <p:spPr>
            <a:xfrm>
              <a:off x="3509587" y="2172543"/>
              <a:ext cx="3029144" cy="225233"/>
            </a:xfrm>
            <a:prstGeom prst="rect">
              <a:avLst/>
            </a:prstGeom>
          </p:spPr>
          <p:txBody>
            <a:bodyPr vert="horz" lIns="64271" tIns="0" rIns="64271" bIns="0" rtlCol="0" anchor="t">
              <a:normAutofit/>
            </a:bodyPr>
            <a:lstStyle>
              <a:lvl1pPr algn="l" defTabSz="596206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34" b="1" kern="12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914" b="0" i="1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his-3::split-wrmScarlet</a:t>
              </a:r>
              <a:r>
                <a:rPr lang="en-US" sz="914" b="0" i="1" baseline="-2500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11(MDELYK)</a:t>
              </a:r>
              <a:r>
                <a:rPr lang="en-US" sz="914" b="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 (nuclei)</a:t>
              </a:r>
              <a:endParaRPr lang="en-US" sz="914" b="0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E0BE8FB-4ED1-7649-A1EB-D9AE1DD82082}"/>
              </a:ext>
            </a:extLst>
          </p:cNvPr>
          <p:cNvCxnSpPr>
            <a:cxnSpLocks/>
          </p:cNvCxnSpPr>
          <p:nvPr/>
        </p:nvCxnSpPr>
        <p:spPr>
          <a:xfrm>
            <a:off x="2966521" y="4902726"/>
            <a:ext cx="26081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55CDB29-4D25-624F-8139-AAB6186452ED}"/>
              </a:ext>
            </a:extLst>
          </p:cNvPr>
          <p:cNvSpPr txBox="1">
            <a:spLocks/>
          </p:cNvSpPr>
          <p:nvPr/>
        </p:nvSpPr>
        <p:spPr>
          <a:xfrm>
            <a:off x="121951" y="519943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6C4BC48-B524-BD45-ACD4-42423A1CFCCB}"/>
              </a:ext>
            </a:extLst>
          </p:cNvPr>
          <p:cNvSpPr txBox="1">
            <a:spLocks/>
          </p:cNvSpPr>
          <p:nvPr/>
        </p:nvSpPr>
        <p:spPr>
          <a:xfrm>
            <a:off x="121951" y="2909288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 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50DBEBC1-A603-334E-8D16-09287A2AAE8E}"/>
              </a:ext>
            </a:extLst>
          </p:cNvPr>
          <p:cNvSpPr txBox="1">
            <a:spLocks/>
          </p:cNvSpPr>
          <p:nvPr/>
        </p:nvSpPr>
        <p:spPr>
          <a:xfrm>
            <a:off x="3397118" y="501136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2ECB5B-5E4F-1041-B5E6-A5189AD65746}"/>
              </a:ext>
            </a:extLst>
          </p:cNvPr>
          <p:cNvSpPr/>
          <p:nvPr/>
        </p:nvSpPr>
        <p:spPr>
          <a:xfrm>
            <a:off x="121951" y="5506268"/>
            <a:ext cx="67891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Figure S6. Proteins tagged at their C-terminus with the 24 </a:t>
            </a:r>
            <a:r>
              <a:rPr lang="en-US" sz="1100" b="1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a.a.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split-wrmScarlet</a:t>
            </a:r>
            <a:r>
              <a:rPr lang="en-US" sz="1100" b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11(MDELYK)</a:t>
            </a:r>
            <a:endParaRPr lang="en-US" sz="11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just"/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Endogenous proteins tagged with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11(MDELYK)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in animals expressing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in somatic tissues. (A-C) Confocal images of worms expressing somatic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and (A) HIS-3::split-wrmScarlet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11(MDELYK)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(nuclei), (B) TOMM-20::split-wrmScarlet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11(MDELYK)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(mitochondria), or (C) EAT-6::split-wrmScarlet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11(MDELYK)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(plasma membrane). (A-B) Maximum intensity projections of 3D stacks shown. (C) Single plane shown. Scale bars, 50 µm.</a:t>
            </a:r>
          </a:p>
        </p:txBody>
      </p:sp>
    </p:spTree>
    <p:extLst>
      <p:ext uri="{BB962C8B-B14F-4D97-AF65-F5344CB8AC3E}">
        <p14:creationId xmlns:p14="http://schemas.microsoft.com/office/powerpoint/2010/main" val="1539639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90383F8-DB13-084C-9295-33186557BF81}"/>
              </a:ext>
            </a:extLst>
          </p:cNvPr>
          <p:cNvGrpSpPr/>
          <p:nvPr/>
        </p:nvGrpSpPr>
        <p:grpSpPr>
          <a:xfrm>
            <a:off x="1113346" y="1969321"/>
            <a:ext cx="4863138" cy="2301791"/>
            <a:chOff x="627295" y="1055293"/>
            <a:chExt cx="5891468" cy="2788513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A2325D1-3CA1-F44B-8EE3-99FC457E67D9}"/>
                </a:ext>
              </a:extLst>
            </p:cNvPr>
            <p:cNvGrpSpPr/>
            <p:nvPr/>
          </p:nvGrpSpPr>
          <p:grpSpPr>
            <a:xfrm>
              <a:off x="3588971" y="1055293"/>
              <a:ext cx="2929792" cy="2788511"/>
              <a:chOff x="5824609" y="942358"/>
              <a:chExt cx="4785928" cy="4555137"/>
            </a:xfrm>
          </p:grpSpPr>
          <p:pic>
            <p:nvPicPr>
              <p:cNvPr id="35" name="Picture 34" descr="A picture containing outdoor, object, fireworks, flying&#10;&#10;Description automatically generated">
                <a:extLst>
                  <a:ext uri="{FF2B5EF4-FFF2-40B4-BE49-F238E27FC236}">
                    <a16:creationId xmlns:a16="http://schemas.microsoft.com/office/drawing/2014/main" id="{F8B59842-031B-DE44-A40B-752D37BDB33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" t="26278" r="6141" b="3669"/>
              <a:stretch/>
            </p:blipFill>
            <p:spPr>
              <a:xfrm rot="10800000">
                <a:off x="5824609" y="942358"/>
                <a:ext cx="4767981" cy="4555137"/>
              </a:xfrm>
              <a:prstGeom prst="rect">
                <a:avLst/>
              </a:prstGeom>
            </p:spPr>
          </p:pic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1F778075-AC49-8A41-B759-974C50ABC43B}"/>
                  </a:ext>
                </a:extLst>
              </p:cNvPr>
              <p:cNvSpPr/>
              <p:nvPr/>
            </p:nvSpPr>
            <p:spPr>
              <a:xfrm>
                <a:off x="5922620" y="1483278"/>
                <a:ext cx="4687917" cy="3903733"/>
              </a:xfrm>
              <a:custGeom>
                <a:avLst/>
                <a:gdLst>
                  <a:gd name="connsiteX0" fmla="*/ 4681809 w 4687917"/>
                  <a:gd name="connsiteY0" fmla="*/ 2860121 h 3903733"/>
                  <a:gd name="connsiteX1" fmla="*/ 4610788 w 4687917"/>
                  <a:gd name="connsiteY1" fmla="*/ 2584914 h 3903733"/>
                  <a:gd name="connsiteX2" fmla="*/ 4149149 w 4687917"/>
                  <a:gd name="connsiteY2" fmla="*/ 2354094 h 3903733"/>
                  <a:gd name="connsiteX3" fmla="*/ 3208116 w 4687917"/>
                  <a:gd name="connsiteY3" fmla="*/ 1803678 h 3903733"/>
                  <a:gd name="connsiteX4" fmla="*/ 2817498 w 4687917"/>
                  <a:gd name="connsiteY4" fmla="*/ 1546226 h 3903733"/>
                  <a:gd name="connsiteX5" fmla="*/ 2551168 w 4687917"/>
                  <a:gd name="connsiteY5" fmla="*/ 1404184 h 3903733"/>
                  <a:gd name="connsiteX6" fmla="*/ 2160551 w 4687917"/>
                  <a:gd name="connsiteY6" fmla="*/ 1057954 h 3903733"/>
                  <a:gd name="connsiteX7" fmla="*/ 1619013 w 4687917"/>
                  <a:gd name="connsiteY7" fmla="*/ 569682 h 3903733"/>
                  <a:gd name="connsiteX8" fmla="*/ 1077475 w 4687917"/>
                  <a:gd name="connsiteY8" fmla="*/ 125799 h 3903733"/>
                  <a:gd name="connsiteX9" fmla="*/ 837778 w 4687917"/>
                  <a:gd name="connsiteY9" fmla="*/ 1511 h 3903733"/>
                  <a:gd name="connsiteX10" fmla="*/ 598081 w 4687917"/>
                  <a:gd name="connsiteY10" fmla="*/ 72533 h 3903733"/>
                  <a:gd name="connsiteX11" fmla="*/ 278485 w 4687917"/>
                  <a:gd name="connsiteY11" fmla="*/ 294474 h 3903733"/>
                  <a:gd name="connsiteX12" fmla="*/ 118687 w 4687917"/>
                  <a:gd name="connsiteY12" fmla="*/ 587438 h 3903733"/>
                  <a:gd name="connsiteX13" fmla="*/ 29910 w 4687917"/>
                  <a:gd name="connsiteY13" fmla="*/ 924789 h 3903733"/>
                  <a:gd name="connsiteX14" fmla="*/ 29910 w 4687917"/>
                  <a:gd name="connsiteY14" fmla="*/ 1146731 h 3903733"/>
                  <a:gd name="connsiteX15" fmla="*/ 385017 w 4687917"/>
                  <a:gd name="connsiteY15" fmla="*/ 1581737 h 3903733"/>
                  <a:gd name="connsiteX16" fmla="*/ 1068597 w 4687917"/>
                  <a:gd name="connsiteY16" fmla="*/ 2220929 h 3903733"/>
                  <a:gd name="connsiteX17" fmla="*/ 1601257 w 4687917"/>
                  <a:gd name="connsiteY17" fmla="*/ 2638179 h 3903733"/>
                  <a:gd name="connsiteX18" fmla="*/ 1698912 w 4687917"/>
                  <a:gd name="connsiteY18" fmla="*/ 2709201 h 3903733"/>
                  <a:gd name="connsiteX19" fmla="*/ 1769933 w 4687917"/>
                  <a:gd name="connsiteY19" fmla="*/ 2833488 h 3903733"/>
                  <a:gd name="connsiteX20" fmla="*/ 2169428 w 4687917"/>
                  <a:gd name="connsiteY20" fmla="*/ 3126451 h 3903733"/>
                  <a:gd name="connsiteX21" fmla="*/ 2728721 w 4687917"/>
                  <a:gd name="connsiteY21" fmla="*/ 3499313 h 3903733"/>
                  <a:gd name="connsiteX22" fmla="*/ 3279137 w 4687917"/>
                  <a:gd name="connsiteY22" fmla="*/ 3818909 h 3903733"/>
                  <a:gd name="connsiteX23" fmla="*/ 3474446 w 4687917"/>
                  <a:gd name="connsiteY23" fmla="*/ 3898808 h 3903733"/>
                  <a:gd name="connsiteX24" fmla="*/ 3474446 w 4687917"/>
                  <a:gd name="connsiteY24" fmla="*/ 3712377 h 3903733"/>
                  <a:gd name="connsiteX25" fmla="*/ 3456690 w 4687917"/>
                  <a:gd name="connsiteY25" fmla="*/ 3392781 h 3903733"/>
                  <a:gd name="connsiteX26" fmla="*/ 3563222 w 4687917"/>
                  <a:gd name="connsiteY26" fmla="*/ 3188595 h 3903733"/>
                  <a:gd name="connsiteX27" fmla="*/ 3829553 w 4687917"/>
                  <a:gd name="connsiteY27" fmla="*/ 3028797 h 3903733"/>
                  <a:gd name="connsiteX28" fmla="*/ 3501079 w 4687917"/>
                  <a:gd name="connsiteY28" fmla="*/ 2904509 h 3903733"/>
                  <a:gd name="connsiteX29" fmla="*/ 2959541 w 4687917"/>
                  <a:gd name="connsiteY29" fmla="*/ 2655935 h 3903733"/>
                  <a:gd name="connsiteX30" fmla="*/ 2648822 w 4687917"/>
                  <a:gd name="connsiteY30" fmla="*/ 2496137 h 3903733"/>
                  <a:gd name="connsiteX31" fmla="*/ 2213817 w 4687917"/>
                  <a:gd name="connsiteY31" fmla="*/ 2220929 h 3903733"/>
                  <a:gd name="connsiteX32" fmla="*/ 1965242 w 4687917"/>
                  <a:gd name="connsiteY32" fmla="*/ 2052253 h 3903733"/>
                  <a:gd name="connsiteX33" fmla="*/ 1698912 w 4687917"/>
                  <a:gd name="connsiteY33" fmla="*/ 1865822 h 3903733"/>
                  <a:gd name="connsiteX34" fmla="*/ 944310 w 4687917"/>
                  <a:gd name="connsiteY34" fmla="*/ 1271018 h 3903733"/>
                  <a:gd name="connsiteX35" fmla="*/ 713490 w 4687917"/>
                  <a:gd name="connsiteY35" fmla="*/ 1031321 h 3903733"/>
                  <a:gd name="connsiteX36" fmla="*/ 651347 w 4687917"/>
                  <a:gd name="connsiteY36" fmla="*/ 907034 h 3903733"/>
                  <a:gd name="connsiteX37" fmla="*/ 686857 w 4687917"/>
                  <a:gd name="connsiteY37" fmla="*/ 836012 h 3903733"/>
                  <a:gd name="connsiteX38" fmla="*/ 784512 w 4687917"/>
                  <a:gd name="connsiteY38" fmla="*/ 800502 h 3903733"/>
                  <a:gd name="connsiteX39" fmla="*/ 899921 w 4687917"/>
                  <a:gd name="connsiteY39" fmla="*/ 809379 h 3903733"/>
                  <a:gd name="connsiteX40" fmla="*/ 1263906 w 4687917"/>
                  <a:gd name="connsiteY40" fmla="*/ 1137853 h 3903733"/>
                  <a:gd name="connsiteX41" fmla="*/ 1494725 w 4687917"/>
                  <a:gd name="connsiteY41" fmla="*/ 1342040 h 3903733"/>
                  <a:gd name="connsiteX42" fmla="*/ 1627890 w 4687917"/>
                  <a:gd name="connsiteY42" fmla="*/ 1590614 h 3903733"/>
                  <a:gd name="connsiteX43" fmla="*/ 1690034 w 4687917"/>
                  <a:gd name="connsiteY43" fmla="*/ 1741535 h 3903733"/>
                  <a:gd name="connsiteX44" fmla="*/ 2062896 w 4687917"/>
                  <a:gd name="connsiteY44" fmla="*/ 2043375 h 3903733"/>
                  <a:gd name="connsiteX45" fmla="*/ 2382492 w 4687917"/>
                  <a:gd name="connsiteY45" fmla="*/ 2300828 h 3903733"/>
                  <a:gd name="connsiteX46" fmla="*/ 2764232 w 4687917"/>
                  <a:gd name="connsiteY46" fmla="*/ 2522770 h 3903733"/>
                  <a:gd name="connsiteX47" fmla="*/ 3074951 w 4687917"/>
                  <a:gd name="connsiteY47" fmla="*/ 2664812 h 3903733"/>
                  <a:gd name="connsiteX48" fmla="*/ 3403424 w 4687917"/>
                  <a:gd name="connsiteY48" fmla="*/ 2806855 h 3903733"/>
                  <a:gd name="connsiteX49" fmla="*/ 3740776 w 4687917"/>
                  <a:gd name="connsiteY49" fmla="*/ 2940020 h 3903733"/>
                  <a:gd name="connsiteX50" fmla="*/ 4007106 w 4687917"/>
                  <a:gd name="connsiteY50" fmla="*/ 3117573 h 3903733"/>
                  <a:gd name="connsiteX51" fmla="*/ 4397723 w 4687917"/>
                  <a:gd name="connsiteY51" fmla="*/ 3330638 h 3903733"/>
                  <a:gd name="connsiteX52" fmla="*/ 4664054 w 4687917"/>
                  <a:gd name="connsiteY52" fmla="*/ 3206350 h 3903733"/>
                  <a:gd name="connsiteX53" fmla="*/ 4681809 w 4687917"/>
                  <a:gd name="connsiteY53" fmla="*/ 2860121 h 390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687917" h="3903733" extrusionOk="0">
                    <a:moveTo>
                      <a:pt x="4681809" y="2860121"/>
                    </a:moveTo>
                    <a:cubicBezTo>
                      <a:pt x="4659020" y="2747969"/>
                      <a:pt x="4697067" y="2670190"/>
                      <a:pt x="4610788" y="2584914"/>
                    </a:cubicBezTo>
                    <a:cubicBezTo>
                      <a:pt x="4527189" y="2501666"/>
                      <a:pt x="4377633" y="2484468"/>
                      <a:pt x="4149149" y="2354094"/>
                    </a:cubicBezTo>
                    <a:cubicBezTo>
                      <a:pt x="3912743" y="2226454"/>
                      <a:pt x="3428895" y="1944753"/>
                      <a:pt x="3208116" y="1803678"/>
                    </a:cubicBezTo>
                    <a:cubicBezTo>
                      <a:pt x="2982807" y="1667191"/>
                      <a:pt x="2932857" y="1615612"/>
                      <a:pt x="2817498" y="1546226"/>
                    </a:cubicBezTo>
                    <a:cubicBezTo>
                      <a:pt x="2709570" y="1479829"/>
                      <a:pt x="2663414" y="1479892"/>
                      <a:pt x="2551168" y="1404184"/>
                    </a:cubicBezTo>
                    <a:cubicBezTo>
                      <a:pt x="2436972" y="1322084"/>
                      <a:pt x="2313297" y="1199498"/>
                      <a:pt x="2160551" y="1057954"/>
                    </a:cubicBezTo>
                    <a:cubicBezTo>
                      <a:pt x="2000448" y="873625"/>
                      <a:pt x="1772826" y="762146"/>
                      <a:pt x="1619013" y="569682"/>
                    </a:cubicBezTo>
                    <a:cubicBezTo>
                      <a:pt x="1446370" y="418729"/>
                      <a:pt x="1227915" y="225359"/>
                      <a:pt x="1077475" y="125799"/>
                    </a:cubicBezTo>
                    <a:cubicBezTo>
                      <a:pt x="946366" y="30958"/>
                      <a:pt x="918546" y="11100"/>
                      <a:pt x="837778" y="1511"/>
                    </a:cubicBezTo>
                    <a:cubicBezTo>
                      <a:pt x="760122" y="-4028"/>
                      <a:pt x="692134" y="32390"/>
                      <a:pt x="598081" y="72533"/>
                    </a:cubicBezTo>
                    <a:cubicBezTo>
                      <a:pt x="508519" y="126989"/>
                      <a:pt x="370800" y="223865"/>
                      <a:pt x="278485" y="294474"/>
                    </a:cubicBezTo>
                    <a:cubicBezTo>
                      <a:pt x="202044" y="377263"/>
                      <a:pt x="164637" y="461123"/>
                      <a:pt x="118687" y="587438"/>
                    </a:cubicBezTo>
                    <a:cubicBezTo>
                      <a:pt x="65521" y="694417"/>
                      <a:pt x="33582" y="823898"/>
                      <a:pt x="29910" y="924789"/>
                    </a:cubicBezTo>
                    <a:cubicBezTo>
                      <a:pt x="6485" y="1017392"/>
                      <a:pt x="-30428" y="1034888"/>
                      <a:pt x="29910" y="1146731"/>
                    </a:cubicBezTo>
                    <a:cubicBezTo>
                      <a:pt x="91398" y="1225054"/>
                      <a:pt x="190530" y="1415183"/>
                      <a:pt x="385017" y="1581737"/>
                    </a:cubicBezTo>
                    <a:cubicBezTo>
                      <a:pt x="539913" y="1793344"/>
                      <a:pt x="890166" y="2062894"/>
                      <a:pt x="1068597" y="2220929"/>
                    </a:cubicBezTo>
                    <a:cubicBezTo>
                      <a:pt x="1270267" y="2421660"/>
                      <a:pt x="1507503" y="2550098"/>
                      <a:pt x="1601257" y="2638179"/>
                    </a:cubicBezTo>
                    <a:cubicBezTo>
                      <a:pt x="1702366" y="2725817"/>
                      <a:pt x="1663561" y="2677036"/>
                      <a:pt x="1698912" y="2709201"/>
                    </a:cubicBezTo>
                    <a:cubicBezTo>
                      <a:pt x="1728814" y="2745294"/>
                      <a:pt x="1686766" y="2766450"/>
                      <a:pt x="1769933" y="2833488"/>
                    </a:cubicBezTo>
                    <a:cubicBezTo>
                      <a:pt x="1854611" y="2867237"/>
                      <a:pt x="1976883" y="3013627"/>
                      <a:pt x="2169428" y="3126451"/>
                    </a:cubicBezTo>
                    <a:cubicBezTo>
                      <a:pt x="2344166" y="3250284"/>
                      <a:pt x="2531727" y="3420268"/>
                      <a:pt x="2728721" y="3499313"/>
                    </a:cubicBezTo>
                    <a:cubicBezTo>
                      <a:pt x="2902954" y="3636239"/>
                      <a:pt x="3147116" y="3742065"/>
                      <a:pt x="3279137" y="3818909"/>
                    </a:cubicBezTo>
                    <a:cubicBezTo>
                      <a:pt x="3406819" y="3886555"/>
                      <a:pt x="3441725" y="3913052"/>
                      <a:pt x="3474446" y="3898808"/>
                    </a:cubicBezTo>
                    <a:cubicBezTo>
                      <a:pt x="3515107" y="3886161"/>
                      <a:pt x="3466779" y="3799047"/>
                      <a:pt x="3474446" y="3712377"/>
                    </a:cubicBezTo>
                    <a:cubicBezTo>
                      <a:pt x="3466834" y="3642545"/>
                      <a:pt x="3438415" y="3469121"/>
                      <a:pt x="3456690" y="3392781"/>
                    </a:cubicBezTo>
                    <a:cubicBezTo>
                      <a:pt x="3481310" y="3298105"/>
                      <a:pt x="3506805" y="3239316"/>
                      <a:pt x="3563222" y="3188595"/>
                    </a:cubicBezTo>
                    <a:cubicBezTo>
                      <a:pt x="3619545" y="3125699"/>
                      <a:pt x="3842608" y="3073492"/>
                      <a:pt x="3829553" y="3028797"/>
                    </a:cubicBezTo>
                    <a:cubicBezTo>
                      <a:pt x="3796929" y="2993935"/>
                      <a:pt x="3651426" y="2981134"/>
                      <a:pt x="3501079" y="2904509"/>
                    </a:cubicBezTo>
                    <a:cubicBezTo>
                      <a:pt x="3376055" y="2838401"/>
                      <a:pt x="3098502" y="2735531"/>
                      <a:pt x="2959541" y="2655935"/>
                    </a:cubicBezTo>
                    <a:cubicBezTo>
                      <a:pt x="2823597" y="2589622"/>
                      <a:pt x="2771499" y="2563388"/>
                      <a:pt x="2648822" y="2496137"/>
                    </a:cubicBezTo>
                    <a:cubicBezTo>
                      <a:pt x="2540883" y="2424156"/>
                      <a:pt x="2337672" y="2305194"/>
                      <a:pt x="2213817" y="2220929"/>
                    </a:cubicBezTo>
                    <a:cubicBezTo>
                      <a:pt x="2108412" y="2155111"/>
                      <a:pt x="2053210" y="2116694"/>
                      <a:pt x="1965242" y="2052253"/>
                    </a:cubicBezTo>
                    <a:cubicBezTo>
                      <a:pt x="1879872" y="1993512"/>
                      <a:pt x="1868849" y="1995737"/>
                      <a:pt x="1698912" y="1865822"/>
                    </a:cubicBezTo>
                    <a:cubicBezTo>
                      <a:pt x="1507903" y="1756318"/>
                      <a:pt x="1115965" y="1411766"/>
                      <a:pt x="944310" y="1271018"/>
                    </a:cubicBezTo>
                    <a:cubicBezTo>
                      <a:pt x="784065" y="1127672"/>
                      <a:pt x="759802" y="1087493"/>
                      <a:pt x="713490" y="1031321"/>
                    </a:cubicBezTo>
                    <a:cubicBezTo>
                      <a:pt x="662066" y="971864"/>
                      <a:pt x="656039" y="943383"/>
                      <a:pt x="651347" y="907034"/>
                    </a:cubicBezTo>
                    <a:cubicBezTo>
                      <a:pt x="643980" y="871132"/>
                      <a:pt x="665406" y="852963"/>
                      <a:pt x="686857" y="836012"/>
                    </a:cubicBezTo>
                    <a:cubicBezTo>
                      <a:pt x="710655" y="820229"/>
                      <a:pt x="753546" y="805720"/>
                      <a:pt x="784512" y="800502"/>
                    </a:cubicBezTo>
                    <a:cubicBezTo>
                      <a:pt x="812026" y="798989"/>
                      <a:pt x="819869" y="747885"/>
                      <a:pt x="899921" y="809379"/>
                    </a:cubicBezTo>
                    <a:cubicBezTo>
                      <a:pt x="980326" y="860488"/>
                      <a:pt x="1169935" y="1033813"/>
                      <a:pt x="1263906" y="1137853"/>
                    </a:cubicBezTo>
                    <a:cubicBezTo>
                      <a:pt x="1348965" y="1227729"/>
                      <a:pt x="1440213" y="1257002"/>
                      <a:pt x="1494725" y="1342040"/>
                    </a:cubicBezTo>
                    <a:cubicBezTo>
                      <a:pt x="1561822" y="1412438"/>
                      <a:pt x="1600870" y="1523602"/>
                      <a:pt x="1627890" y="1590614"/>
                    </a:cubicBezTo>
                    <a:cubicBezTo>
                      <a:pt x="1662191" y="1650426"/>
                      <a:pt x="1618242" y="1663413"/>
                      <a:pt x="1690034" y="1741535"/>
                    </a:cubicBezTo>
                    <a:cubicBezTo>
                      <a:pt x="1762535" y="1816996"/>
                      <a:pt x="2062896" y="2043375"/>
                      <a:pt x="2062896" y="2043375"/>
                    </a:cubicBezTo>
                    <a:cubicBezTo>
                      <a:pt x="2187047" y="2143628"/>
                      <a:pt x="2259522" y="2222629"/>
                      <a:pt x="2382492" y="2300828"/>
                    </a:cubicBezTo>
                    <a:cubicBezTo>
                      <a:pt x="2481122" y="2387132"/>
                      <a:pt x="2648692" y="2455601"/>
                      <a:pt x="2764232" y="2522770"/>
                    </a:cubicBezTo>
                    <a:cubicBezTo>
                      <a:pt x="2862038" y="2589964"/>
                      <a:pt x="2967623" y="2629508"/>
                      <a:pt x="3074951" y="2664812"/>
                    </a:cubicBezTo>
                    <a:cubicBezTo>
                      <a:pt x="3179418" y="2710349"/>
                      <a:pt x="3298334" y="2761521"/>
                      <a:pt x="3403424" y="2806855"/>
                    </a:cubicBezTo>
                    <a:cubicBezTo>
                      <a:pt x="3512010" y="2852495"/>
                      <a:pt x="3628941" y="2893149"/>
                      <a:pt x="3740776" y="2940020"/>
                    </a:cubicBezTo>
                    <a:cubicBezTo>
                      <a:pt x="3833523" y="2982643"/>
                      <a:pt x="3898120" y="3046068"/>
                      <a:pt x="4007106" y="3117573"/>
                    </a:cubicBezTo>
                    <a:cubicBezTo>
                      <a:pt x="4106785" y="3196927"/>
                      <a:pt x="4284893" y="3324178"/>
                      <a:pt x="4397723" y="3330638"/>
                    </a:cubicBezTo>
                    <a:cubicBezTo>
                      <a:pt x="4505092" y="3345944"/>
                      <a:pt x="4639609" y="3316647"/>
                      <a:pt x="4664054" y="3206350"/>
                    </a:cubicBezTo>
                    <a:cubicBezTo>
                      <a:pt x="4677449" y="3107363"/>
                      <a:pt x="4690455" y="2957686"/>
                      <a:pt x="4681809" y="2860121"/>
                    </a:cubicBezTo>
                    <a:close/>
                  </a:path>
                </a:pathLst>
              </a:custGeom>
              <a:noFill/>
              <a:ln w="19050"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4681809 w 4721931"/>
                          <a:gd name="connsiteY0" fmla="*/ 2993286 h 3903733"/>
                          <a:gd name="connsiteX1" fmla="*/ 4681809 w 4721931"/>
                          <a:gd name="connsiteY1" fmla="*/ 2602669 h 3903733"/>
                          <a:gd name="connsiteX2" fmla="*/ 4149149 w 4721931"/>
                          <a:gd name="connsiteY2" fmla="*/ 2354094 h 3903733"/>
                          <a:gd name="connsiteX3" fmla="*/ 3208116 w 4721931"/>
                          <a:gd name="connsiteY3" fmla="*/ 1803678 h 3903733"/>
                          <a:gd name="connsiteX4" fmla="*/ 2817498 w 4721931"/>
                          <a:gd name="connsiteY4" fmla="*/ 1546226 h 3903733"/>
                          <a:gd name="connsiteX5" fmla="*/ 2604434 w 4721931"/>
                          <a:gd name="connsiteY5" fmla="*/ 1466327 h 3903733"/>
                          <a:gd name="connsiteX6" fmla="*/ 2160551 w 4721931"/>
                          <a:gd name="connsiteY6" fmla="*/ 1057954 h 3903733"/>
                          <a:gd name="connsiteX7" fmla="*/ 1619013 w 4721931"/>
                          <a:gd name="connsiteY7" fmla="*/ 569682 h 3903733"/>
                          <a:gd name="connsiteX8" fmla="*/ 1077475 w 4721931"/>
                          <a:gd name="connsiteY8" fmla="*/ 125799 h 3903733"/>
                          <a:gd name="connsiteX9" fmla="*/ 837778 w 4721931"/>
                          <a:gd name="connsiteY9" fmla="*/ 1511 h 3903733"/>
                          <a:gd name="connsiteX10" fmla="*/ 598081 w 4721931"/>
                          <a:gd name="connsiteY10" fmla="*/ 72533 h 3903733"/>
                          <a:gd name="connsiteX11" fmla="*/ 278485 w 4721931"/>
                          <a:gd name="connsiteY11" fmla="*/ 294474 h 3903733"/>
                          <a:gd name="connsiteX12" fmla="*/ 118687 w 4721931"/>
                          <a:gd name="connsiteY12" fmla="*/ 587438 h 3903733"/>
                          <a:gd name="connsiteX13" fmla="*/ 29910 w 4721931"/>
                          <a:gd name="connsiteY13" fmla="*/ 924789 h 3903733"/>
                          <a:gd name="connsiteX14" fmla="*/ 29910 w 4721931"/>
                          <a:gd name="connsiteY14" fmla="*/ 1146731 h 3903733"/>
                          <a:gd name="connsiteX15" fmla="*/ 385017 w 4721931"/>
                          <a:gd name="connsiteY15" fmla="*/ 1581737 h 3903733"/>
                          <a:gd name="connsiteX16" fmla="*/ 1068597 w 4721931"/>
                          <a:gd name="connsiteY16" fmla="*/ 2220929 h 3903733"/>
                          <a:gd name="connsiteX17" fmla="*/ 1601257 w 4721931"/>
                          <a:gd name="connsiteY17" fmla="*/ 2638179 h 3903733"/>
                          <a:gd name="connsiteX18" fmla="*/ 1698912 w 4721931"/>
                          <a:gd name="connsiteY18" fmla="*/ 2709201 h 3903733"/>
                          <a:gd name="connsiteX19" fmla="*/ 1716667 w 4721931"/>
                          <a:gd name="connsiteY19" fmla="*/ 2789100 h 3903733"/>
                          <a:gd name="connsiteX20" fmla="*/ 2169428 w 4721931"/>
                          <a:gd name="connsiteY20" fmla="*/ 3126451 h 3903733"/>
                          <a:gd name="connsiteX21" fmla="*/ 2728721 w 4721931"/>
                          <a:gd name="connsiteY21" fmla="*/ 3499313 h 3903733"/>
                          <a:gd name="connsiteX22" fmla="*/ 3279137 w 4721931"/>
                          <a:gd name="connsiteY22" fmla="*/ 3818909 h 3903733"/>
                          <a:gd name="connsiteX23" fmla="*/ 3474446 w 4721931"/>
                          <a:gd name="connsiteY23" fmla="*/ 3898808 h 3903733"/>
                          <a:gd name="connsiteX24" fmla="*/ 3474446 w 4721931"/>
                          <a:gd name="connsiteY24" fmla="*/ 3712377 h 3903733"/>
                          <a:gd name="connsiteX25" fmla="*/ 3456690 w 4721931"/>
                          <a:gd name="connsiteY25" fmla="*/ 3392781 h 3903733"/>
                          <a:gd name="connsiteX26" fmla="*/ 3563222 w 4721931"/>
                          <a:gd name="connsiteY26" fmla="*/ 3188595 h 3903733"/>
                          <a:gd name="connsiteX27" fmla="*/ 3829553 w 4721931"/>
                          <a:gd name="connsiteY27" fmla="*/ 3028797 h 3903733"/>
                          <a:gd name="connsiteX28" fmla="*/ 3501079 w 4721931"/>
                          <a:gd name="connsiteY28" fmla="*/ 2904509 h 3903733"/>
                          <a:gd name="connsiteX29" fmla="*/ 2959541 w 4721931"/>
                          <a:gd name="connsiteY29" fmla="*/ 2655935 h 3903733"/>
                          <a:gd name="connsiteX30" fmla="*/ 2648822 w 4721931"/>
                          <a:gd name="connsiteY30" fmla="*/ 2496137 h 3903733"/>
                          <a:gd name="connsiteX31" fmla="*/ 2213817 w 4721931"/>
                          <a:gd name="connsiteY31" fmla="*/ 2220929 h 3903733"/>
                          <a:gd name="connsiteX32" fmla="*/ 1965242 w 4721931"/>
                          <a:gd name="connsiteY32" fmla="*/ 2052253 h 3903733"/>
                          <a:gd name="connsiteX33" fmla="*/ 1698912 w 4721931"/>
                          <a:gd name="connsiteY33" fmla="*/ 1865822 h 3903733"/>
                          <a:gd name="connsiteX34" fmla="*/ 944310 w 4721931"/>
                          <a:gd name="connsiteY34" fmla="*/ 1271018 h 3903733"/>
                          <a:gd name="connsiteX35" fmla="*/ 713490 w 4721931"/>
                          <a:gd name="connsiteY35" fmla="*/ 1031321 h 3903733"/>
                          <a:gd name="connsiteX36" fmla="*/ 651347 w 4721931"/>
                          <a:gd name="connsiteY36" fmla="*/ 907034 h 3903733"/>
                          <a:gd name="connsiteX37" fmla="*/ 686857 w 4721931"/>
                          <a:gd name="connsiteY37" fmla="*/ 836012 h 3903733"/>
                          <a:gd name="connsiteX38" fmla="*/ 784512 w 4721931"/>
                          <a:gd name="connsiteY38" fmla="*/ 800502 h 3903733"/>
                          <a:gd name="connsiteX39" fmla="*/ 899921 w 4721931"/>
                          <a:gd name="connsiteY39" fmla="*/ 809379 h 3903733"/>
                          <a:gd name="connsiteX40" fmla="*/ 1263906 w 4721931"/>
                          <a:gd name="connsiteY40" fmla="*/ 1137853 h 3903733"/>
                          <a:gd name="connsiteX41" fmla="*/ 1494725 w 4721931"/>
                          <a:gd name="connsiteY41" fmla="*/ 1342040 h 3903733"/>
                          <a:gd name="connsiteX42" fmla="*/ 1627890 w 4721931"/>
                          <a:gd name="connsiteY42" fmla="*/ 1590614 h 3903733"/>
                          <a:gd name="connsiteX43" fmla="*/ 1690034 w 4721931"/>
                          <a:gd name="connsiteY43" fmla="*/ 1741535 h 3903733"/>
                          <a:gd name="connsiteX44" fmla="*/ 2062896 w 4721931"/>
                          <a:gd name="connsiteY44" fmla="*/ 2043375 h 3903733"/>
                          <a:gd name="connsiteX45" fmla="*/ 2382492 w 4721931"/>
                          <a:gd name="connsiteY45" fmla="*/ 2300828 h 3903733"/>
                          <a:gd name="connsiteX46" fmla="*/ 2764232 w 4721931"/>
                          <a:gd name="connsiteY46" fmla="*/ 2522770 h 3903733"/>
                          <a:gd name="connsiteX47" fmla="*/ 3074951 w 4721931"/>
                          <a:gd name="connsiteY47" fmla="*/ 2664812 h 3903733"/>
                          <a:gd name="connsiteX48" fmla="*/ 3403424 w 4721931"/>
                          <a:gd name="connsiteY48" fmla="*/ 2806855 h 3903733"/>
                          <a:gd name="connsiteX49" fmla="*/ 3740776 w 4721931"/>
                          <a:gd name="connsiteY49" fmla="*/ 2940020 h 3903733"/>
                          <a:gd name="connsiteX50" fmla="*/ 4007106 w 4721931"/>
                          <a:gd name="connsiteY50" fmla="*/ 3117573 h 3903733"/>
                          <a:gd name="connsiteX51" fmla="*/ 4397723 w 4721931"/>
                          <a:gd name="connsiteY51" fmla="*/ 3330638 h 3903733"/>
                          <a:gd name="connsiteX52" fmla="*/ 4664054 w 4721931"/>
                          <a:gd name="connsiteY52" fmla="*/ 3206350 h 3903733"/>
                          <a:gd name="connsiteX53" fmla="*/ 4681809 w 4721931"/>
                          <a:gd name="connsiteY53" fmla="*/ 2993286 h 3903733"/>
                          <a:gd name="connsiteX0" fmla="*/ 4681809 w 4721931"/>
                          <a:gd name="connsiteY0" fmla="*/ 2993286 h 3903733"/>
                          <a:gd name="connsiteX1" fmla="*/ 4681809 w 4721931"/>
                          <a:gd name="connsiteY1" fmla="*/ 2602669 h 3903733"/>
                          <a:gd name="connsiteX2" fmla="*/ 4149149 w 4721931"/>
                          <a:gd name="connsiteY2" fmla="*/ 2354094 h 3903733"/>
                          <a:gd name="connsiteX3" fmla="*/ 3208116 w 4721931"/>
                          <a:gd name="connsiteY3" fmla="*/ 1803678 h 3903733"/>
                          <a:gd name="connsiteX4" fmla="*/ 2817498 w 4721931"/>
                          <a:gd name="connsiteY4" fmla="*/ 1546226 h 3903733"/>
                          <a:gd name="connsiteX5" fmla="*/ 2551168 w 4721931"/>
                          <a:gd name="connsiteY5" fmla="*/ 1404184 h 3903733"/>
                          <a:gd name="connsiteX6" fmla="*/ 2160551 w 4721931"/>
                          <a:gd name="connsiteY6" fmla="*/ 1057954 h 3903733"/>
                          <a:gd name="connsiteX7" fmla="*/ 1619013 w 4721931"/>
                          <a:gd name="connsiteY7" fmla="*/ 569682 h 3903733"/>
                          <a:gd name="connsiteX8" fmla="*/ 1077475 w 4721931"/>
                          <a:gd name="connsiteY8" fmla="*/ 125799 h 3903733"/>
                          <a:gd name="connsiteX9" fmla="*/ 837778 w 4721931"/>
                          <a:gd name="connsiteY9" fmla="*/ 1511 h 3903733"/>
                          <a:gd name="connsiteX10" fmla="*/ 598081 w 4721931"/>
                          <a:gd name="connsiteY10" fmla="*/ 72533 h 3903733"/>
                          <a:gd name="connsiteX11" fmla="*/ 278485 w 4721931"/>
                          <a:gd name="connsiteY11" fmla="*/ 294474 h 3903733"/>
                          <a:gd name="connsiteX12" fmla="*/ 118687 w 4721931"/>
                          <a:gd name="connsiteY12" fmla="*/ 587438 h 3903733"/>
                          <a:gd name="connsiteX13" fmla="*/ 29910 w 4721931"/>
                          <a:gd name="connsiteY13" fmla="*/ 924789 h 3903733"/>
                          <a:gd name="connsiteX14" fmla="*/ 29910 w 4721931"/>
                          <a:gd name="connsiteY14" fmla="*/ 1146731 h 3903733"/>
                          <a:gd name="connsiteX15" fmla="*/ 385017 w 4721931"/>
                          <a:gd name="connsiteY15" fmla="*/ 1581737 h 3903733"/>
                          <a:gd name="connsiteX16" fmla="*/ 1068597 w 4721931"/>
                          <a:gd name="connsiteY16" fmla="*/ 2220929 h 3903733"/>
                          <a:gd name="connsiteX17" fmla="*/ 1601257 w 4721931"/>
                          <a:gd name="connsiteY17" fmla="*/ 2638179 h 3903733"/>
                          <a:gd name="connsiteX18" fmla="*/ 1698912 w 4721931"/>
                          <a:gd name="connsiteY18" fmla="*/ 2709201 h 3903733"/>
                          <a:gd name="connsiteX19" fmla="*/ 1716667 w 4721931"/>
                          <a:gd name="connsiteY19" fmla="*/ 2789100 h 3903733"/>
                          <a:gd name="connsiteX20" fmla="*/ 2169428 w 4721931"/>
                          <a:gd name="connsiteY20" fmla="*/ 3126451 h 3903733"/>
                          <a:gd name="connsiteX21" fmla="*/ 2728721 w 4721931"/>
                          <a:gd name="connsiteY21" fmla="*/ 3499313 h 3903733"/>
                          <a:gd name="connsiteX22" fmla="*/ 3279137 w 4721931"/>
                          <a:gd name="connsiteY22" fmla="*/ 3818909 h 3903733"/>
                          <a:gd name="connsiteX23" fmla="*/ 3474446 w 4721931"/>
                          <a:gd name="connsiteY23" fmla="*/ 3898808 h 3903733"/>
                          <a:gd name="connsiteX24" fmla="*/ 3474446 w 4721931"/>
                          <a:gd name="connsiteY24" fmla="*/ 3712377 h 3903733"/>
                          <a:gd name="connsiteX25" fmla="*/ 3456690 w 4721931"/>
                          <a:gd name="connsiteY25" fmla="*/ 3392781 h 3903733"/>
                          <a:gd name="connsiteX26" fmla="*/ 3563222 w 4721931"/>
                          <a:gd name="connsiteY26" fmla="*/ 3188595 h 3903733"/>
                          <a:gd name="connsiteX27" fmla="*/ 3829553 w 4721931"/>
                          <a:gd name="connsiteY27" fmla="*/ 3028797 h 3903733"/>
                          <a:gd name="connsiteX28" fmla="*/ 3501079 w 4721931"/>
                          <a:gd name="connsiteY28" fmla="*/ 2904509 h 3903733"/>
                          <a:gd name="connsiteX29" fmla="*/ 2959541 w 4721931"/>
                          <a:gd name="connsiteY29" fmla="*/ 2655935 h 3903733"/>
                          <a:gd name="connsiteX30" fmla="*/ 2648822 w 4721931"/>
                          <a:gd name="connsiteY30" fmla="*/ 2496137 h 3903733"/>
                          <a:gd name="connsiteX31" fmla="*/ 2213817 w 4721931"/>
                          <a:gd name="connsiteY31" fmla="*/ 2220929 h 3903733"/>
                          <a:gd name="connsiteX32" fmla="*/ 1965242 w 4721931"/>
                          <a:gd name="connsiteY32" fmla="*/ 2052253 h 3903733"/>
                          <a:gd name="connsiteX33" fmla="*/ 1698912 w 4721931"/>
                          <a:gd name="connsiteY33" fmla="*/ 1865822 h 3903733"/>
                          <a:gd name="connsiteX34" fmla="*/ 944310 w 4721931"/>
                          <a:gd name="connsiteY34" fmla="*/ 1271018 h 3903733"/>
                          <a:gd name="connsiteX35" fmla="*/ 713490 w 4721931"/>
                          <a:gd name="connsiteY35" fmla="*/ 1031321 h 3903733"/>
                          <a:gd name="connsiteX36" fmla="*/ 651347 w 4721931"/>
                          <a:gd name="connsiteY36" fmla="*/ 907034 h 3903733"/>
                          <a:gd name="connsiteX37" fmla="*/ 686857 w 4721931"/>
                          <a:gd name="connsiteY37" fmla="*/ 836012 h 3903733"/>
                          <a:gd name="connsiteX38" fmla="*/ 784512 w 4721931"/>
                          <a:gd name="connsiteY38" fmla="*/ 800502 h 3903733"/>
                          <a:gd name="connsiteX39" fmla="*/ 899921 w 4721931"/>
                          <a:gd name="connsiteY39" fmla="*/ 809379 h 3903733"/>
                          <a:gd name="connsiteX40" fmla="*/ 1263906 w 4721931"/>
                          <a:gd name="connsiteY40" fmla="*/ 1137853 h 3903733"/>
                          <a:gd name="connsiteX41" fmla="*/ 1494725 w 4721931"/>
                          <a:gd name="connsiteY41" fmla="*/ 1342040 h 3903733"/>
                          <a:gd name="connsiteX42" fmla="*/ 1627890 w 4721931"/>
                          <a:gd name="connsiteY42" fmla="*/ 1590614 h 3903733"/>
                          <a:gd name="connsiteX43" fmla="*/ 1690034 w 4721931"/>
                          <a:gd name="connsiteY43" fmla="*/ 1741535 h 3903733"/>
                          <a:gd name="connsiteX44" fmla="*/ 2062896 w 4721931"/>
                          <a:gd name="connsiteY44" fmla="*/ 2043375 h 3903733"/>
                          <a:gd name="connsiteX45" fmla="*/ 2382492 w 4721931"/>
                          <a:gd name="connsiteY45" fmla="*/ 2300828 h 3903733"/>
                          <a:gd name="connsiteX46" fmla="*/ 2764232 w 4721931"/>
                          <a:gd name="connsiteY46" fmla="*/ 2522770 h 3903733"/>
                          <a:gd name="connsiteX47" fmla="*/ 3074951 w 4721931"/>
                          <a:gd name="connsiteY47" fmla="*/ 2664812 h 3903733"/>
                          <a:gd name="connsiteX48" fmla="*/ 3403424 w 4721931"/>
                          <a:gd name="connsiteY48" fmla="*/ 2806855 h 3903733"/>
                          <a:gd name="connsiteX49" fmla="*/ 3740776 w 4721931"/>
                          <a:gd name="connsiteY49" fmla="*/ 2940020 h 3903733"/>
                          <a:gd name="connsiteX50" fmla="*/ 4007106 w 4721931"/>
                          <a:gd name="connsiteY50" fmla="*/ 3117573 h 3903733"/>
                          <a:gd name="connsiteX51" fmla="*/ 4397723 w 4721931"/>
                          <a:gd name="connsiteY51" fmla="*/ 3330638 h 3903733"/>
                          <a:gd name="connsiteX52" fmla="*/ 4664054 w 4721931"/>
                          <a:gd name="connsiteY52" fmla="*/ 3206350 h 3903733"/>
                          <a:gd name="connsiteX53" fmla="*/ 4681809 w 4721931"/>
                          <a:gd name="connsiteY53" fmla="*/ 2993286 h 3903733"/>
                          <a:gd name="connsiteX0" fmla="*/ 4681809 w 4721931"/>
                          <a:gd name="connsiteY0" fmla="*/ 2860121 h 3903733"/>
                          <a:gd name="connsiteX1" fmla="*/ 4681809 w 4721931"/>
                          <a:gd name="connsiteY1" fmla="*/ 2602669 h 3903733"/>
                          <a:gd name="connsiteX2" fmla="*/ 4149149 w 4721931"/>
                          <a:gd name="connsiteY2" fmla="*/ 2354094 h 3903733"/>
                          <a:gd name="connsiteX3" fmla="*/ 3208116 w 4721931"/>
                          <a:gd name="connsiteY3" fmla="*/ 1803678 h 3903733"/>
                          <a:gd name="connsiteX4" fmla="*/ 2817498 w 4721931"/>
                          <a:gd name="connsiteY4" fmla="*/ 1546226 h 3903733"/>
                          <a:gd name="connsiteX5" fmla="*/ 2551168 w 4721931"/>
                          <a:gd name="connsiteY5" fmla="*/ 1404184 h 3903733"/>
                          <a:gd name="connsiteX6" fmla="*/ 2160551 w 4721931"/>
                          <a:gd name="connsiteY6" fmla="*/ 1057954 h 3903733"/>
                          <a:gd name="connsiteX7" fmla="*/ 1619013 w 4721931"/>
                          <a:gd name="connsiteY7" fmla="*/ 569682 h 3903733"/>
                          <a:gd name="connsiteX8" fmla="*/ 1077475 w 4721931"/>
                          <a:gd name="connsiteY8" fmla="*/ 125799 h 3903733"/>
                          <a:gd name="connsiteX9" fmla="*/ 837778 w 4721931"/>
                          <a:gd name="connsiteY9" fmla="*/ 1511 h 3903733"/>
                          <a:gd name="connsiteX10" fmla="*/ 598081 w 4721931"/>
                          <a:gd name="connsiteY10" fmla="*/ 72533 h 3903733"/>
                          <a:gd name="connsiteX11" fmla="*/ 278485 w 4721931"/>
                          <a:gd name="connsiteY11" fmla="*/ 294474 h 3903733"/>
                          <a:gd name="connsiteX12" fmla="*/ 118687 w 4721931"/>
                          <a:gd name="connsiteY12" fmla="*/ 587438 h 3903733"/>
                          <a:gd name="connsiteX13" fmla="*/ 29910 w 4721931"/>
                          <a:gd name="connsiteY13" fmla="*/ 924789 h 3903733"/>
                          <a:gd name="connsiteX14" fmla="*/ 29910 w 4721931"/>
                          <a:gd name="connsiteY14" fmla="*/ 1146731 h 3903733"/>
                          <a:gd name="connsiteX15" fmla="*/ 385017 w 4721931"/>
                          <a:gd name="connsiteY15" fmla="*/ 1581737 h 3903733"/>
                          <a:gd name="connsiteX16" fmla="*/ 1068597 w 4721931"/>
                          <a:gd name="connsiteY16" fmla="*/ 2220929 h 3903733"/>
                          <a:gd name="connsiteX17" fmla="*/ 1601257 w 4721931"/>
                          <a:gd name="connsiteY17" fmla="*/ 2638179 h 3903733"/>
                          <a:gd name="connsiteX18" fmla="*/ 1698912 w 4721931"/>
                          <a:gd name="connsiteY18" fmla="*/ 2709201 h 3903733"/>
                          <a:gd name="connsiteX19" fmla="*/ 1716667 w 4721931"/>
                          <a:gd name="connsiteY19" fmla="*/ 2789100 h 3903733"/>
                          <a:gd name="connsiteX20" fmla="*/ 2169428 w 4721931"/>
                          <a:gd name="connsiteY20" fmla="*/ 3126451 h 3903733"/>
                          <a:gd name="connsiteX21" fmla="*/ 2728721 w 4721931"/>
                          <a:gd name="connsiteY21" fmla="*/ 3499313 h 3903733"/>
                          <a:gd name="connsiteX22" fmla="*/ 3279137 w 4721931"/>
                          <a:gd name="connsiteY22" fmla="*/ 3818909 h 3903733"/>
                          <a:gd name="connsiteX23" fmla="*/ 3474446 w 4721931"/>
                          <a:gd name="connsiteY23" fmla="*/ 3898808 h 3903733"/>
                          <a:gd name="connsiteX24" fmla="*/ 3474446 w 4721931"/>
                          <a:gd name="connsiteY24" fmla="*/ 3712377 h 3903733"/>
                          <a:gd name="connsiteX25" fmla="*/ 3456690 w 4721931"/>
                          <a:gd name="connsiteY25" fmla="*/ 3392781 h 3903733"/>
                          <a:gd name="connsiteX26" fmla="*/ 3563222 w 4721931"/>
                          <a:gd name="connsiteY26" fmla="*/ 3188595 h 3903733"/>
                          <a:gd name="connsiteX27" fmla="*/ 3829553 w 4721931"/>
                          <a:gd name="connsiteY27" fmla="*/ 3028797 h 3903733"/>
                          <a:gd name="connsiteX28" fmla="*/ 3501079 w 4721931"/>
                          <a:gd name="connsiteY28" fmla="*/ 2904509 h 3903733"/>
                          <a:gd name="connsiteX29" fmla="*/ 2959541 w 4721931"/>
                          <a:gd name="connsiteY29" fmla="*/ 2655935 h 3903733"/>
                          <a:gd name="connsiteX30" fmla="*/ 2648822 w 4721931"/>
                          <a:gd name="connsiteY30" fmla="*/ 2496137 h 3903733"/>
                          <a:gd name="connsiteX31" fmla="*/ 2213817 w 4721931"/>
                          <a:gd name="connsiteY31" fmla="*/ 2220929 h 3903733"/>
                          <a:gd name="connsiteX32" fmla="*/ 1965242 w 4721931"/>
                          <a:gd name="connsiteY32" fmla="*/ 2052253 h 3903733"/>
                          <a:gd name="connsiteX33" fmla="*/ 1698912 w 4721931"/>
                          <a:gd name="connsiteY33" fmla="*/ 1865822 h 3903733"/>
                          <a:gd name="connsiteX34" fmla="*/ 944310 w 4721931"/>
                          <a:gd name="connsiteY34" fmla="*/ 1271018 h 3903733"/>
                          <a:gd name="connsiteX35" fmla="*/ 713490 w 4721931"/>
                          <a:gd name="connsiteY35" fmla="*/ 1031321 h 3903733"/>
                          <a:gd name="connsiteX36" fmla="*/ 651347 w 4721931"/>
                          <a:gd name="connsiteY36" fmla="*/ 907034 h 3903733"/>
                          <a:gd name="connsiteX37" fmla="*/ 686857 w 4721931"/>
                          <a:gd name="connsiteY37" fmla="*/ 836012 h 3903733"/>
                          <a:gd name="connsiteX38" fmla="*/ 784512 w 4721931"/>
                          <a:gd name="connsiteY38" fmla="*/ 800502 h 3903733"/>
                          <a:gd name="connsiteX39" fmla="*/ 899921 w 4721931"/>
                          <a:gd name="connsiteY39" fmla="*/ 809379 h 3903733"/>
                          <a:gd name="connsiteX40" fmla="*/ 1263906 w 4721931"/>
                          <a:gd name="connsiteY40" fmla="*/ 1137853 h 3903733"/>
                          <a:gd name="connsiteX41" fmla="*/ 1494725 w 4721931"/>
                          <a:gd name="connsiteY41" fmla="*/ 1342040 h 3903733"/>
                          <a:gd name="connsiteX42" fmla="*/ 1627890 w 4721931"/>
                          <a:gd name="connsiteY42" fmla="*/ 1590614 h 3903733"/>
                          <a:gd name="connsiteX43" fmla="*/ 1690034 w 4721931"/>
                          <a:gd name="connsiteY43" fmla="*/ 1741535 h 3903733"/>
                          <a:gd name="connsiteX44" fmla="*/ 2062896 w 4721931"/>
                          <a:gd name="connsiteY44" fmla="*/ 2043375 h 3903733"/>
                          <a:gd name="connsiteX45" fmla="*/ 2382492 w 4721931"/>
                          <a:gd name="connsiteY45" fmla="*/ 2300828 h 3903733"/>
                          <a:gd name="connsiteX46" fmla="*/ 2764232 w 4721931"/>
                          <a:gd name="connsiteY46" fmla="*/ 2522770 h 3903733"/>
                          <a:gd name="connsiteX47" fmla="*/ 3074951 w 4721931"/>
                          <a:gd name="connsiteY47" fmla="*/ 2664812 h 3903733"/>
                          <a:gd name="connsiteX48" fmla="*/ 3403424 w 4721931"/>
                          <a:gd name="connsiteY48" fmla="*/ 2806855 h 3903733"/>
                          <a:gd name="connsiteX49" fmla="*/ 3740776 w 4721931"/>
                          <a:gd name="connsiteY49" fmla="*/ 2940020 h 3903733"/>
                          <a:gd name="connsiteX50" fmla="*/ 4007106 w 4721931"/>
                          <a:gd name="connsiteY50" fmla="*/ 3117573 h 3903733"/>
                          <a:gd name="connsiteX51" fmla="*/ 4397723 w 4721931"/>
                          <a:gd name="connsiteY51" fmla="*/ 3330638 h 3903733"/>
                          <a:gd name="connsiteX52" fmla="*/ 4664054 w 4721931"/>
                          <a:gd name="connsiteY52" fmla="*/ 3206350 h 3903733"/>
                          <a:gd name="connsiteX53" fmla="*/ 4681809 w 4721931"/>
                          <a:gd name="connsiteY53" fmla="*/ 2860121 h 3903733"/>
                          <a:gd name="connsiteX0" fmla="*/ 4681809 w 4694030"/>
                          <a:gd name="connsiteY0" fmla="*/ 2860121 h 3903733"/>
                          <a:gd name="connsiteX1" fmla="*/ 4610788 w 4694030"/>
                          <a:gd name="connsiteY1" fmla="*/ 2584914 h 3903733"/>
                          <a:gd name="connsiteX2" fmla="*/ 4149149 w 4694030"/>
                          <a:gd name="connsiteY2" fmla="*/ 2354094 h 3903733"/>
                          <a:gd name="connsiteX3" fmla="*/ 3208116 w 4694030"/>
                          <a:gd name="connsiteY3" fmla="*/ 1803678 h 3903733"/>
                          <a:gd name="connsiteX4" fmla="*/ 2817498 w 4694030"/>
                          <a:gd name="connsiteY4" fmla="*/ 1546226 h 3903733"/>
                          <a:gd name="connsiteX5" fmla="*/ 2551168 w 4694030"/>
                          <a:gd name="connsiteY5" fmla="*/ 1404184 h 3903733"/>
                          <a:gd name="connsiteX6" fmla="*/ 2160551 w 4694030"/>
                          <a:gd name="connsiteY6" fmla="*/ 1057954 h 3903733"/>
                          <a:gd name="connsiteX7" fmla="*/ 1619013 w 4694030"/>
                          <a:gd name="connsiteY7" fmla="*/ 569682 h 3903733"/>
                          <a:gd name="connsiteX8" fmla="*/ 1077475 w 4694030"/>
                          <a:gd name="connsiteY8" fmla="*/ 125799 h 3903733"/>
                          <a:gd name="connsiteX9" fmla="*/ 837778 w 4694030"/>
                          <a:gd name="connsiteY9" fmla="*/ 1511 h 3903733"/>
                          <a:gd name="connsiteX10" fmla="*/ 598081 w 4694030"/>
                          <a:gd name="connsiteY10" fmla="*/ 72533 h 3903733"/>
                          <a:gd name="connsiteX11" fmla="*/ 278485 w 4694030"/>
                          <a:gd name="connsiteY11" fmla="*/ 294474 h 3903733"/>
                          <a:gd name="connsiteX12" fmla="*/ 118687 w 4694030"/>
                          <a:gd name="connsiteY12" fmla="*/ 587438 h 3903733"/>
                          <a:gd name="connsiteX13" fmla="*/ 29910 w 4694030"/>
                          <a:gd name="connsiteY13" fmla="*/ 924789 h 3903733"/>
                          <a:gd name="connsiteX14" fmla="*/ 29910 w 4694030"/>
                          <a:gd name="connsiteY14" fmla="*/ 1146731 h 3903733"/>
                          <a:gd name="connsiteX15" fmla="*/ 385017 w 4694030"/>
                          <a:gd name="connsiteY15" fmla="*/ 1581737 h 3903733"/>
                          <a:gd name="connsiteX16" fmla="*/ 1068597 w 4694030"/>
                          <a:gd name="connsiteY16" fmla="*/ 2220929 h 3903733"/>
                          <a:gd name="connsiteX17" fmla="*/ 1601257 w 4694030"/>
                          <a:gd name="connsiteY17" fmla="*/ 2638179 h 3903733"/>
                          <a:gd name="connsiteX18" fmla="*/ 1698912 w 4694030"/>
                          <a:gd name="connsiteY18" fmla="*/ 2709201 h 3903733"/>
                          <a:gd name="connsiteX19" fmla="*/ 1716667 w 4694030"/>
                          <a:gd name="connsiteY19" fmla="*/ 2789100 h 3903733"/>
                          <a:gd name="connsiteX20" fmla="*/ 2169428 w 4694030"/>
                          <a:gd name="connsiteY20" fmla="*/ 3126451 h 3903733"/>
                          <a:gd name="connsiteX21" fmla="*/ 2728721 w 4694030"/>
                          <a:gd name="connsiteY21" fmla="*/ 3499313 h 3903733"/>
                          <a:gd name="connsiteX22" fmla="*/ 3279137 w 4694030"/>
                          <a:gd name="connsiteY22" fmla="*/ 3818909 h 3903733"/>
                          <a:gd name="connsiteX23" fmla="*/ 3474446 w 4694030"/>
                          <a:gd name="connsiteY23" fmla="*/ 3898808 h 3903733"/>
                          <a:gd name="connsiteX24" fmla="*/ 3474446 w 4694030"/>
                          <a:gd name="connsiteY24" fmla="*/ 3712377 h 3903733"/>
                          <a:gd name="connsiteX25" fmla="*/ 3456690 w 4694030"/>
                          <a:gd name="connsiteY25" fmla="*/ 3392781 h 3903733"/>
                          <a:gd name="connsiteX26" fmla="*/ 3563222 w 4694030"/>
                          <a:gd name="connsiteY26" fmla="*/ 3188595 h 3903733"/>
                          <a:gd name="connsiteX27" fmla="*/ 3829553 w 4694030"/>
                          <a:gd name="connsiteY27" fmla="*/ 3028797 h 3903733"/>
                          <a:gd name="connsiteX28" fmla="*/ 3501079 w 4694030"/>
                          <a:gd name="connsiteY28" fmla="*/ 2904509 h 3903733"/>
                          <a:gd name="connsiteX29" fmla="*/ 2959541 w 4694030"/>
                          <a:gd name="connsiteY29" fmla="*/ 2655935 h 3903733"/>
                          <a:gd name="connsiteX30" fmla="*/ 2648822 w 4694030"/>
                          <a:gd name="connsiteY30" fmla="*/ 2496137 h 3903733"/>
                          <a:gd name="connsiteX31" fmla="*/ 2213817 w 4694030"/>
                          <a:gd name="connsiteY31" fmla="*/ 2220929 h 3903733"/>
                          <a:gd name="connsiteX32" fmla="*/ 1965242 w 4694030"/>
                          <a:gd name="connsiteY32" fmla="*/ 2052253 h 3903733"/>
                          <a:gd name="connsiteX33" fmla="*/ 1698912 w 4694030"/>
                          <a:gd name="connsiteY33" fmla="*/ 1865822 h 3903733"/>
                          <a:gd name="connsiteX34" fmla="*/ 944310 w 4694030"/>
                          <a:gd name="connsiteY34" fmla="*/ 1271018 h 3903733"/>
                          <a:gd name="connsiteX35" fmla="*/ 713490 w 4694030"/>
                          <a:gd name="connsiteY35" fmla="*/ 1031321 h 3903733"/>
                          <a:gd name="connsiteX36" fmla="*/ 651347 w 4694030"/>
                          <a:gd name="connsiteY36" fmla="*/ 907034 h 3903733"/>
                          <a:gd name="connsiteX37" fmla="*/ 686857 w 4694030"/>
                          <a:gd name="connsiteY37" fmla="*/ 836012 h 3903733"/>
                          <a:gd name="connsiteX38" fmla="*/ 784512 w 4694030"/>
                          <a:gd name="connsiteY38" fmla="*/ 800502 h 3903733"/>
                          <a:gd name="connsiteX39" fmla="*/ 899921 w 4694030"/>
                          <a:gd name="connsiteY39" fmla="*/ 809379 h 3903733"/>
                          <a:gd name="connsiteX40" fmla="*/ 1263906 w 4694030"/>
                          <a:gd name="connsiteY40" fmla="*/ 1137853 h 3903733"/>
                          <a:gd name="connsiteX41" fmla="*/ 1494725 w 4694030"/>
                          <a:gd name="connsiteY41" fmla="*/ 1342040 h 3903733"/>
                          <a:gd name="connsiteX42" fmla="*/ 1627890 w 4694030"/>
                          <a:gd name="connsiteY42" fmla="*/ 1590614 h 3903733"/>
                          <a:gd name="connsiteX43" fmla="*/ 1690034 w 4694030"/>
                          <a:gd name="connsiteY43" fmla="*/ 1741535 h 3903733"/>
                          <a:gd name="connsiteX44" fmla="*/ 2062896 w 4694030"/>
                          <a:gd name="connsiteY44" fmla="*/ 2043375 h 3903733"/>
                          <a:gd name="connsiteX45" fmla="*/ 2382492 w 4694030"/>
                          <a:gd name="connsiteY45" fmla="*/ 2300828 h 3903733"/>
                          <a:gd name="connsiteX46" fmla="*/ 2764232 w 4694030"/>
                          <a:gd name="connsiteY46" fmla="*/ 2522770 h 3903733"/>
                          <a:gd name="connsiteX47" fmla="*/ 3074951 w 4694030"/>
                          <a:gd name="connsiteY47" fmla="*/ 2664812 h 3903733"/>
                          <a:gd name="connsiteX48" fmla="*/ 3403424 w 4694030"/>
                          <a:gd name="connsiteY48" fmla="*/ 2806855 h 3903733"/>
                          <a:gd name="connsiteX49" fmla="*/ 3740776 w 4694030"/>
                          <a:gd name="connsiteY49" fmla="*/ 2940020 h 3903733"/>
                          <a:gd name="connsiteX50" fmla="*/ 4007106 w 4694030"/>
                          <a:gd name="connsiteY50" fmla="*/ 3117573 h 3903733"/>
                          <a:gd name="connsiteX51" fmla="*/ 4397723 w 4694030"/>
                          <a:gd name="connsiteY51" fmla="*/ 3330638 h 3903733"/>
                          <a:gd name="connsiteX52" fmla="*/ 4664054 w 4694030"/>
                          <a:gd name="connsiteY52" fmla="*/ 3206350 h 3903733"/>
                          <a:gd name="connsiteX53" fmla="*/ 4681809 w 4694030"/>
                          <a:gd name="connsiteY53" fmla="*/ 2860121 h 3903733"/>
                          <a:gd name="connsiteX0" fmla="*/ 4681809 w 4727943"/>
                          <a:gd name="connsiteY0" fmla="*/ 2860121 h 3903733"/>
                          <a:gd name="connsiteX1" fmla="*/ 4610788 w 4727943"/>
                          <a:gd name="connsiteY1" fmla="*/ 2584914 h 3903733"/>
                          <a:gd name="connsiteX2" fmla="*/ 4149149 w 4727943"/>
                          <a:gd name="connsiteY2" fmla="*/ 2354094 h 3903733"/>
                          <a:gd name="connsiteX3" fmla="*/ 3208116 w 4727943"/>
                          <a:gd name="connsiteY3" fmla="*/ 1803678 h 3903733"/>
                          <a:gd name="connsiteX4" fmla="*/ 2817498 w 4727943"/>
                          <a:gd name="connsiteY4" fmla="*/ 1546226 h 3903733"/>
                          <a:gd name="connsiteX5" fmla="*/ 2551168 w 4727943"/>
                          <a:gd name="connsiteY5" fmla="*/ 1404184 h 3903733"/>
                          <a:gd name="connsiteX6" fmla="*/ 2160551 w 4727943"/>
                          <a:gd name="connsiteY6" fmla="*/ 1057954 h 3903733"/>
                          <a:gd name="connsiteX7" fmla="*/ 1619013 w 4727943"/>
                          <a:gd name="connsiteY7" fmla="*/ 569682 h 3903733"/>
                          <a:gd name="connsiteX8" fmla="*/ 1077475 w 4727943"/>
                          <a:gd name="connsiteY8" fmla="*/ 125799 h 3903733"/>
                          <a:gd name="connsiteX9" fmla="*/ 837778 w 4727943"/>
                          <a:gd name="connsiteY9" fmla="*/ 1511 h 3903733"/>
                          <a:gd name="connsiteX10" fmla="*/ 598081 w 4727943"/>
                          <a:gd name="connsiteY10" fmla="*/ 72533 h 3903733"/>
                          <a:gd name="connsiteX11" fmla="*/ 278485 w 4727943"/>
                          <a:gd name="connsiteY11" fmla="*/ 294474 h 3903733"/>
                          <a:gd name="connsiteX12" fmla="*/ 118687 w 4727943"/>
                          <a:gd name="connsiteY12" fmla="*/ 587438 h 3903733"/>
                          <a:gd name="connsiteX13" fmla="*/ 29910 w 4727943"/>
                          <a:gd name="connsiteY13" fmla="*/ 924789 h 3903733"/>
                          <a:gd name="connsiteX14" fmla="*/ 29910 w 4727943"/>
                          <a:gd name="connsiteY14" fmla="*/ 1146731 h 3903733"/>
                          <a:gd name="connsiteX15" fmla="*/ 385017 w 4727943"/>
                          <a:gd name="connsiteY15" fmla="*/ 1581737 h 3903733"/>
                          <a:gd name="connsiteX16" fmla="*/ 1068597 w 4727943"/>
                          <a:gd name="connsiteY16" fmla="*/ 2220929 h 3903733"/>
                          <a:gd name="connsiteX17" fmla="*/ 1601257 w 4727943"/>
                          <a:gd name="connsiteY17" fmla="*/ 2638179 h 3903733"/>
                          <a:gd name="connsiteX18" fmla="*/ 1698912 w 4727943"/>
                          <a:gd name="connsiteY18" fmla="*/ 2709201 h 3903733"/>
                          <a:gd name="connsiteX19" fmla="*/ 1716667 w 4727943"/>
                          <a:gd name="connsiteY19" fmla="*/ 2789100 h 3903733"/>
                          <a:gd name="connsiteX20" fmla="*/ 2169428 w 4727943"/>
                          <a:gd name="connsiteY20" fmla="*/ 3126451 h 3903733"/>
                          <a:gd name="connsiteX21" fmla="*/ 2728721 w 4727943"/>
                          <a:gd name="connsiteY21" fmla="*/ 3499313 h 3903733"/>
                          <a:gd name="connsiteX22" fmla="*/ 3279137 w 4727943"/>
                          <a:gd name="connsiteY22" fmla="*/ 3818909 h 3903733"/>
                          <a:gd name="connsiteX23" fmla="*/ 3474446 w 4727943"/>
                          <a:gd name="connsiteY23" fmla="*/ 3898808 h 3903733"/>
                          <a:gd name="connsiteX24" fmla="*/ 3474446 w 4727943"/>
                          <a:gd name="connsiteY24" fmla="*/ 3712377 h 3903733"/>
                          <a:gd name="connsiteX25" fmla="*/ 3456690 w 4727943"/>
                          <a:gd name="connsiteY25" fmla="*/ 3392781 h 3903733"/>
                          <a:gd name="connsiteX26" fmla="*/ 3563222 w 4727943"/>
                          <a:gd name="connsiteY26" fmla="*/ 3188595 h 3903733"/>
                          <a:gd name="connsiteX27" fmla="*/ 3829553 w 4727943"/>
                          <a:gd name="connsiteY27" fmla="*/ 3028797 h 3903733"/>
                          <a:gd name="connsiteX28" fmla="*/ 3501079 w 4727943"/>
                          <a:gd name="connsiteY28" fmla="*/ 2904509 h 3903733"/>
                          <a:gd name="connsiteX29" fmla="*/ 2959541 w 4727943"/>
                          <a:gd name="connsiteY29" fmla="*/ 2655935 h 3903733"/>
                          <a:gd name="connsiteX30" fmla="*/ 2648822 w 4727943"/>
                          <a:gd name="connsiteY30" fmla="*/ 2496137 h 3903733"/>
                          <a:gd name="connsiteX31" fmla="*/ 2213817 w 4727943"/>
                          <a:gd name="connsiteY31" fmla="*/ 2220929 h 3903733"/>
                          <a:gd name="connsiteX32" fmla="*/ 1965242 w 4727943"/>
                          <a:gd name="connsiteY32" fmla="*/ 2052253 h 3903733"/>
                          <a:gd name="connsiteX33" fmla="*/ 1698912 w 4727943"/>
                          <a:gd name="connsiteY33" fmla="*/ 1865822 h 3903733"/>
                          <a:gd name="connsiteX34" fmla="*/ 944310 w 4727943"/>
                          <a:gd name="connsiteY34" fmla="*/ 1271018 h 3903733"/>
                          <a:gd name="connsiteX35" fmla="*/ 713490 w 4727943"/>
                          <a:gd name="connsiteY35" fmla="*/ 1031321 h 3903733"/>
                          <a:gd name="connsiteX36" fmla="*/ 651347 w 4727943"/>
                          <a:gd name="connsiteY36" fmla="*/ 907034 h 3903733"/>
                          <a:gd name="connsiteX37" fmla="*/ 686857 w 4727943"/>
                          <a:gd name="connsiteY37" fmla="*/ 836012 h 3903733"/>
                          <a:gd name="connsiteX38" fmla="*/ 784512 w 4727943"/>
                          <a:gd name="connsiteY38" fmla="*/ 800502 h 3903733"/>
                          <a:gd name="connsiteX39" fmla="*/ 899921 w 4727943"/>
                          <a:gd name="connsiteY39" fmla="*/ 809379 h 3903733"/>
                          <a:gd name="connsiteX40" fmla="*/ 1263906 w 4727943"/>
                          <a:gd name="connsiteY40" fmla="*/ 1137853 h 3903733"/>
                          <a:gd name="connsiteX41" fmla="*/ 1494725 w 4727943"/>
                          <a:gd name="connsiteY41" fmla="*/ 1342040 h 3903733"/>
                          <a:gd name="connsiteX42" fmla="*/ 1627890 w 4727943"/>
                          <a:gd name="connsiteY42" fmla="*/ 1590614 h 3903733"/>
                          <a:gd name="connsiteX43" fmla="*/ 1690034 w 4727943"/>
                          <a:gd name="connsiteY43" fmla="*/ 1741535 h 3903733"/>
                          <a:gd name="connsiteX44" fmla="*/ 2062896 w 4727943"/>
                          <a:gd name="connsiteY44" fmla="*/ 2043375 h 3903733"/>
                          <a:gd name="connsiteX45" fmla="*/ 2382492 w 4727943"/>
                          <a:gd name="connsiteY45" fmla="*/ 2300828 h 3903733"/>
                          <a:gd name="connsiteX46" fmla="*/ 2764232 w 4727943"/>
                          <a:gd name="connsiteY46" fmla="*/ 2522770 h 3903733"/>
                          <a:gd name="connsiteX47" fmla="*/ 3074951 w 4727943"/>
                          <a:gd name="connsiteY47" fmla="*/ 2664812 h 3903733"/>
                          <a:gd name="connsiteX48" fmla="*/ 3403424 w 4727943"/>
                          <a:gd name="connsiteY48" fmla="*/ 2806855 h 3903733"/>
                          <a:gd name="connsiteX49" fmla="*/ 3740776 w 4727943"/>
                          <a:gd name="connsiteY49" fmla="*/ 2940020 h 3903733"/>
                          <a:gd name="connsiteX50" fmla="*/ 4007106 w 4727943"/>
                          <a:gd name="connsiteY50" fmla="*/ 3117573 h 3903733"/>
                          <a:gd name="connsiteX51" fmla="*/ 4397723 w 4727943"/>
                          <a:gd name="connsiteY51" fmla="*/ 3330638 h 3903733"/>
                          <a:gd name="connsiteX52" fmla="*/ 4664054 w 4727943"/>
                          <a:gd name="connsiteY52" fmla="*/ 3206350 h 3903733"/>
                          <a:gd name="connsiteX53" fmla="*/ 4681809 w 4727943"/>
                          <a:gd name="connsiteY53" fmla="*/ 2860121 h 3903733"/>
                          <a:gd name="connsiteX0" fmla="*/ 4681809 w 4687917"/>
                          <a:gd name="connsiteY0" fmla="*/ 2860121 h 3903733"/>
                          <a:gd name="connsiteX1" fmla="*/ 4610788 w 4687917"/>
                          <a:gd name="connsiteY1" fmla="*/ 2584914 h 3903733"/>
                          <a:gd name="connsiteX2" fmla="*/ 4149149 w 4687917"/>
                          <a:gd name="connsiteY2" fmla="*/ 2354094 h 3903733"/>
                          <a:gd name="connsiteX3" fmla="*/ 3208116 w 4687917"/>
                          <a:gd name="connsiteY3" fmla="*/ 1803678 h 3903733"/>
                          <a:gd name="connsiteX4" fmla="*/ 2817498 w 4687917"/>
                          <a:gd name="connsiteY4" fmla="*/ 1546226 h 3903733"/>
                          <a:gd name="connsiteX5" fmla="*/ 2551168 w 4687917"/>
                          <a:gd name="connsiteY5" fmla="*/ 1404184 h 3903733"/>
                          <a:gd name="connsiteX6" fmla="*/ 2160551 w 4687917"/>
                          <a:gd name="connsiteY6" fmla="*/ 1057954 h 3903733"/>
                          <a:gd name="connsiteX7" fmla="*/ 1619013 w 4687917"/>
                          <a:gd name="connsiteY7" fmla="*/ 569682 h 3903733"/>
                          <a:gd name="connsiteX8" fmla="*/ 1077475 w 4687917"/>
                          <a:gd name="connsiteY8" fmla="*/ 125799 h 3903733"/>
                          <a:gd name="connsiteX9" fmla="*/ 837778 w 4687917"/>
                          <a:gd name="connsiteY9" fmla="*/ 1511 h 3903733"/>
                          <a:gd name="connsiteX10" fmla="*/ 598081 w 4687917"/>
                          <a:gd name="connsiteY10" fmla="*/ 72533 h 3903733"/>
                          <a:gd name="connsiteX11" fmla="*/ 278485 w 4687917"/>
                          <a:gd name="connsiteY11" fmla="*/ 294474 h 3903733"/>
                          <a:gd name="connsiteX12" fmla="*/ 118687 w 4687917"/>
                          <a:gd name="connsiteY12" fmla="*/ 587438 h 3903733"/>
                          <a:gd name="connsiteX13" fmla="*/ 29910 w 4687917"/>
                          <a:gd name="connsiteY13" fmla="*/ 924789 h 3903733"/>
                          <a:gd name="connsiteX14" fmla="*/ 29910 w 4687917"/>
                          <a:gd name="connsiteY14" fmla="*/ 1146731 h 3903733"/>
                          <a:gd name="connsiteX15" fmla="*/ 385017 w 4687917"/>
                          <a:gd name="connsiteY15" fmla="*/ 1581737 h 3903733"/>
                          <a:gd name="connsiteX16" fmla="*/ 1068597 w 4687917"/>
                          <a:gd name="connsiteY16" fmla="*/ 2220929 h 3903733"/>
                          <a:gd name="connsiteX17" fmla="*/ 1601257 w 4687917"/>
                          <a:gd name="connsiteY17" fmla="*/ 2638179 h 3903733"/>
                          <a:gd name="connsiteX18" fmla="*/ 1698912 w 4687917"/>
                          <a:gd name="connsiteY18" fmla="*/ 2709201 h 3903733"/>
                          <a:gd name="connsiteX19" fmla="*/ 1716667 w 4687917"/>
                          <a:gd name="connsiteY19" fmla="*/ 2789100 h 3903733"/>
                          <a:gd name="connsiteX20" fmla="*/ 2169428 w 4687917"/>
                          <a:gd name="connsiteY20" fmla="*/ 3126451 h 3903733"/>
                          <a:gd name="connsiteX21" fmla="*/ 2728721 w 4687917"/>
                          <a:gd name="connsiteY21" fmla="*/ 3499313 h 3903733"/>
                          <a:gd name="connsiteX22" fmla="*/ 3279137 w 4687917"/>
                          <a:gd name="connsiteY22" fmla="*/ 3818909 h 3903733"/>
                          <a:gd name="connsiteX23" fmla="*/ 3474446 w 4687917"/>
                          <a:gd name="connsiteY23" fmla="*/ 3898808 h 3903733"/>
                          <a:gd name="connsiteX24" fmla="*/ 3474446 w 4687917"/>
                          <a:gd name="connsiteY24" fmla="*/ 3712377 h 3903733"/>
                          <a:gd name="connsiteX25" fmla="*/ 3456690 w 4687917"/>
                          <a:gd name="connsiteY25" fmla="*/ 3392781 h 3903733"/>
                          <a:gd name="connsiteX26" fmla="*/ 3563222 w 4687917"/>
                          <a:gd name="connsiteY26" fmla="*/ 3188595 h 3903733"/>
                          <a:gd name="connsiteX27" fmla="*/ 3829553 w 4687917"/>
                          <a:gd name="connsiteY27" fmla="*/ 3028797 h 3903733"/>
                          <a:gd name="connsiteX28" fmla="*/ 3501079 w 4687917"/>
                          <a:gd name="connsiteY28" fmla="*/ 2904509 h 3903733"/>
                          <a:gd name="connsiteX29" fmla="*/ 2959541 w 4687917"/>
                          <a:gd name="connsiteY29" fmla="*/ 2655935 h 3903733"/>
                          <a:gd name="connsiteX30" fmla="*/ 2648822 w 4687917"/>
                          <a:gd name="connsiteY30" fmla="*/ 2496137 h 3903733"/>
                          <a:gd name="connsiteX31" fmla="*/ 2213817 w 4687917"/>
                          <a:gd name="connsiteY31" fmla="*/ 2220929 h 3903733"/>
                          <a:gd name="connsiteX32" fmla="*/ 1965242 w 4687917"/>
                          <a:gd name="connsiteY32" fmla="*/ 2052253 h 3903733"/>
                          <a:gd name="connsiteX33" fmla="*/ 1698912 w 4687917"/>
                          <a:gd name="connsiteY33" fmla="*/ 1865822 h 3903733"/>
                          <a:gd name="connsiteX34" fmla="*/ 944310 w 4687917"/>
                          <a:gd name="connsiteY34" fmla="*/ 1271018 h 3903733"/>
                          <a:gd name="connsiteX35" fmla="*/ 713490 w 4687917"/>
                          <a:gd name="connsiteY35" fmla="*/ 1031321 h 3903733"/>
                          <a:gd name="connsiteX36" fmla="*/ 651347 w 4687917"/>
                          <a:gd name="connsiteY36" fmla="*/ 907034 h 3903733"/>
                          <a:gd name="connsiteX37" fmla="*/ 686857 w 4687917"/>
                          <a:gd name="connsiteY37" fmla="*/ 836012 h 3903733"/>
                          <a:gd name="connsiteX38" fmla="*/ 784512 w 4687917"/>
                          <a:gd name="connsiteY38" fmla="*/ 800502 h 3903733"/>
                          <a:gd name="connsiteX39" fmla="*/ 899921 w 4687917"/>
                          <a:gd name="connsiteY39" fmla="*/ 809379 h 3903733"/>
                          <a:gd name="connsiteX40" fmla="*/ 1263906 w 4687917"/>
                          <a:gd name="connsiteY40" fmla="*/ 1137853 h 3903733"/>
                          <a:gd name="connsiteX41" fmla="*/ 1494725 w 4687917"/>
                          <a:gd name="connsiteY41" fmla="*/ 1342040 h 3903733"/>
                          <a:gd name="connsiteX42" fmla="*/ 1627890 w 4687917"/>
                          <a:gd name="connsiteY42" fmla="*/ 1590614 h 3903733"/>
                          <a:gd name="connsiteX43" fmla="*/ 1690034 w 4687917"/>
                          <a:gd name="connsiteY43" fmla="*/ 1741535 h 3903733"/>
                          <a:gd name="connsiteX44" fmla="*/ 2062896 w 4687917"/>
                          <a:gd name="connsiteY44" fmla="*/ 2043375 h 3903733"/>
                          <a:gd name="connsiteX45" fmla="*/ 2382492 w 4687917"/>
                          <a:gd name="connsiteY45" fmla="*/ 2300828 h 3903733"/>
                          <a:gd name="connsiteX46" fmla="*/ 2764232 w 4687917"/>
                          <a:gd name="connsiteY46" fmla="*/ 2522770 h 3903733"/>
                          <a:gd name="connsiteX47" fmla="*/ 3074951 w 4687917"/>
                          <a:gd name="connsiteY47" fmla="*/ 2664812 h 3903733"/>
                          <a:gd name="connsiteX48" fmla="*/ 3403424 w 4687917"/>
                          <a:gd name="connsiteY48" fmla="*/ 2806855 h 3903733"/>
                          <a:gd name="connsiteX49" fmla="*/ 3740776 w 4687917"/>
                          <a:gd name="connsiteY49" fmla="*/ 2940020 h 3903733"/>
                          <a:gd name="connsiteX50" fmla="*/ 4007106 w 4687917"/>
                          <a:gd name="connsiteY50" fmla="*/ 3117573 h 3903733"/>
                          <a:gd name="connsiteX51" fmla="*/ 4397723 w 4687917"/>
                          <a:gd name="connsiteY51" fmla="*/ 3330638 h 3903733"/>
                          <a:gd name="connsiteX52" fmla="*/ 4664054 w 4687917"/>
                          <a:gd name="connsiteY52" fmla="*/ 3206350 h 3903733"/>
                          <a:gd name="connsiteX53" fmla="*/ 4681809 w 4687917"/>
                          <a:gd name="connsiteY53" fmla="*/ 2860121 h 3903733"/>
                          <a:gd name="connsiteX0" fmla="*/ 4681809 w 4687917"/>
                          <a:gd name="connsiteY0" fmla="*/ 2860121 h 3903733"/>
                          <a:gd name="connsiteX1" fmla="*/ 4610788 w 4687917"/>
                          <a:gd name="connsiteY1" fmla="*/ 2584914 h 3903733"/>
                          <a:gd name="connsiteX2" fmla="*/ 4149149 w 4687917"/>
                          <a:gd name="connsiteY2" fmla="*/ 2354094 h 3903733"/>
                          <a:gd name="connsiteX3" fmla="*/ 3208116 w 4687917"/>
                          <a:gd name="connsiteY3" fmla="*/ 1803678 h 3903733"/>
                          <a:gd name="connsiteX4" fmla="*/ 2817498 w 4687917"/>
                          <a:gd name="connsiteY4" fmla="*/ 1546226 h 3903733"/>
                          <a:gd name="connsiteX5" fmla="*/ 2551168 w 4687917"/>
                          <a:gd name="connsiteY5" fmla="*/ 1404184 h 3903733"/>
                          <a:gd name="connsiteX6" fmla="*/ 2160551 w 4687917"/>
                          <a:gd name="connsiteY6" fmla="*/ 1057954 h 3903733"/>
                          <a:gd name="connsiteX7" fmla="*/ 1619013 w 4687917"/>
                          <a:gd name="connsiteY7" fmla="*/ 569682 h 3903733"/>
                          <a:gd name="connsiteX8" fmla="*/ 1077475 w 4687917"/>
                          <a:gd name="connsiteY8" fmla="*/ 125799 h 3903733"/>
                          <a:gd name="connsiteX9" fmla="*/ 837778 w 4687917"/>
                          <a:gd name="connsiteY9" fmla="*/ 1511 h 3903733"/>
                          <a:gd name="connsiteX10" fmla="*/ 598081 w 4687917"/>
                          <a:gd name="connsiteY10" fmla="*/ 72533 h 3903733"/>
                          <a:gd name="connsiteX11" fmla="*/ 278485 w 4687917"/>
                          <a:gd name="connsiteY11" fmla="*/ 294474 h 3903733"/>
                          <a:gd name="connsiteX12" fmla="*/ 118687 w 4687917"/>
                          <a:gd name="connsiteY12" fmla="*/ 587438 h 3903733"/>
                          <a:gd name="connsiteX13" fmla="*/ 29910 w 4687917"/>
                          <a:gd name="connsiteY13" fmla="*/ 924789 h 3903733"/>
                          <a:gd name="connsiteX14" fmla="*/ 29910 w 4687917"/>
                          <a:gd name="connsiteY14" fmla="*/ 1146731 h 3903733"/>
                          <a:gd name="connsiteX15" fmla="*/ 385017 w 4687917"/>
                          <a:gd name="connsiteY15" fmla="*/ 1581737 h 3903733"/>
                          <a:gd name="connsiteX16" fmla="*/ 1068597 w 4687917"/>
                          <a:gd name="connsiteY16" fmla="*/ 2220929 h 3903733"/>
                          <a:gd name="connsiteX17" fmla="*/ 1601257 w 4687917"/>
                          <a:gd name="connsiteY17" fmla="*/ 2638179 h 3903733"/>
                          <a:gd name="connsiteX18" fmla="*/ 1698912 w 4687917"/>
                          <a:gd name="connsiteY18" fmla="*/ 2709201 h 3903733"/>
                          <a:gd name="connsiteX19" fmla="*/ 1769933 w 4687917"/>
                          <a:gd name="connsiteY19" fmla="*/ 2833488 h 3903733"/>
                          <a:gd name="connsiteX20" fmla="*/ 2169428 w 4687917"/>
                          <a:gd name="connsiteY20" fmla="*/ 3126451 h 3903733"/>
                          <a:gd name="connsiteX21" fmla="*/ 2728721 w 4687917"/>
                          <a:gd name="connsiteY21" fmla="*/ 3499313 h 3903733"/>
                          <a:gd name="connsiteX22" fmla="*/ 3279137 w 4687917"/>
                          <a:gd name="connsiteY22" fmla="*/ 3818909 h 3903733"/>
                          <a:gd name="connsiteX23" fmla="*/ 3474446 w 4687917"/>
                          <a:gd name="connsiteY23" fmla="*/ 3898808 h 3903733"/>
                          <a:gd name="connsiteX24" fmla="*/ 3474446 w 4687917"/>
                          <a:gd name="connsiteY24" fmla="*/ 3712377 h 3903733"/>
                          <a:gd name="connsiteX25" fmla="*/ 3456690 w 4687917"/>
                          <a:gd name="connsiteY25" fmla="*/ 3392781 h 3903733"/>
                          <a:gd name="connsiteX26" fmla="*/ 3563222 w 4687917"/>
                          <a:gd name="connsiteY26" fmla="*/ 3188595 h 3903733"/>
                          <a:gd name="connsiteX27" fmla="*/ 3829553 w 4687917"/>
                          <a:gd name="connsiteY27" fmla="*/ 3028797 h 3903733"/>
                          <a:gd name="connsiteX28" fmla="*/ 3501079 w 4687917"/>
                          <a:gd name="connsiteY28" fmla="*/ 2904509 h 3903733"/>
                          <a:gd name="connsiteX29" fmla="*/ 2959541 w 4687917"/>
                          <a:gd name="connsiteY29" fmla="*/ 2655935 h 3903733"/>
                          <a:gd name="connsiteX30" fmla="*/ 2648822 w 4687917"/>
                          <a:gd name="connsiteY30" fmla="*/ 2496137 h 3903733"/>
                          <a:gd name="connsiteX31" fmla="*/ 2213817 w 4687917"/>
                          <a:gd name="connsiteY31" fmla="*/ 2220929 h 3903733"/>
                          <a:gd name="connsiteX32" fmla="*/ 1965242 w 4687917"/>
                          <a:gd name="connsiteY32" fmla="*/ 2052253 h 3903733"/>
                          <a:gd name="connsiteX33" fmla="*/ 1698912 w 4687917"/>
                          <a:gd name="connsiteY33" fmla="*/ 1865822 h 3903733"/>
                          <a:gd name="connsiteX34" fmla="*/ 944310 w 4687917"/>
                          <a:gd name="connsiteY34" fmla="*/ 1271018 h 3903733"/>
                          <a:gd name="connsiteX35" fmla="*/ 713490 w 4687917"/>
                          <a:gd name="connsiteY35" fmla="*/ 1031321 h 3903733"/>
                          <a:gd name="connsiteX36" fmla="*/ 651347 w 4687917"/>
                          <a:gd name="connsiteY36" fmla="*/ 907034 h 3903733"/>
                          <a:gd name="connsiteX37" fmla="*/ 686857 w 4687917"/>
                          <a:gd name="connsiteY37" fmla="*/ 836012 h 3903733"/>
                          <a:gd name="connsiteX38" fmla="*/ 784512 w 4687917"/>
                          <a:gd name="connsiteY38" fmla="*/ 800502 h 3903733"/>
                          <a:gd name="connsiteX39" fmla="*/ 899921 w 4687917"/>
                          <a:gd name="connsiteY39" fmla="*/ 809379 h 3903733"/>
                          <a:gd name="connsiteX40" fmla="*/ 1263906 w 4687917"/>
                          <a:gd name="connsiteY40" fmla="*/ 1137853 h 3903733"/>
                          <a:gd name="connsiteX41" fmla="*/ 1494725 w 4687917"/>
                          <a:gd name="connsiteY41" fmla="*/ 1342040 h 3903733"/>
                          <a:gd name="connsiteX42" fmla="*/ 1627890 w 4687917"/>
                          <a:gd name="connsiteY42" fmla="*/ 1590614 h 3903733"/>
                          <a:gd name="connsiteX43" fmla="*/ 1690034 w 4687917"/>
                          <a:gd name="connsiteY43" fmla="*/ 1741535 h 3903733"/>
                          <a:gd name="connsiteX44" fmla="*/ 2062896 w 4687917"/>
                          <a:gd name="connsiteY44" fmla="*/ 2043375 h 3903733"/>
                          <a:gd name="connsiteX45" fmla="*/ 2382492 w 4687917"/>
                          <a:gd name="connsiteY45" fmla="*/ 2300828 h 3903733"/>
                          <a:gd name="connsiteX46" fmla="*/ 2764232 w 4687917"/>
                          <a:gd name="connsiteY46" fmla="*/ 2522770 h 3903733"/>
                          <a:gd name="connsiteX47" fmla="*/ 3074951 w 4687917"/>
                          <a:gd name="connsiteY47" fmla="*/ 2664812 h 3903733"/>
                          <a:gd name="connsiteX48" fmla="*/ 3403424 w 4687917"/>
                          <a:gd name="connsiteY48" fmla="*/ 2806855 h 3903733"/>
                          <a:gd name="connsiteX49" fmla="*/ 3740776 w 4687917"/>
                          <a:gd name="connsiteY49" fmla="*/ 2940020 h 3903733"/>
                          <a:gd name="connsiteX50" fmla="*/ 4007106 w 4687917"/>
                          <a:gd name="connsiteY50" fmla="*/ 3117573 h 3903733"/>
                          <a:gd name="connsiteX51" fmla="*/ 4397723 w 4687917"/>
                          <a:gd name="connsiteY51" fmla="*/ 3330638 h 3903733"/>
                          <a:gd name="connsiteX52" fmla="*/ 4664054 w 4687917"/>
                          <a:gd name="connsiteY52" fmla="*/ 3206350 h 3903733"/>
                          <a:gd name="connsiteX53" fmla="*/ 4681809 w 4687917"/>
                          <a:gd name="connsiteY53" fmla="*/ 2860121 h 39037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  <a:cxn ang="0">
                            <a:pos x="connsiteX52" y="connsiteY52"/>
                          </a:cxn>
                          <a:cxn ang="0">
                            <a:pos x="connsiteX53" y="connsiteY53"/>
                          </a:cxn>
                        </a:cxnLst>
                        <a:rect l="l" t="t" r="r" b="b"/>
                        <a:pathLst>
                          <a:path w="4687917" h="3903733">
                            <a:moveTo>
                              <a:pt x="4681809" y="2860121"/>
                            </a:moveTo>
                            <a:cubicBezTo>
                              <a:pt x="4672931" y="2756549"/>
                              <a:pt x="4699565" y="2669252"/>
                              <a:pt x="4610788" y="2584914"/>
                            </a:cubicBezTo>
                            <a:cubicBezTo>
                              <a:pt x="4522011" y="2500576"/>
                              <a:pt x="4382928" y="2484300"/>
                              <a:pt x="4149149" y="2354094"/>
                            </a:cubicBezTo>
                            <a:cubicBezTo>
                              <a:pt x="3915370" y="2223888"/>
                              <a:pt x="3430058" y="1938323"/>
                              <a:pt x="3208116" y="1803678"/>
                            </a:cubicBezTo>
                            <a:cubicBezTo>
                              <a:pt x="2986174" y="1669033"/>
                              <a:pt x="2926989" y="1612808"/>
                              <a:pt x="2817498" y="1546226"/>
                            </a:cubicBezTo>
                            <a:cubicBezTo>
                              <a:pt x="2708007" y="1479644"/>
                              <a:pt x="2660659" y="1485563"/>
                              <a:pt x="2551168" y="1404184"/>
                            </a:cubicBezTo>
                            <a:cubicBezTo>
                              <a:pt x="2441677" y="1322805"/>
                              <a:pt x="2315910" y="1197038"/>
                              <a:pt x="2160551" y="1057954"/>
                            </a:cubicBezTo>
                            <a:cubicBezTo>
                              <a:pt x="2005192" y="918870"/>
                              <a:pt x="1799526" y="725041"/>
                              <a:pt x="1619013" y="569682"/>
                            </a:cubicBezTo>
                            <a:cubicBezTo>
                              <a:pt x="1438500" y="414323"/>
                              <a:pt x="1207681" y="220494"/>
                              <a:pt x="1077475" y="125799"/>
                            </a:cubicBezTo>
                            <a:cubicBezTo>
                              <a:pt x="947269" y="31104"/>
                              <a:pt x="917677" y="10389"/>
                              <a:pt x="837778" y="1511"/>
                            </a:cubicBezTo>
                            <a:cubicBezTo>
                              <a:pt x="757879" y="-7367"/>
                              <a:pt x="691296" y="23706"/>
                              <a:pt x="598081" y="72533"/>
                            </a:cubicBezTo>
                            <a:cubicBezTo>
                              <a:pt x="504865" y="121360"/>
                              <a:pt x="358384" y="208656"/>
                              <a:pt x="278485" y="294474"/>
                            </a:cubicBezTo>
                            <a:cubicBezTo>
                              <a:pt x="198586" y="380291"/>
                              <a:pt x="160116" y="482386"/>
                              <a:pt x="118687" y="587438"/>
                            </a:cubicBezTo>
                            <a:cubicBezTo>
                              <a:pt x="77258" y="692490"/>
                              <a:pt x="44706" y="831573"/>
                              <a:pt x="29910" y="924789"/>
                            </a:cubicBezTo>
                            <a:cubicBezTo>
                              <a:pt x="15114" y="1018005"/>
                              <a:pt x="-29274" y="1037240"/>
                              <a:pt x="29910" y="1146731"/>
                            </a:cubicBezTo>
                            <a:cubicBezTo>
                              <a:pt x="89094" y="1256222"/>
                              <a:pt x="211902" y="1402704"/>
                              <a:pt x="385017" y="1581737"/>
                            </a:cubicBezTo>
                            <a:cubicBezTo>
                              <a:pt x="558131" y="1760770"/>
                              <a:pt x="865890" y="2044855"/>
                              <a:pt x="1068597" y="2220929"/>
                            </a:cubicBezTo>
                            <a:cubicBezTo>
                              <a:pt x="1271304" y="2397003"/>
                              <a:pt x="1496205" y="2556800"/>
                              <a:pt x="1601257" y="2638179"/>
                            </a:cubicBezTo>
                            <a:cubicBezTo>
                              <a:pt x="1706309" y="2719558"/>
                              <a:pt x="1670799" y="2676650"/>
                              <a:pt x="1698912" y="2709201"/>
                            </a:cubicBezTo>
                            <a:cubicBezTo>
                              <a:pt x="1727025" y="2741752"/>
                              <a:pt x="1691514" y="2763946"/>
                              <a:pt x="1769933" y="2833488"/>
                            </a:cubicBezTo>
                            <a:cubicBezTo>
                              <a:pt x="1848352" y="2903030"/>
                              <a:pt x="2009630" y="3015480"/>
                              <a:pt x="2169428" y="3126451"/>
                            </a:cubicBezTo>
                            <a:cubicBezTo>
                              <a:pt x="2329226" y="3237422"/>
                              <a:pt x="2543770" y="3383903"/>
                              <a:pt x="2728721" y="3499313"/>
                            </a:cubicBezTo>
                            <a:cubicBezTo>
                              <a:pt x="2913672" y="3614723"/>
                              <a:pt x="3154850" y="3752327"/>
                              <a:pt x="3279137" y="3818909"/>
                            </a:cubicBezTo>
                            <a:cubicBezTo>
                              <a:pt x="3403424" y="3885491"/>
                              <a:pt x="3441894" y="3916563"/>
                              <a:pt x="3474446" y="3898808"/>
                            </a:cubicBezTo>
                            <a:cubicBezTo>
                              <a:pt x="3506998" y="3881053"/>
                              <a:pt x="3477405" y="3796715"/>
                              <a:pt x="3474446" y="3712377"/>
                            </a:cubicBezTo>
                            <a:cubicBezTo>
                              <a:pt x="3471487" y="3628039"/>
                              <a:pt x="3441894" y="3480078"/>
                              <a:pt x="3456690" y="3392781"/>
                            </a:cubicBezTo>
                            <a:cubicBezTo>
                              <a:pt x="3471486" y="3305484"/>
                              <a:pt x="3501078" y="3249259"/>
                              <a:pt x="3563222" y="3188595"/>
                            </a:cubicBezTo>
                            <a:cubicBezTo>
                              <a:pt x="3625366" y="3127931"/>
                              <a:pt x="3839910" y="3076145"/>
                              <a:pt x="3829553" y="3028797"/>
                            </a:cubicBezTo>
                            <a:cubicBezTo>
                              <a:pt x="3819196" y="2981449"/>
                              <a:pt x="3646081" y="2966653"/>
                              <a:pt x="3501079" y="2904509"/>
                            </a:cubicBezTo>
                            <a:cubicBezTo>
                              <a:pt x="3356077" y="2842365"/>
                              <a:pt x="3101584" y="2723997"/>
                              <a:pt x="2959541" y="2655935"/>
                            </a:cubicBezTo>
                            <a:cubicBezTo>
                              <a:pt x="2817498" y="2587873"/>
                              <a:pt x="2773109" y="2568638"/>
                              <a:pt x="2648822" y="2496137"/>
                            </a:cubicBezTo>
                            <a:cubicBezTo>
                              <a:pt x="2524535" y="2423636"/>
                              <a:pt x="2327747" y="2294910"/>
                              <a:pt x="2213817" y="2220929"/>
                            </a:cubicBezTo>
                            <a:cubicBezTo>
                              <a:pt x="2099887" y="2146948"/>
                              <a:pt x="2051059" y="2111437"/>
                              <a:pt x="1965242" y="2052253"/>
                            </a:cubicBezTo>
                            <a:cubicBezTo>
                              <a:pt x="1879425" y="1993069"/>
                              <a:pt x="1869067" y="1996028"/>
                              <a:pt x="1698912" y="1865822"/>
                            </a:cubicBezTo>
                            <a:cubicBezTo>
                              <a:pt x="1528757" y="1735616"/>
                              <a:pt x="1108547" y="1410101"/>
                              <a:pt x="944310" y="1271018"/>
                            </a:cubicBezTo>
                            <a:cubicBezTo>
                              <a:pt x="780073" y="1131935"/>
                              <a:pt x="762317" y="1091985"/>
                              <a:pt x="713490" y="1031321"/>
                            </a:cubicBezTo>
                            <a:cubicBezTo>
                              <a:pt x="664663" y="970657"/>
                              <a:pt x="655786" y="939585"/>
                              <a:pt x="651347" y="907034"/>
                            </a:cubicBezTo>
                            <a:cubicBezTo>
                              <a:pt x="646908" y="874482"/>
                              <a:pt x="664663" y="853767"/>
                              <a:pt x="686857" y="836012"/>
                            </a:cubicBezTo>
                            <a:cubicBezTo>
                              <a:pt x="709051" y="818257"/>
                              <a:pt x="749001" y="804941"/>
                              <a:pt x="784512" y="800502"/>
                            </a:cubicBezTo>
                            <a:cubicBezTo>
                              <a:pt x="820023" y="796063"/>
                              <a:pt x="820022" y="753154"/>
                              <a:pt x="899921" y="809379"/>
                            </a:cubicBezTo>
                            <a:cubicBezTo>
                              <a:pt x="979820" y="865604"/>
                              <a:pt x="1164772" y="1049076"/>
                              <a:pt x="1263906" y="1137853"/>
                            </a:cubicBezTo>
                            <a:cubicBezTo>
                              <a:pt x="1363040" y="1226630"/>
                              <a:pt x="1434061" y="1266580"/>
                              <a:pt x="1494725" y="1342040"/>
                            </a:cubicBezTo>
                            <a:cubicBezTo>
                              <a:pt x="1555389" y="1417500"/>
                              <a:pt x="1595338" y="1524031"/>
                              <a:pt x="1627890" y="1590614"/>
                            </a:cubicBezTo>
                            <a:cubicBezTo>
                              <a:pt x="1660442" y="1657197"/>
                              <a:pt x="1617533" y="1666075"/>
                              <a:pt x="1690034" y="1741535"/>
                            </a:cubicBezTo>
                            <a:cubicBezTo>
                              <a:pt x="1762535" y="1816995"/>
                              <a:pt x="2062896" y="2043375"/>
                              <a:pt x="2062896" y="2043375"/>
                            </a:cubicBezTo>
                            <a:cubicBezTo>
                              <a:pt x="2178306" y="2136590"/>
                              <a:pt x="2265603" y="2220929"/>
                              <a:pt x="2382492" y="2300828"/>
                            </a:cubicBezTo>
                            <a:cubicBezTo>
                              <a:pt x="2499381" y="2380727"/>
                              <a:pt x="2648822" y="2462106"/>
                              <a:pt x="2764232" y="2522770"/>
                            </a:cubicBezTo>
                            <a:cubicBezTo>
                              <a:pt x="2879642" y="2583434"/>
                              <a:pt x="2968419" y="2617464"/>
                              <a:pt x="3074951" y="2664812"/>
                            </a:cubicBezTo>
                            <a:cubicBezTo>
                              <a:pt x="3181483" y="2712159"/>
                              <a:pt x="3292453" y="2760987"/>
                              <a:pt x="3403424" y="2806855"/>
                            </a:cubicBezTo>
                            <a:cubicBezTo>
                              <a:pt x="3514395" y="2852723"/>
                              <a:pt x="3640162" y="2888234"/>
                              <a:pt x="3740776" y="2940020"/>
                            </a:cubicBezTo>
                            <a:cubicBezTo>
                              <a:pt x="3841390" y="2991806"/>
                              <a:pt x="3897615" y="3052470"/>
                              <a:pt x="4007106" y="3117573"/>
                            </a:cubicBezTo>
                            <a:cubicBezTo>
                              <a:pt x="4116597" y="3182676"/>
                              <a:pt x="4288232" y="3315842"/>
                              <a:pt x="4397723" y="3330638"/>
                            </a:cubicBezTo>
                            <a:cubicBezTo>
                              <a:pt x="4507214" y="3345434"/>
                              <a:pt x="4634461" y="3302526"/>
                              <a:pt x="4664054" y="3206350"/>
                            </a:cubicBezTo>
                            <a:cubicBezTo>
                              <a:pt x="4693647" y="3110174"/>
                              <a:pt x="4690687" y="2963693"/>
                              <a:pt x="4681809" y="2860121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3">
                <a:schemeClr val="lt1"/>
              </a:lnRef>
              <a:fillRef idx="1">
                <a:schemeClr val="dk1"/>
              </a:fillRef>
              <a:effectRef idx="1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71" tIns="26986" rIns="53971" bIns="2698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62" dirty="0"/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35542B9F-7F10-7543-B105-DC219BB5EBA5}"/>
                </a:ext>
              </a:extLst>
            </p:cNvPr>
            <p:cNvGrpSpPr/>
            <p:nvPr/>
          </p:nvGrpSpPr>
          <p:grpSpPr>
            <a:xfrm>
              <a:off x="627295" y="1055293"/>
              <a:ext cx="2940777" cy="2788513"/>
              <a:chOff x="1038683" y="942355"/>
              <a:chExt cx="4803873" cy="4555142"/>
            </a:xfrm>
          </p:grpSpPr>
          <p:pic>
            <p:nvPicPr>
              <p:cNvPr id="38" name="Picture 37" descr="A picture containing animal, worm, sitting, green&#10;&#10;Description automatically generated">
                <a:extLst>
                  <a:ext uri="{FF2B5EF4-FFF2-40B4-BE49-F238E27FC236}">
                    <a16:creationId xmlns:a16="http://schemas.microsoft.com/office/drawing/2014/main" id="{675202BE-BCA5-7148-8CA5-D7089EE63A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26278" r="5789" b="3670"/>
              <a:stretch/>
            </p:blipFill>
            <p:spPr>
              <a:xfrm rot="10800000">
                <a:off x="1038683" y="942355"/>
                <a:ext cx="4785924" cy="4555142"/>
              </a:xfrm>
              <a:prstGeom prst="rect">
                <a:avLst/>
              </a:prstGeom>
            </p:spPr>
          </p:pic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1ABE8AA2-9DA6-EF41-ADA6-9CD317BA3F13}"/>
                  </a:ext>
                </a:extLst>
              </p:cNvPr>
              <p:cNvSpPr/>
              <p:nvPr/>
            </p:nvSpPr>
            <p:spPr>
              <a:xfrm>
                <a:off x="1154639" y="1483280"/>
                <a:ext cx="4687917" cy="3903733"/>
              </a:xfrm>
              <a:custGeom>
                <a:avLst/>
                <a:gdLst>
                  <a:gd name="connsiteX0" fmla="*/ 4681809 w 4687917"/>
                  <a:gd name="connsiteY0" fmla="*/ 2860121 h 3903733"/>
                  <a:gd name="connsiteX1" fmla="*/ 4610788 w 4687917"/>
                  <a:gd name="connsiteY1" fmla="*/ 2584914 h 3903733"/>
                  <a:gd name="connsiteX2" fmla="*/ 4149149 w 4687917"/>
                  <a:gd name="connsiteY2" fmla="*/ 2354094 h 3903733"/>
                  <a:gd name="connsiteX3" fmla="*/ 3208116 w 4687917"/>
                  <a:gd name="connsiteY3" fmla="*/ 1803678 h 3903733"/>
                  <a:gd name="connsiteX4" fmla="*/ 2817498 w 4687917"/>
                  <a:gd name="connsiteY4" fmla="*/ 1546226 h 3903733"/>
                  <a:gd name="connsiteX5" fmla="*/ 2551168 w 4687917"/>
                  <a:gd name="connsiteY5" fmla="*/ 1404184 h 3903733"/>
                  <a:gd name="connsiteX6" fmla="*/ 2160551 w 4687917"/>
                  <a:gd name="connsiteY6" fmla="*/ 1057954 h 3903733"/>
                  <a:gd name="connsiteX7" fmla="*/ 1619013 w 4687917"/>
                  <a:gd name="connsiteY7" fmla="*/ 569682 h 3903733"/>
                  <a:gd name="connsiteX8" fmla="*/ 1077475 w 4687917"/>
                  <a:gd name="connsiteY8" fmla="*/ 125799 h 3903733"/>
                  <a:gd name="connsiteX9" fmla="*/ 837778 w 4687917"/>
                  <a:gd name="connsiteY9" fmla="*/ 1511 h 3903733"/>
                  <a:gd name="connsiteX10" fmla="*/ 598081 w 4687917"/>
                  <a:gd name="connsiteY10" fmla="*/ 72533 h 3903733"/>
                  <a:gd name="connsiteX11" fmla="*/ 278485 w 4687917"/>
                  <a:gd name="connsiteY11" fmla="*/ 294474 h 3903733"/>
                  <a:gd name="connsiteX12" fmla="*/ 118687 w 4687917"/>
                  <a:gd name="connsiteY12" fmla="*/ 587438 h 3903733"/>
                  <a:gd name="connsiteX13" fmla="*/ 29910 w 4687917"/>
                  <a:gd name="connsiteY13" fmla="*/ 924789 h 3903733"/>
                  <a:gd name="connsiteX14" fmla="*/ 29910 w 4687917"/>
                  <a:gd name="connsiteY14" fmla="*/ 1146731 h 3903733"/>
                  <a:gd name="connsiteX15" fmla="*/ 385017 w 4687917"/>
                  <a:gd name="connsiteY15" fmla="*/ 1581737 h 3903733"/>
                  <a:gd name="connsiteX16" fmla="*/ 1068597 w 4687917"/>
                  <a:gd name="connsiteY16" fmla="*/ 2220929 h 3903733"/>
                  <a:gd name="connsiteX17" fmla="*/ 1601257 w 4687917"/>
                  <a:gd name="connsiteY17" fmla="*/ 2638179 h 3903733"/>
                  <a:gd name="connsiteX18" fmla="*/ 1698912 w 4687917"/>
                  <a:gd name="connsiteY18" fmla="*/ 2709201 h 3903733"/>
                  <a:gd name="connsiteX19" fmla="*/ 1769933 w 4687917"/>
                  <a:gd name="connsiteY19" fmla="*/ 2833488 h 3903733"/>
                  <a:gd name="connsiteX20" fmla="*/ 2169428 w 4687917"/>
                  <a:gd name="connsiteY20" fmla="*/ 3126451 h 3903733"/>
                  <a:gd name="connsiteX21" fmla="*/ 2728721 w 4687917"/>
                  <a:gd name="connsiteY21" fmla="*/ 3499313 h 3903733"/>
                  <a:gd name="connsiteX22" fmla="*/ 3279137 w 4687917"/>
                  <a:gd name="connsiteY22" fmla="*/ 3818909 h 3903733"/>
                  <a:gd name="connsiteX23" fmla="*/ 3474446 w 4687917"/>
                  <a:gd name="connsiteY23" fmla="*/ 3898808 h 3903733"/>
                  <a:gd name="connsiteX24" fmla="*/ 3474446 w 4687917"/>
                  <a:gd name="connsiteY24" fmla="*/ 3712377 h 3903733"/>
                  <a:gd name="connsiteX25" fmla="*/ 3456690 w 4687917"/>
                  <a:gd name="connsiteY25" fmla="*/ 3392781 h 3903733"/>
                  <a:gd name="connsiteX26" fmla="*/ 3563222 w 4687917"/>
                  <a:gd name="connsiteY26" fmla="*/ 3188595 h 3903733"/>
                  <a:gd name="connsiteX27" fmla="*/ 3829553 w 4687917"/>
                  <a:gd name="connsiteY27" fmla="*/ 3028797 h 3903733"/>
                  <a:gd name="connsiteX28" fmla="*/ 3501079 w 4687917"/>
                  <a:gd name="connsiteY28" fmla="*/ 2904509 h 3903733"/>
                  <a:gd name="connsiteX29" fmla="*/ 2959541 w 4687917"/>
                  <a:gd name="connsiteY29" fmla="*/ 2655935 h 3903733"/>
                  <a:gd name="connsiteX30" fmla="*/ 2648822 w 4687917"/>
                  <a:gd name="connsiteY30" fmla="*/ 2496137 h 3903733"/>
                  <a:gd name="connsiteX31" fmla="*/ 2213817 w 4687917"/>
                  <a:gd name="connsiteY31" fmla="*/ 2220929 h 3903733"/>
                  <a:gd name="connsiteX32" fmla="*/ 1965242 w 4687917"/>
                  <a:gd name="connsiteY32" fmla="*/ 2052253 h 3903733"/>
                  <a:gd name="connsiteX33" fmla="*/ 1698912 w 4687917"/>
                  <a:gd name="connsiteY33" fmla="*/ 1865822 h 3903733"/>
                  <a:gd name="connsiteX34" fmla="*/ 944310 w 4687917"/>
                  <a:gd name="connsiteY34" fmla="*/ 1271018 h 3903733"/>
                  <a:gd name="connsiteX35" fmla="*/ 713490 w 4687917"/>
                  <a:gd name="connsiteY35" fmla="*/ 1031321 h 3903733"/>
                  <a:gd name="connsiteX36" fmla="*/ 651347 w 4687917"/>
                  <a:gd name="connsiteY36" fmla="*/ 907034 h 3903733"/>
                  <a:gd name="connsiteX37" fmla="*/ 686857 w 4687917"/>
                  <a:gd name="connsiteY37" fmla="*/ 836012 h 3903733"/>
                  <a:gd name="connsiteX38" fmla="*/ 784512 w 4687917"/>
                  <a:gd name="connsiteY38" fmla="*/ 800502 h 3903733"/>
                  <a:gd name="connsiteX39" fmla="*/ 899921 w 4687917"/>
                  <a:gd name="connsiteY39" fmla="*/ 809379 h 3903733"/>
                  <a:gd name="connsiteX40" fmla="*/ 1263906 w 4687917"/>
                  <a:gd name="connsiteY40" fmla="*/ 1137853 h 3903733"/>
                  <a:gd name="connsiteX41" fmla="*/ 1494725 w 4687917"/>
                  <a:gd name="connsiteY41" fmla="*/ 1342040 h 3903733"/>
                  <a:gd name="connsiteX42" fmla="*/ 1627890 w 4687917"/>
                  <a:gd name="connsiteY42" fmla="*/ 1590614 h 3903733"/>
                  <a:gd name="connsiteX43" fmla="*/ 1690034 w 4687917"/>
                  <a:gd name="connsiteY43" fmla="*/ 1741535 h 3903733"/>
                  <a:gd name="connsiteX44" fmla="*/ 2062896 w 4687917"/>
                  <a:gd name="connsiteY44" fmla="*/ 2043375 h 3903733"/>
                  <a:gd name="connsiteX45" fmla="*/ 2382492 w 4687917"/>
                  <a:gd name="connsiteY45" fmla="*/ 2300828 h 3903733"/>
                  <a:gd name="connsiteX46" fmla="*/ 2764232 w 4687917"/>
                  <a:gd name="connsiteY46" fmla="*/ 2522770 h 3903733"/>
                  <a:gd name="connsiteX47" fmla="*/ 3074951 w 4687917"/>
                  <a:gd name="connsiteY47" fmla="*/ 2664812 h 3903733"/>
                  <a:gd name="connsiteX48" fmla="*/ 3403424 w 4687917"/>
                  <a:gd name="connsiteY48" fmla="*/ 2806855 h 3903733"/>
                  <a:gd name="connsiteX49" fmla="*/ 3740776 w 4687917"/>
                  <a:gd name="connsiteY49" fmla="*/ 2940020 h 3903733"/>
                  <a:gd name="connsiteX50" fmla="*/ 4007106 w 4687917"/>
                  <a:gd name="connsiteY50" fmla="*/ 3117573 h 3903733"/>
                  <a:gd name="connsiteX51" fmla="*/ 4397723 w 4687917"/>
                  <a:gd name="connsiteY51" fmla="*/ 3330638 h 3903733"/>
                  <a:gd name="connsiteX52" fmla="*/ 4664054 w 4687917"/>
                  <a:gd name="connsiteY52" fmla="*/ 3206350 h 3903733"/>
                  <a:gd name="connsiteX53" fmla="*/ 4681809 w 4687917"/>
                  <a:gd name="connsiteY53" fmla="*/ 2860121 h 390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687917" h="3903733" extrusionOk="0">
                    <a:moveTo>
                      <a:pt x="4681809" y="2860121"/>
                    </a:moveTo>
                    <a:cubicBezTo>
                      <a:pt x="4659020" y="2747969"/>
                      <a:pt x="4697067" y="2670190"/>
                      <a:pt x="4610788" y="2584914"/>
                    </a:cubicBezTo>
                    <a:cubicBezTo>
                      <a:pt x="4527189" y="2501666"/>
                      <a:pt x="4377633" y="2484468"/>
                      <a:pt x="4149149" y="2354094"/>
                    </a:cubicBezTo>
                    <a:cubicBezTo>
                      <a:pt x="3912743" y="2226454"/>
                      <a:pt x="3428895" y="1944753"/>
                      <a:pt x="3208116" y="1803678"/>
                    </a:cubicBezTo>
                    <a:cubicBezTo>
                      <a:pt x="2982807" y="1667191"/>
                      <a:pt x="2932857" y="1615612"/>
                      <a:pt x="2817498" y="1546226"/>
                    </a:cubicBezTo>
                    <a:cubicBezTo>
                      <a:pt x="2709570" y="1479829"/>
                      <a:pt x="2663414" y="1479892"/>
                      <a:pt x="2551168" y="1404184"/>
                    </a:cubicBezTo>
                    <a:cubicBezTo>
                      <a:pt x="2436972" y="1322084"/>
                      <a:pt x="2313297" y="1199498"/>
                      <a:pt x="2160551" y="1057954"/>
                    </a:cubicBezTo>
                    <a:cubicBezTo>
                      <a:pt x="2000448" y="873625"/>
                      <a:pt x="1772826" y="762146"/>
                      <a:pt x="1619013" y="569682"/>
                    </a:cubicBezTo>
                    <a:cubicBezTo>
                      <a:pt x="1446370" y="418729"/>
                      <a:pt x="1227915" y="225359"/>
                      <a:pt x="1077475" y="125799"/>
                    </a:cubicBezTo>
                    <a:cubicBezTo>
                      <a:pt x="946366" y="30958"/>
                      <a:pt x="918546" y="11100"/>
                      <a:pt x="837778" y="1511"/>
                    </a:cubicBezTo>
                    <a:cubicBezTo>
                      <a:pt x="760122" y="-4028"/>
                      <a:pt x="692134" y="32390"/>
                      <a:pt x="598081" y="72533"/>
                    </a:cubicBezTo>
                    <a:cubicBezTo>
                      <a:pt x="508519" y="126989"/>
                      <a:pt x="370800" y="223865"/>
                      <a:pt x="278485" y="294474"/>
                    </a:cubicBezTo>
                    <a:cubicBezTo>
                      <a:pt x="202044" y="377263"/>
                      <a:pt x="164637" y="461123"/>
                      <a:pt x="118687" y="587438"/>
                    </a:cubicBezTo>
                    <a:cubicBezTo>
                      <a:pt x="65521" y="694417"/>
                      <a:pt x="33582" y="823898"/>
                      <a:pt x="29910" y="924789"/>
                    </a:cubicBezTo>
                    <a:cubicBezTo>
                      <a:pt x="6485" y="1017392"/>
                      <a:pt x="-30428" y="1034888"/>
                      <a:pt x="29910" y="1146731"/>
                    </a:cubicBezTo>
                    <a:cubicBezTo>
                      <a:pt x="91398" y="1225054"/>
                      <a:pt x="190530" y="1415183"/>
                      <a:pt x="385017" y="1581737"/>
                    </a:cubicBezTo>
                    <a:cubicBezTo>
                      <a:pt x="539913" y="1793344"/>
                      <a:pt x="890166" y="2062894"/>
                      <a:pt x="1068597" y="2220929"/>
                    </a:cubicBezTo>
                    <a:cubicBezTo>
                      <a:pt x="1270267" y="2421660"/>
                      <a:pt x="1507503" y="2550098"/>
                      <a:pt x="1601257" y="2638179"/>
                    </a:cubicBezTo>
                    <a:cubicBezTo>
                      <a:pt x="1702366" y="2725817"/>
                      <a:pt x="1663561" y="2677036"/>
                      <a:pt x="1698912" y="2709201"/>
                    </a:cubicBezTo>
                    <a:cubicBezTo>
                      <a:pt x="1728814" y="2745294"/>
                      <a:pt x="1686766" y="2766450"/>
                      <a:pt x="1769933" y="2833488"/>
                    </a:cubicBezTo>
                    <a:cubicBezTo>
                      <a:pt x="1854611" y="2867237"/>
                      <a:pt x="1976883" y="3013627"/>
                      <a:pt x="2169428" y="3126451"/>
                    </a:cubicBezTo>
                    <a:cubicBezTo>
                      <a:pt x="2344166" y="3250284"/>
                      <a:pt x="2531727" y="3420268"/>
                      <a:pt x="2728721" y="3499313"/>
                    </a:cubicBezTo>
                    <a:cubicBezTo>
                      <a:pt x="2902954" y="3636239"/>
                      <a:pt x="3147116" y="3742065"/>
                      <a:pt x="3279137" y="3818909"/>
                    </a:cubicBezTo>
                    <a:cubicBezTo>
                      <a:pt x="3406819" y="3886555"/>
                      <a:pt x="3441725" y="3913052"/>
                      <a:pt x="3474446" y="3898808"/>
                    </a:cubicBezTo>
                    <a:cubicBezTo>
                      <a:pt x="3515107" y="3886161"/>
                      <a:pt x="3466779" y="3799047"/>
                      <a:pt x="3474446" y="3712377"/>
                    </a:cubicBezTo>
                    <a:cubicBezTo>
                      <a:pt x="3466834" y="3642545"/>
                      <a:pt x="3438415" y="3469121"/>
                      <a:pt x="3456690" y="3392781"/>
                    </a:cubicBezTo>
                    <a:cubicBezTo>
                      <a:pt x="3481310" y="3298105"/>
                      <a:pt x="3506805" y="3239316"/>
                      <a:pt x="3563222" y="3188595"/>
                    </a:cubicBezTo>
                    <a:cubicBezTo>
                      <a:pt x="3619545" y="3125699"/>
                      <a:pt x="3842608" y="3073492"/>
                      <a:pt x="3829553" y="3028797"/>
                    </a:cubicBezTo>
                    <a:cubicBezTo>
                      <a:pt x="3796929" y="2993935"/>
                      <a:pt x="3651426" y="2981134"/>
                      <a:pt x="3501079" y="2904509"/>
                    </a:cubicBezTo>
                    <a:cubicBezTo>
                      <a:pt x="3376055" y="2838401"/>
                      <a:pt x="3098502" y="2735531"/>
                      <a:pt x="2959541" y="2655935"/>
                    </a:cubicBezTo>
                    <a:cubicBezTo>
                      <a:pt x="2823597" y="2589622"/>
                      <a:pt x="2771499" y="2563388"/>
                      <a:pt x="2648822" y="2496137"/>
                    </a:cubicBezTo>
                    <a:cubicBezTo>
                      <a:pt x="2540883" y="2424156"/>
                      <a:pt x="2337672" y="2305194"/>
                      <a:pt x="2213817" y="2220929"/>
                    </a:cubicBezTo>
                    <a:cubicBezTo>
                      <a:pt x="2108412" y="2155111"/>
                      <a:pt x="2053210" y="2116694"/>
                      <a:pt x="1965242" y="2052253"/>
                    </a:cubicBezTo>
                    <a:cubicBezTo>
                      <a:pt x="1879872" y="1993512"/>
                      <a:pt x="1868849" y="1995737"/>
                      <a:pt x="1698912" y="1865822"/>
                    </a:cubicBezTo>
                    <a:cubicBezTo>
                      <a:pt x="1507903" y="1756318"/>
                      <a:pt x="1115965" y="1411766"/>
                      <a:pt x="944310" y="1271018"/>
                    </a:cubicBezTo>
                    <a:cubicBezTo>
                      <a:pt x="784065" y="1127672"/>
                      <a:pt x="759802" y="1087493"/>
                      <a:pt x="713490" y="1031321"/>
                    </a:cubicBezTo>
                    <a:cubicBezTo>
                      <a:pt x="662066" y="971864"/>
                      <a:pt x="656039" y="943383"/>
                      <a:pt x="651347" y="907034"/>
                    </a:cubicBezTo>
                    <a:cubicBezTo>
                      <a:pt x="643980" y="871132"/>
                      <a:pt x="665406" y="852963"/>
                      <a:pt x="686857" y="836012"/>
                    </a:cubicBezTo>
                    <a:cubicBezTo>
                      <a:pt x="710655" y="820229"/>
                      <a:pt x="753546" y="805720"/>
                      <a:pt x="784512" y="800502"/>
                    </a:cubicBezTo>
                    <a:cubicBezTo>
                      <a:pt x="812026" y="798989"/>
                      <a:pt x="819869" y="747885"/>
                      <a:pt x="899921" y="809379"/>
                    </a:cubicBezTo>
                    <a:cubicBezTo>
                      <a:pt x="980326" y="860488"/>
                      <a:pt x="1169935" y="1033813"/>
                      <a:pt x="1263906" y="1137853"/>
                    </a:cubicBezTo>
                    <a:cubicBezTo>
                      <a:pt x="1348965" y="1227729"/>
                      <a:pt x="1440213" y="1257002"/>
                      <a:pt x="1494725" y="1342040"/>
                    </a:cubicBezTo>
                    <a:cubicBezTo>
                      <a:pt x="1561822" y="1412438"/>
                      <a:pt x="1600870" y="1523602"/>
                      <a:pt x="1627890" y="1590614"/>
                    </a:cubicBezTo>
                    <a:cubicBezTo>
                      <a:pt x="1662191" y="1650426"/>
                      <a:pt x="1618242" y="1663413"/>
                      <a:pt x="1690034" y="1741535"/>
                    </a:cubicBezTo>
                    <a:cubicBezTo>
                      <a:pt x="1762535" y="1816996"/>
                      <a:pt x="2062896" y="2043375"/>
                      <a:pt x="2062896" y="2043375"/>
                    </a:cubicBezTo>
                    <a:cubicBezTo>
                      <a:pt x="2187047" y="2143628"/>
                      <a:pt x="2259522" y="2222629"/>
                      <a:pt x="2382492" y="2300828"/>
                    </a:cubicBezTo>
                    <a:cubicBezTo>
                      <a:pt x="2481122" y="2387132"/>
                      <a:pt x="2648692" y="2455601"/>
                      <a:pt x="2764232" y="2522770"/>
                    </a:cubicBezTo>
                    <a:cubicBezTo>
                      <a:pt x="2862038" y="2589964"/>
                      <a:pt x="2967623" y="2629508"/>
                      <a:pt x="3074951" y="2664812"/>
                    </a:cubicBezTo>
                    <a:cubicBezTo>
                      <a:pt x="3179418" y="2710349"/>
                      <a:pt x="3298334" y="2761521"/>
                      <a:pt x="3403424" y="2806855"/>
                    </a:cubicBezTo>
                    <a:cubicBezTo>
                      <a:pt x="3512010" y="2852495"/>
                      <a:pt x="3628941" y="2893149"/>
                      <a:pt x="3740776" y="2940020"/>
                    </a:cubicBezTo>
                    <a:cubicBezTo>
                      <a:pt x="3833523" y="2982643"/>
                      <a:pt x="3898120" y="3046068"/>
                      <a:pt x="4007106" y="3117573"/>
                    </a:cubicBezTo>
                    <a:cubicBezTo>
                      <a:pt x="4106785" y="3196927"/>
                      <a:pt x="4284893" y="3324178"/>
                      <a:pt x="4397723" y="3330638"/>
                    </a:cubicBezTo>
                    <a:cubicBezTo>
                      <a:pt x="4505092" y="3345944"/>
                      <a:pt x="4639609" y="3316647"/>
                      <a:pt x="4664054" y="3206350"/>
                    </a:cubicBezTo>
                    <a:cubicBezTo>
                      <a:pt x="4677449" y="3107363"/>
                      <a:pt x="4690455" y="2957686"/>
                      <a:pt x="4681809" y="2860121"/>
                    </a:cubicBezTo>
                    <a:close/>
                  </a:path>
                </a:pathLst>
              </a:custGeom>
              <a:noFill/>
              <a:ln w="19050"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4681809 w 4721931"/>
                          <a:gd name="connsiteY0" fmla="*/ 2993286 h 3903733"/>
                          <a:gd name="connsiteX1" fmla="*/ 4681809 w 4721931"/>
                          <a:gd name="connsiteY1" fmla="*/ 2602669 h 3903733"/>
                          <a:gd name="connsiteX2" fmla="*/ 4149149 w 4721931"/>
                          <a:gd name="connsiteY2" fmla="*/ 2354094 h 3903733"/>
                          <a:gd name="connsiteX3" fmla="*/ 3208116 w 4721931"/>
                          <a:gd name="connsiteY3" fmla="*/ 1803678 h 3903733"/>
                          <a:gd name="connsiteX4" fmla="*/ 2817498 w 4721931"/>
                          <a:gd name="connsiteY4" fmla="*/ 1546226 h 3903733"/>
                          <a:gd name="connsiteX5" fmla="*/ 2604434 w 4721931"/>
                          <a:gd name="connsiteY5" fmla="*/ 1466327 h 3903733"/>
                          <a:gd name="connsiteX6" fmla="*/ 2160551 w 4721931"/>
                          <a:gd name="connsiteY6" fmla="*/ 1057954 h 3903733"/>
                          <a:gd name="connsiteX7" fmla="*/ 1619013 w 4721931"/>
                          <a:gd name="connsiteY7" fmla="*/ 569682 h 3903733"/>
                          <a:gd name="connsiteX8" fmla="*/ 1077475 w 4721931"/>
                          <a:gd name="connsiteY8" fmla="*/ 125799 h 3903733"/>
                          <a:gd name="connsiteX9" fmla="*/ 837778 w 4721931"/>
                          <a:gd name="connsiteY9" fmla="*/ 1511 h 3903733"/>
                          <a:gd name="connsiteX10" fmla="*/ 598081 w 4721931"/>
                          <a:gd name="connsiteY10" fmla="*/ 72533 h 3903733"/>
                          <a:gd name="connsiteX11" fmla="*/ 278485 w 4721931"/>
                          <a:gd name="connsiteY11" fmla="*/ 294474 h 3903733"/>
                          <a:gd name="connsiteX12" fmla="*/ 118687 w 4721931"/>
                          <a:gd name="connsiteY12" fmla="*/ 587438 h 3903733"/>
                          <a:gd name="connsiteX13" fmla="*/ 29910 w 4721931"/>
                          <a:gd name="connsiteY13" fmla="*/ 924789 h 3903733"/>
                          <a:gd name="connsiteX14" fmla="*/ 29910 w 4721931"/>
                          <a:gd name="connsiteY14" fmla="*/ 1146731 h 3903733"/>
                          <a:gd name="connsiteX15" fmla="*/ 385017 w 4721931"/>
                          <a:gd name="connsiteY15" fmla="*/ 1581737 h 3903733"/>
                          <a:gd name="connsiteX16" fmla="*/ 1068597 w 4721931"/>
                          <a:gd name="connsiteY16" fmla="*/ 2220929 h 3903733"/>
                          <a:gd name="connsiteX17" fmla="*/ 1601257 w 4721931"/>
                          <a:gd name="connsiteY17" fmla="*/ 2638179 h 3903733"/>
                          <a:gd name="connsiteX18" fmla="*/ 1698912 w 4721931"/>
                          <a:gd name="connsiteY18" fmla="*/ 2709201 h 3903733"/>
                          <a:gd name="connsiteX19" fmla="*/ 1716667 w 4721931"/>
                          <a:gd name="connsiteY19" fmla="*/ 2789100 h 3903733"/>
                          <a:gd name="connsiteX20" fmla="*/ 2169428 w 4721931"/>
                          <a:gd name="connsiteY20" fmla="*/ 3126451 h 3903733"/>
                          <a:gd name="connsiteX21" fmla="*/ 2728721 w 4721931"/>
                          <a:gd name="connsiteY21" fmla="*/ 3499313 h 3903733"/>
                          <a:gd name="connsiteX22" fmla="*/ 3279137 w 4721931"/>
                          <a:gd name="connsiteY22" fmla="*/ 3818909 h 3903733"/>
                          <a:gd name="connsiteX23" fmla="*/ 3474446 w 4721931"/>
                          <a:gd name="connsiteY23" fmla="*/ 3898808 h 3903733"/>
                          <a:gd name="connsiteX24" fmla="*/ 3474446 w 4721931"/>
                          <a:gd name="connsiteY24" fmla="*/ 3712377 h 3903733"/>
                          <a:gd name="connsiteX25" fmla="*/ 3456690 w 4721931"/>
                          <a:gd name="connsiteY25" fmla="*/ 3392781 h 3903733"/>
                          <a:gd name="connsiteX26" fmla="*/ 3563222 w 4721931"/>
                          <a:gd name="connsiteY26" fmla="*/ 3188595 h 3903733"/>
                          <a:gd name="connsiteX27" fmla="*/ 3829553 w 4721931"/>
                          <a:gd name="connsiteY27" fmla="*/ 3028797 h 3903733"/>
                          <a:gd name="connsiteX28" fmla="*/ 3501079 w 4721931"/>
                          <a:gd name="connsiteY28" fmla="*/ 2904509 h 3903733"/>
                          <a:gd name="connsiteX29" fmla="*/ 2959541 w 4721931"/>
                          <a:gd name="connsiteY29" fmla="*/ 2655935 h 3903733"/>
                          <a:gd name="connsiteX30" fmla="*/ 2648822 w 4721931"/>
                          <a:gd name="connsiteY30" fmla="*/ 2496137 h 3903733"/>
                          <a:gd name="connsiteX31" fmla="*/ 2213817 w 4721931"/>
                          <a:gd name="connsiteY31" fmla="*/ 2220929 h 3903733"/>
                          <a:gd name="connsiteX32" fmla="*/ 1965242 w 4721931"/>
                          <a:gd name="connsiteY32" fmla="*/ 2052253 h 3903733"/>
                          <a:gd name="connsiteX33" fmla="*/ 1698912 w 4721931"/>
                          <a:gd name="connsiteY33" fmla="*/ 1865822 h 3903733"/>
                          <a:gd name="connsiteX34" fmla="*/ 944310 w 4721931"/>
                          <a:gd name="connsiteY34" fmla="*/ 1271018 h 3903733"/>
                          <a:gd name="connsiteX35" fmla="*/ 713490 w 4721931"/>
                          <a:gd name="connsiteY35" fmla="*/ 1031321 h 3903733"/>
                          <a:gd name="connsiteX36" fmla="*/ 651347 w 4721931"/>
                          <a:gd name="connsiteY36" fmla="*/ 907034 h 3903733"/>
                          <a:gd name="connsiteX37" fmla="*/ 686857 w 4721931"/>
                          <a:gd name="connsiteY37" fmla="*/ 836012 h 3903733"/>
                          <a:gd name="connsiteX38" fmla="*/ 784512 w 4721931"/>
                          <a:gd name="connsiteY38" fmla="*/ 800502 h 3903733"/>
                          <a:gd name="connsiteX39" fmla="*/ 899921 w 4721931"/>
                          <a:gd name="connsiteY39" fmla="*/ 809379 h 3903733"/>
                          <a:gd name="connsiteX40" fmla="*/ 1263906 w 4721931"/>
                          <a:gd name="connsiteY40" fmla="*/ 1137853 h 3903733"/>
                          <a:gd name="connsiteX41" fmla="*/ 1494725 w 4721931"/>
                          <a:gd name="connsiteY41" fmla="*/ 1342040 h 3903733"/>
                          <a:gd name="connsiteX42" fmla="*/ 1627890 w 4721931"/>
                          <a:gd name="connsiteY42" fmla="*/ 1590614 h 3903733"/>
                          <a:gd name="connsiteX43" fmla="*/ 1690034 w 4721931"/>
                          <a:gd name="connsiteY43" fmla="*/ 1741535 h 3903733"/>
                          <a:gd name="connsiteX44" fmla="*/ 2062896 w 4721931"/>
                          <a:gd name="connsiteY44" fmla="*/ 2043375 h 3903733"/>
                          <a:gd name="connsiteX45" fmla="*/ 2382492 w 4721931"/>
                          <a:gd name="connsiteY45" fmla="*/ 2300828 h 3903733"/>
                          <a:gd name="connsiteX46" fmla="*/ 2764232 w 4721931"/>
                          <a:gd name="connsiteY46" fmla="*/ 2522770 h 3903733"/>
                          <a:gd name="connsiteX47" fmla="*/ 3074951 w 4721931"/>
                          <a:gd name="connsiteY47" fmla="*/ 2664812 h 3903733"/>
                          <a:gd name="connsiteX48" fmla="*/ 3403424 w 4721931"/>
                          <a:gd name="connsiteY48" fmla="*/ 2806855 h 3903733"/>
                          <a:gd name="connsiteX49" fmla="*/ 3740776 w 4721931"/>
                          <a:gd name="connsiteY49" fmla="*/ 2940020 h 3903733"/>
                          <a:gd name="connsiteX50" fmla="*/ 4007106 w 4721931"/>
                          <a:gd name="connsiteY50" fmla="*/ 3117573 h 3903733"/>
                          <a:gd name="connsiteX51" fmla="*/ 4397723 w 4721931"/>
                          <a:gd name="connsiteY51" fmla="*/ 3330638 h 3903733"/>
                          <a:gd name="connsiteX52" fmla="*/ 4664054 w 4721931"/>
                          <a:gd name="connsiteY52" fmla="*/ 3206350 h 3903733"/>
                          <a:gd name="connsiteX53" fmla="*/ 4681809 w 4721931"/>
                          <a:gd name="connsiteY53" fmla="*/ 2993286 h 3903733"/>
                          <a:gd name="connsiteX0" fmla="*/ 4681809 w 4721931"/>
                          <a:gd name="connsiteY0" fmla="*/ 2993286 h 3903733"/>
                          <a:gd name="connsiteX1" fmla="*/ 4681809 w 4721931"/>
                          <a:gd name="connsiteY1" fmla="*/ 2602669 h 3903733"/>
                          <a:gd name="connsiteX2" fmla="*/ 4149149 w 4721931"/>
                          <a:gd name="connsiteY2" fmla="*/ 2354094 h 3903733"/>
                          <a:gd name="connsiteX3" fmla="*/ 3208116 w 4721931"/>
                          <a:gd name="connsiteY3" fmla="*/ 1803678 h 3903733"/>
                          <a:gd name="connsiteX4" fmla="*/ 2817498 w 4721931"/>
                          <a:gd name="connsiteY4" fmla="*/ 1546226 h 3903733"/>
                          <a:gd name="connsiteX5" fmla="*/ 2551168 w 4721931"/>
                          <a:gd name="connsiteY5" fmla="*/ 1404184 h 3903733"/>
                          <a:gd name="connsiteX6" fmla="*/ 2160551 w 4721931"/>
                          <a:gd name="connsiteY6" fmla="*/ 1057954 h 3903733"/>
                          <a:gd name="connsiteX7" fmla="*/ 1619013 w 4721931"/>
                          <a:gd name="connsiteY7" fmla="*/ 569682 h 3903733"/>
                          <a:gd name="connsiteX8" fmla="*/ 1077475 w 4721931"/>
                          <a:gd name="connsiteY8" fmla="*/ 125799 h 3903733"/>
                          <a:gd name="connsiteX9" fmla="*/ 837778 w 4721931"/>
                          <a:gd name="connsiteY9" fmla="*/ 1511 h 3903733"/>
                          <a:gd name="connsiteX10" fmla="*/ 598081 w 4721931"/>
                          <a:gd name="connsiteY10" fmla="*/ 72533 h 3903733"/>
                          <a:gd name="connsiteX11" fmla="*/ 278485 w 4721931"/>
                          <a:gd name="connsiteY11" fmla="*/ 294474 h 3903733"/>
                          <a:gd name="connsiteX12" fmla="*/ 118687 w 4721931"/>
                          <a:gd name="connsiteY12" fmla="*/ 587438 h 3903733"/>
                          <a:gd name="connsiteX13" fmla="*/ 29910 w 4721931"/>
                          <a:gd name="connsiteY13" fmla="*/ 924789 h 3903733"/>
                          <a:gd name="connsiteX14" fmla="*/ 29910 w 4721931"/>
                          <a:gd name="connsiteY14" fmla="*/ 1146731 h 3903733"/>
                          <a:gd name="connsiteX15" fmla="*/ 385017 w 4721931"/>
                          <a:gd name="connsiteY15" fmla="*/ 1581737 h 3903733"/>
                          <a:gd name="connsiteX16" fmla="*/ 1068597 w 4721931"/>
                          <a:gd name="connsiteY16" fmla="*/ 2220929 h 3903733"/>
                          <a:gd name="connsiteX17" fmla="*/ 1601257 w 4721931"/>
                          <a:gd name="connsiteY17" fmla="*/ 2638179 h 3903733"/>
                          <a:gd name="connsiteX18" fmla="*/ 1698912 w 4721931"/>
                          <a:gd name="connsiteY18" fmla="*/ 2709201 h 3903733"/>
                          <a:gd name="connsiteX19" fmla="*/ 1716667 w 4721931"/>
                          <a:gd name="connsiteY19" fmla="*/ 2789100 h 3903733"/>
                          <a:gd name="connsiteX20" fmla="*/ 2169428 w 4721931"/>
                          <a:gd name="connsiteY20" fmla="*/ 3126451 h 3903733"/>
                          <a:gd name="connsiteX21" fmla="*/ 2728721 w 4721931"/>
                          <a:gd name="connsiteY21" fmla="*/ 3499313 h 3903733"/>
                          <a:gd name="connsiteX22" fmla="*/ 3279137 w 4721931"/>
                          <a:gd name="connsiteY22" fmla="*/ 3818909 h 3903733"/>
                          <a:gd name="connsiteX23" fmla="*/ 3474446 w 4721931"/>
                          <a:gd name="connsiteY23" fmla="*/ 3898808 h 3903733"/>
                          <a:gd name="connsiteX24" fmla="*/ 3474446 w 4721931"/>
                          <a:gd name="connsiteY24" fmla="*/ 3712377 h 3903733"/>
                          <a:gd name="connsiteX25" fmla="*/ 3456690 w 4721931"/>
                          <a:gd name="connsiteY25" fmla="*/ 3392781 h 3903733"/>
                          <a:gd name="connsiteX26" fmla="*/ 3563222 w 4721931"/>
                          <a:gd name="connsiteY26" fmla="*/ 3188595 h 3903733"/>
                          <a:gd name="connsiteX27" fmla="*/ 3829553 w 4721931"/>
                          <a:gd name="connsiteY27" fmla="*/ 3028797 h 3903733"/>
                          <a:gd name="connsiteX28" fmla="*/ 3501079 w 4721931"/>
                          <a:gd name="connsiteY28" fmla="*/ 2904509 h 3903733"/>
                          <a:gd name="connsiteX29" fmla="*/ 2959541 w 4721931"/>
                          <a:gd name="connsiteY29" fmla="*/ 2655935 h 3903733"/>
                          <a:gd name="connsiteX30" fmla="*/ 2648822 w 4721931"/>
                          <a:gd name="connsiteY30" fmla="*/ 2496137 h 3903733"/>
                          <a:gd name="connsiteX31" fmla="*/ 2213817 w 4721931"/>
                          <a:gd name="connsiteY31" fmla="*/ 2220929 h 3903733"/>
                          <a:gd name="connsiteX32" fmla="*/ 1965242 w 4721931"/>
                          <a:gd name="connsiteY32" fmla="*/ 2052253 h 3903733"/>
                          <a:gd name="connsiteX33" fmla="*/ 1698912 w 4721931"/>
                          <a:gd name="connsiteY33" fmla="*/ 1865822 h 3903733"/>
                          <a:gd name="connsiteX34" fmla="*/ 944310 w 4721931"/>
                          <a:gd name="connsiteY34" fmla="*/ 1271018 h 3903733"/>
                          <a:gd name="connsiteX35" fmla="*/ 713490 w 4721931"/>
                          <a:gd name="connsiteY35" fmla="*/ 1031321 h 3903733"/>
                          <a:gd name="connsiteX36" fmla="*/ 651347 w 4721931"/>
                          <a:gd name="connsiteY36" fmla="*/ 907034 h 3903733"/>
                          <a:gd name="connsiteX37" fmla="*/ 686857 w 4721931"/>
                          <a:gd name="connsiteY37" fmla="*/ 836012 h 3903733"/>
                          <a:gd name="connsiteX38" fmla="*/ 784512 w 4721931"/>
                          <a:gd name="connsiteY38" fmla="*/ 800502 h 3903733"/>
                          <a:gd name="connsiteX39" fmla="*/ 899921 w 4721931"/>
                          <a:gd name="connsiteY39" fmla="*/ 809379 h 3903733"/>
                          <a:gd name="connsiteX40" fmla="*/ 1263906 w 4721931"/>
                          <a:gd name="connsiteY40" fmla="*/ 1137853 h 3903733"/>
                          <a:gd name="connsiteX41" fmla="*/ 1494725 w 4721931"/>
                          <a:gd name="connsiteY41" fmla="*/ 1342040 h 3903733"/>
                          <a:gd name="connsiteX42" fmla="*/ 1627890 w 4721931"/>
                          <a:gd name="connsiteY42" fmla="*/ 1590614 h 3903733"/>
                          <a:gd name="connsiteX43" fmla="*/ 1690034 w 4721931"/>
                          <a:gd name="connsiteY43" fmla="*/ 1741535 h 3903733"/>
                          <a:gd name="connsiteX44" fmla="*/ 2062896 w 4721931"/>
                          <a:gd name="connsiteY44" fmla="*/ 2043375 h 3903733"/>
                          <a:gd name="connsiteX45" fmla="*/ 2382492 w 4721931"/>
                          <a:gd name="connsiteY45" fmla="*/ 2300828 h 3903733"/>
                          <a:gd name="connsiteX46" fmla="*/ 2764232 w 4721931"/>
                          <a:gd name="connsiteY46" fmla="*/ 2522770 h 3903733"/>
                          <a:gd name="connsiteX47" fmla="*/ 3074951 w 4721931"/>
                          <a:gd name="connsiteY47" fmla="*/ 2664812 h 3903733"/>
                          <a:gd name="connsiteX48" fmla="*/ 3403424 w 4721931"/>
                          <a:gd name="connsiteY48" fmla="*/ 2806855 h 3903733"/>
                          <a:gd name="connsiteX49" fmla="*/ 3740776 w 4721931"/>
                          <a:gd name="connsiteY49" fmla="*/ 2940020 h 3903733"/>
                          <a:gd name="connsiteX50" fmla="*/ 4007106 w 4721931"/>
                          <a:gd name="connsiteY50" fmla="*/ 3117573 h 3903733"/>
                          <a:gd name="connsiteX51" fmla="*/ 4397723 w 4721931"/>
                          <a:gd name="connsiteY51" fmla="*/ 3330638 h 3903733"/>
                          <a:gd name="connsiteX52" fmla="*/ 4664054 w 4721931"/>
                          <a:gd name="connsiteY52" fmla="*/ 3206350 h 3903733"/>
                          <a:gd name="connsiteX53" fmla="*/ 4681809 w 4721931"/>
                          <a:gd name="connsiteY53" fmla="*/ 2993286 h 3903733"/>
                          <a:gd name="connsiteX0" fmla="*/ 4681809 w 4721931"/>
                          <a:gd name="connsiteY0" fmla="*/ 2860121 h 3903733"/>
                          <a:gd name="connsiteX1" fmla="*/ 4681809 w 4721931"/>
                          <a:gd name="connsiteY1" fmla="*/ 2602669 h 3903733"/>
                          <a:gd name="connsiteX2" fmla="*/ 4149149 w 4721931"/>
                          <a:gd name="connsiteY2" fmla="*/ 2354094 h 3903733"/>
                          <a:gd name="connsiteX3" fmla="*/ 3208116 w 4721931"/>
                          <a:gd name="connsiteY3" fmla="*/ 1803678 h 3903733"/>
                          <a:gd name="connsiteX4" fmla="*/ 2817498 w 4721931"/>
                          <a:gd name="connsiteY4" fmla="*/ 1546226 h 3903733"/>
                          <a:gd name="connsiteX5" fmla="*/ 2551168 w 4721931"/>
                          <a:gd name="connsiteY5" fmla="*/ 1404184 h 3903733"/>
                          <a:gd name="connsiteX6" fmla="*/ 2160551 w 4721931"/>
                          <a:gd name="connsiteY6" fmla="*/ 1057954 h 3903733"/>
                          <a:gd name="connsiteX7" fmla="*/ 1619013 w 4721931"/>
                          <a:gd name="connsiteY7" fmla="*/ 569682 h 3903733"/>
                          <a:gd name="connsiteX8" fmla="*/ 1077475 w 4721931"/>
                          <a:gd name="connsiteY8" fmla="*/ 125799 h 3903733"/>
                          <a:gd name="connsiteX9" fmla="*/ 837778 w 4721931"/>
                          <a:gd name="connsiteY9" fmla="*/ 1511 h 3903733"/>
                          <a:gd name="connsiteX10" fmla="*/ 598081 w 4721931"/>
                          <a:gd name="connsiteY10" fmla="*/ 72533 h 3903733"/>
                          <a:gd name="connsiteX11" fmla="*/ 278485 w 4721931"/>
                          <a:gd name="connsiteY11" fmla="*/ 294474 h 3903733"/>
                          <a:gd name="connsiteX12" fmla="*/ 118687 w 4721931"/>
                          <a:gd name="connsiteY12" fmla="*/ 587438 h 3903733"/>
                          <a:gd name="connsiteX13" fmla="*/ 29910 w 4721931"/>
                          <a:gd name="connsiteY13" fmla="*/ 924789 h 3903733"/>
                          <a:gd name="connsiteX14" fmla="*/ 29910 w 4721931"/>
                          <a:gd name="connsiteY14" fmla="*/ 1146731 h 3903733"/>
                          <a:gd name="connsiteX15" fmla="*/ 385017 w 4721931"/>
                          <a:gd name="connsiteY15" fmla="*/ 1581737 h 3903733"/>
                          <a:gd name="connsiteX16" fmla="*/ 1068597 w 4721931"/>
                          <a:gd name="connsiteY16" fmla="*/ 2220929 h 3903733"/>
                          <a:gd name="connsiteX17" fmla="*/ 1601257 w 4721931"/>
                          <a:gd name="connsiteY17" fmla="*/ 2638179 h 3903733"/>
                          <a:gd name="connsiteX18" fmla="*/ 1698912 w 4721931"/>
                          <a:gd name="connsiteY18" fmla="*/ 2709201 h 3903733"/>
                          <a:gd name="connsiteX19" fmla="*/ 1716667 w 4721931"/>
                          <a:gd name="connsiteY19" fmla="*/ 2789100 h 3903733"/>
                          <a:gd name="connsiteX20" fmla="*/ 2169428 w 4721931"/>
                          <a:gd name="connsiteY20" fmla="*/ 3126451 h 3903733"/>
                          <a:gd name="connsiteX21" fmla="*/ 2728721 w 4721931"/>
                          <a:gd name="connsiteY21" fmla="*/ 3499313 h 3903733"/>
                          <a:gd name="connsiteX22" fmla="*/ 3279137 w 4721931"/>
                          <a:gd name="connsiteY22" fmla="*/ 3818909 h 3903733"/>
                          <a:gd name="connsiteX23" fmla="*/ 3474446 w 4721931"/>
                          <a:gd name="connsiteY23" fmla="*/ 3898808 h 3903733"/>
                          <a:gd name="connsiteX24" fmla="*/ 3474446 w 4721931"/>
                          <a:gd name="connsiteY24" fmla="*/ 3712377 h 3903733"/>
                          <a:gd name="connsiteX25" fmla="*/ 3456690 w 4721931"/>
                          <a:gd name="connsiteY25" fmla="*/ 3392781 h 3903733"/>
                          <a:gd name="connsiteX26" fmla="*/ 3563222 w 4721931"/>
                          <a:gd name="connsiteY26" fmla="*/ 3188595 h 3903733"/>
                          <a:gd name="connsiteX27" fmla="*/ 3829553 w 4721931"/>
                          <a:gd name="connsiteY27" fmla="*/ 3028797 h 3903733"/>
                          <a:gd name="connsiteX28" fmla="*/ 3501079 w 4721931"/>
                          <a:gd name="connsiteY28" fmla="*/ 2904509 h 3903733"/>
                          <a:gd name="connsiteX29" fmla="*/ 2959541 w 4721931"/>
                          <a:gd name="connsiteY29" fmla="*/ 2655935 h 3903733"/>
                          <a:gd name="connsiteX30" fmla="*/ 2648822 w 4721931"/>
                          <a:gd name="connsiteY30" fmla="*/ 2496137 h 3903733"/>
                          <a:gd name="connsiteX31" fmla="*/ 2213817 w 4721931"/>
                          <a:gd name="connsiteY31" fmla="*/ 2220929 h 3903733"/>
                          <a:gd name="connsiteX32" fmla="*/ 1965242 w 4721931"/>
                          <a:gd name="connsiteY32" fmla="*/ 2052253 h 3903733"/>
                          <a:gd name="connsiteX33" fmla="*/ 1698912 w 4721931"/>
                          <a:gd name="connsiteY33" fmla="*/ 1865822 h 3903733"/>
                          <a:gd name="connsiteX34" fmla="*/ 944310 w 4721931"/>
                          <a:gd name="connsiteY34" fmla="*/ 1271018 h 3903733"/>
                          <a:gd name="connsiteX35" fmla="*/ 713490 w 4721931"/>
                          <a:gd name="connsiteY35" fmla="*/ 1031321 h 3903733"/>
                          <a:gd name="connsiteX36" fmla="*/ 651347 w 4721931"/>
                          <a:gd name="connsiteY36" fmla="*/ 907034 h 3903733"/>
                          <a:gd name="connsiteX37" fmla="*/ 686857 w 4721931"/>
                          <a:gd name="connsiteY37" fmla="*/ 836012 h 3903733"/>
                          <a:gd name="connsiteX38" fmla="*/ 784512 w 4721931"/>
                          <a:gd name="connsiteY38" fmla="*/ 800502 h 3903733"/>
                          <a:gd name="connsiteX39" fmla="*/ 899921 w 4721931"/>
                          <a:gd name="connsiteY39" fmla="*/ 809379 h 3903733"/>
                          <a:gd name="connsiteX40" fmla="*/ 1263906 w 4721931"/>
                          <a:gd name="connsiteY40" fmla="*/ 1137853 h 3903733"/>
                          <a:gd name="connsiteX41" fmla="*/ 1494725 w 4721931"/>
                          <a:gd name="connsiteY41" fmla="*/ 1342040 h 3903733"/>
                          <a:gd name="connsiteX42" fmla="*/ 1627890 w 4721931"/>
                          <a:gd name="connsiteY42" fmla="*/ 1590614 h 3903733"/>
                          <a:gd name="connsiteX43" fmla="*/ 1690034 w 4721931"/>
                          <a:gd name="connsiteY43" fmla="*/ 1741535 h 3903733"/>
                          <a:gd name="connsiteX44" fmla="*/ 2062896 w 4721931"/>
                          <a:gd name="connsiteY44" fmla="*/ 2043375 h 3903733"/>
                          <a:gd name="connsiteX45" fmla="*/ 2382492 w 4721931"/>
                          <a:gd name="connsiteY45" fmla="*/ 2300828 h 3903733"/>
                          <a:gd name="connsiteX46" fmla="*/ 2764232 w 4721931"/>
                          <a:gd name="connsiteY46" fmla="*/ 2522770 h 3903733"/>
                          <a:gd name="connsiteX47" fmla="*/ 3074951 w 4721931"/>
                          <a:gd name="connsiteY47" fmla="*/ 2664812 h 3903733"/>
                          <a:gd name="connsiteX48" fmla="*/ 3403424 w 4721931"/>
                          <a:gd name="connsiteY48" fmla="*/ 2806855 h 3903733"/>
                          <a:gd name="connsiteX49" fmla="*/ 3740776 w 4721931"/>
                          <a:gd name="connsiteY49" fmla="*/ 2940020 h 3903733"/>
                          <a:gd name="connsiteX50" fmla="*/ 4007106 w 4721931"/>
                          <a:gd name="connsiteY50" fmla="*/ 3117573 h 3903733"/>
                          <a:gd name="connsiteX51" fmla="*/ 4397723 w 4721931"/>
                          <a:gd name="connsiteY51" fmla="*/ 3330638 h 3903733"/>
                          <a:gd name="connsiteX52" fmla="*/ 4664054 w 4721931"/>
                          <a:gd name="connsiteY52" fmla="*/ 3206350 h 3903733"/>
                          <a:gd name="connsiteX53" fmla="*/ 4681809 w 4721931"/>
                          <a:gd name="connsiteY53" fmla="*/ 2860121 h 3903733"/>
                          <a:gd name="connsiteX0" fmla="*/ 4681809 w 4694030"/>
                          <a:gd name="connsiteY0" fmla="*/ 2860121 h 3903733"/>
                          <a:gd name="connsiteX1" fmla="*/ 4610788 w 4694030"/>
                          <a:gd name="connsiteY1" fmla="*/ 2584914 h 3903733"/>
                          <a:gd name="connsiteX2" fmla="*/ 4149149 w 4694030"/>
                          <a:gd name="connsiteY2" fmla="*/ 2354094 h 3903733"/>
                          <a:gd name="connsiteX3" fmla="*/ 3208116 w 4694030"/>
                          <a:gd name="connsiteY3" fmla="*/ 1803678 h 3903733"/>
                          <a:gd name="connsiteX4" fmla="*/ 2817498 w 4694030"/>
                          <a:gd name="connsiteY4" fmla="*/ 1546226 h 3903733"/>
                          <a:gd name="connsiteX5" fmla="*/ 2551168 w 4694030"/>
                          <a:gd name="connsiteY5" fmla="*/ 1404184 h 3903733"/>
                          <a:gd name="connsiteX6" fmla="*/ 2160551 w 4694030"/>
                          <a:gd name="connsiteY6" fmla="*/ 1057954 h 3903733"/>
                          <a:gd name="connsiteX7" fmla="*/ 1619013 w 4694030"/>
                          <a:gd name="connsiteY7" fmla="*/ 569682 h 3903733"/>
                          <a:gd name="connsiteX8" fmla="*/ 1077475 w 4694030"/>
                          <a:gd name="connsiteY8" fmla="*/ 125799 h 3903733"/>
                          <a:gd name="connsiteX9" fmla="*/ 837778 w 4694030"/>
                          <a:gd name="connsiteY9" fmla="*/ 1511 h 3903733"/>
                          <a:gd name="connsiteX10" fmla="*/ 598081 w 4694030"/>
                          <a:gd name="connsiteY10" fmla="*/ 72533 h 3903733"/>
                          <a:gd name="connsiteX11" fmla="*/ 278485 w 4694030"/>
                          <a:gd name="connsiteY11" fmla="*/ 294474 h 3903733"/>
                          <a:gd name="connsiteX12" fmla="*/ 118687 w 4694030"/>
                          <a:gd name="connsiteY12" fmla="*/ 587438 h 3903733"/>
                          <a:gd name="connsiteX13" fmla="*/ 29910 w 4694030"/>
                          <a:gd name="connsiteY13" fmla="*/ 924789 h 3903733"/>
                          <a:gd name="connsiteX14" fmla="*/ 29910 w 4694030"/>
                          <a:gd name="connsiteY14" fmla="*/ 1146731 h 3903733"/>
                          <a:gd name="connsiteX15" fmla="*/ 385017 w 4694030"/>
                          <a:gd name="connsiteY15" fmla="*/ 1581737 h 3903733"/>
                          <a:gd name="connsiteX16" fmla="*/ 1068597 w 4694030"/>
                          <a:gd name="connsiteY16" fmla="*/ 2220929 h 3903733"/>
                          <a:gd name="connsiteX17" fmla="*/ 1601257 w 4694030"/>
                          <a:gd name="connsiteY17" fmla="*/ 2638179 h 3903733"/>
                          <a:gd name="connsiteX18" fmla="*/ 1698912 w 4694030"/>
                          <a:gd name="connsiteY18" fmla="*/ 2709201 h 3903733"/>
                          <a:gd name="connsiteX19" fmla="*/ 1716667 w 4694030"/>
                          <a:gd name="connsiteY19" fmla="*/ 2789100 h 3903733"/>
                          <a:gd name="connsiteX20" fmla="*/ 2169428 w 4694030"/>
                          <a:gd name="connsiteY20" fmla="*/ 3126451 h 3903733"/>
                          <a:gd name="connsiteX21" fmla="*/ 2728721 w 4694030"/>
                          <a:gd name="connsiteY21" fmla="*/ 3499313 h 3903733"/>
                          <a:gd name="connsiteX22" fmla="*/ 3279137 w 4694030"/>
                          <a:gd name="connsiteY22" fmla="*/ 3818909 h 3903733"/>
                          <a:gd name="connsiteX23" fmla="*/ 3474446 w 4694030"/>
                          <a:gd name="connsiteY23" fmla="*/ 3898808 h 3903733"/>
                          <a:gd name="connsiteX24" fmla="*/ 3474446 w 4694030"/>
                          <a:gd name="connsiteY24" fmla="*/ 3712377 h 3903733"/>
                          <a:gd name="connsiteX25" fmla="*/ 3456690 w 4694030"/>
                          <a:gd name="connsiteY25" fmla="*/ 3392781 h 3903733"/>
                          <a:gd name="connsiteX26" fmla="*/ 3563222 w 4694030"/>
                          <a:gd name="connsiteY26" fmla="*/ 3188595 h 3903733"/>
                          <a:gd name="connsiteX27" fmla="*/ 3829553 w 4694030"/>
                          <a:gd name="connsiteY27" fmla="*/ 3028797 h 3903733"/>
                          <a:gd name="connsiteX28" fmla="*/ 3501079 w 4694030"/>
                          <a:gd name="connsiteY28" fmla="*/ 2904509 h 3903733"/>
                          <a:gd name="connsiteX29" fmla="*/ 2959541 w 4694030"/>
                          <a:gd name="connsiteY29" fmla="*/ 2655935 h 3903733"/>
                          <a:gd name="connsiteX30" fmla="*/ 2648822 w 4694030"/>
                          <a:gd name="connsiteY30" fmla="*/ 2496137 h 3903733"/>
                          <a:gd name="connsiteX31" fmla="*/ 2213817 w 4694030"/>
                          <a:gd name="connsiteY31" fmla="*/ 2220929 h 3903733"/>
                          <a:gd name="connsiteX32" fmla="*/ 1965242 w 4694030"/>
                          <a:gd name="connsiteY32" fmla="*/ 2052253 h 3903733"/>
                          <a:gd name="connsiteX33" fmla="*/ 1698912 w 4694030"/>
                          <a:gd name="connsiteY33" fmla="*/ 1865822 h 3903733"/>
                          <a:gd name="connsiteX34" fmla="*/ 944310 w 4694030"/>
                          <a:gd name="connsiteY34" fmla="*/ 1271018 h 3903733"/>
                          <a:gd name="connsiteX35" fmla="*/ 713490 w 4694030"/>
                          <a:gd name="connsiteY35" fmla="*/ 1031321 h 3903733"/>
                          <a:gd name="connsiteX36" fmla="*/ 651347 w 4694030"/>
                          <a:gd name="connsiteY36" fmla="*/ 907034 h 3903733"/>
                          <a:gd name="connsiteX37" fmla="*/ 686857 w 4694030"/>
                          <a:gd name="connsiteY37" fmla="*/ 836012 h 3903733"/>
                          <a:gd name="connsiteX38" fmla="*/ 784512 w 4694030"/>
                          <a:gd name="connsiteY38" fmla="*/ 800502 h 3903733"/>
                          <a:gd name="connsiteX39" fmla="*/ 899921 w 4694030"/>
                          <a:gd name="connsiteY39" fmla="*/ 809379 h 3903733"/>
                          <a:gd name="connsiteX40" fmla="*/ 1263906 w 4694030"/>
                          <a:gd name="connsiteY40" fmla="*/ 1137853 h 3903733"/>
                          <a:gd name="connsiteX41" fmla="*/ 1494725 w 4694030"/>
                          <a:gd name="connsiteY41" fmla="*/ 1342040 h 3903733"/>
                          <a:gd name="connsiteX42" fmla="*/ 1627890 w 4694030"/>
                          <a:gd name="connsiteY42" fmla="*/ 1590614 h 3903733"/>
                          <a:gd name="connsiteX43" fmla="*/ 1690034 w 4694030"/>
                          <a:gd name="connsiteY43" fmla="*/ 1741535 h 3903733"/>
                          <a:gd name="connsiteX44" fmla="*/ 2062896 w 4694030"/>
                          <a:gd name="connsiteY44" fmla="*/ 2043375 h 3903733"/>
                          <a:gd name="connsiteX45" fmla="*/ 2382492 w 4694030"/>
                          <a:gd name="connsiteY45" fmla="*/ 2300828 h 3903733"/>
                          <a:gd name="connsiteX46" fmla="*/ 2764232 w 4694030"/>
                          <a:gd name="connsiteY46" fmla="*/ 2522770 h 3903733"/>
                          <a:gd name="connsiteX47" fmla="*/ 3074951 w 4694030"/>
                          <a:gd name="connsiteY47" fmla="*/ 2664812 h 3903733"/>
                          <a:gd name="connsiteX48" fmla="*/ 3403424 w 4694030"/>
                          <a:gd name="connsiteY48" fmla="*/ 2806855 h 3903733"/>
                          <a:gd name="connsiteX49" fmla="*/ 3740776 w 4694030"/>
                          <a:gd name="connsiteY49" fmla="*/ 2940020 h 3903733"/>
                          <a:gd name="connsiteX50" fmla="*/ 4007106 w 4694030"/>
                          <a:gd name="connsiteY50" fmla="*/ 3117573 h 3903733"/>
                          <a:gd name="connsiteX51" fmla="*/ 4397723 w 4694030"/>
                          <a:gd name="connsiteY51" fmla="*/ 3330638 h 3903733"/>
                          <a:gd name="connsiteX52" fmla="*/ 4664054 w 4694030"/>
                          <a:gd name="connsiteY52" fmla="*/ 3206350 h 3903733"/>
                          <a:gd name="connsiteX53" fmla="*/ 4681809 w 4694030"/>
                          <a:gd name="connsiteY53" fmla="*/ 2860121 h 3903733"/>
                          <a:gd name="connsiteX0" fmla="*/ 4681809 w 4727943"/>
                          <a:gd name="connsiteY0" fmla="*/ 2860121 h 3903733"/>
                          <a:gd name="connsiteX1" fmla="*/ 4610788 w 4727943"/>
                          <a:gd name="connsiteY1" fmla="*/ 2584914 h 3903733"/>
                          <a:gd name="connsiteX2" fmla="*/ 4149149 w 4727943"/>
                          <a:gd name="connsiteY2" fmla="*/ 2354094 h 3903733"/>
                          <a:gd name="connsiteX3" fmla="*/ 3208116 w 4727943"/>
                          <a:gd name="connsiteY3" fmla="*/ 1803678 h 3903733"/>
                          <a:gd name="connsiteX4" fmla="*/ 2817498 w 4727943"/>
                          <a:gd name="connsiteY4" fmla="*/ 1546226 h 3903733"/>
                          <a:gd name="connsiteX5" fmla="*/ 2551168 w 4727943"/>
                          <a:gd name="connsiteY5" fmla="*/ 1404184 h 3903733"/>
                          <a:gd name="connsiteX6" fmla="*/ 2160551 w 4727943"/>
                          <a:gd name="connsiteY6" fmla="*/ 1057954 h 3903733"/>
                          <a:gd name="connsiteX7" fmla="*/ 1619013 w 4727943"/>
                          <a:gd name="connsiteY7" fmla="*/ 569682 h 3903733"/>
                          <a:gd name="connsiteX8" fmla="*/ 1077475 w 4727943"/>
                          <a:gd name="connsiteY8" fmla="*/ 125799 h 3903733"/>
                          <a:gd name="connsiteX9" fmla="*/ 837778 w 4727943"/>
                          <a:gd name="connsiteY9" fmla="*/ 1511 h 3903733"/>
                          <a:gd name="connsiteX10" fmla="*/ 598081 w 4727943"/>
                          <a:gd name="connsiteY10" fmla="*/ 72533 h 3903733"/>
                          <a:gd name="connsiteX11" fmla="*/ 278485 w 4727943"/>
                          <a:gd name="connsiteY11" fmla="*/ 294474 h 3903733"/>
                          <a:gd name="connsiteX12" fmla="*/ 118687 w 4727943"/>
                          <a:gd name="connsiteY12" fmla="*/ 587438 h 3903733"/>
                          <a:gd name="connsiteX13" fmla="*/ 29910 w 4727943"/>
                          <a:gd name="connsiteY13" fmla="*/ 924789 h 3903733"/>
                          <a:gd name="connsiteX14" fmla="*/ 29910 w 4727943"/>
                          <a:gd name="connsiteY14" fmla="*/ 1146731 h 3903733"/>
                          <a:gd name="connsiteX15" fmla="*/ 385017 w 4727943"/>
                          <a:gd name="connsiteY15" fmla="*/ 1581737 h 3903733"/>
                          <a:gd name="connsiteX16" fmla="*/ 1068597 w 4727943"/>
                          <a:gd name="connsiteY16" fmla="*/ 2220929 h 3903733"/>
                          <a:gd name="connsiteX17" fmla="*/ 1601257 w 4727943"/>
                          <a:gd name="connsiteY17" fmla="*/ 2638179 h 3903733"/>
                          <a:gd name="connsiteX18" fmla="*/ 1698912 w 4727943"/>
                          <a:gd name="connsiteY18" fmla="*/ 2709201 h 3903733"/>
                          <a:gd name="connsiteX19" fmla="*/ 1716667 w 4727943"/>
                          <a:gd name="connsiteY19" fmla="*/ 2789100 h 3903733"/>
                          <a:gd name="connsiteX20" fmla="*/ 2169428 w 4727943"/>
                          <a:gd name="connsiteY20" fmla="*/ 3126451 h 3903733"/>
                          <a:gd name="connsiteX21" fmla="*/ 2728721 w 4727943"/>
                          <a:gd name="connsiteY21" fmla="*/ 3499313 h 3903733"/>
                          <a:gd name="connsiteX22" fmla="*/ 3279137 w 4727943"/>
                          <a:gd name="connsiteY22" fmla="*/ 3818909 h 3903733"/>
                          <a:gd name="connsiteX23" fmla="*/ 3474446 w 4727943"/>
                          <a:gd name="connsiteY23" fmla="*/ 3898808 h 3903733"/>
                          <a:gd name="connsiteX24" fmla="*/ 3474446 w 4727943"/>
                          <a:gd name="connsiteY24" fmla="*/ 3712377 h 3903733"/>
                          <a:gd name="connsiteX25" fmla="*/ 3456690 w 4727943"/>
                          <a:gd name="connsiteY25" fmla="*/ 3392781 h 3903733"/>
                          <a:gd name="connsiteX26" fmla="*/ 3563222 w 4727943"/>
                          <a:gd name="connsiteY26" fmla="*/ 3188595 h 3903733"/>
                          <a:gd name="connsiteX27" fmla="*/ 3829553 w 4727943"/>
                          <a:gd name="connsiteY27" fmla="*/ 3028797 h 3903733"/>
                          <a:gd name="connsiteX28" fmla="*/ 3501079 w 4727943"/>
                          <a:gd name="connsiteY28" fmla="*/ 2904509 h 3903733"/>
                          <a:gd name="connsiteX29" fmla="*/ 2959541 w 4727943"/>
                          <a:gd name="connsiteY29" fmla="*/ 2655935 h 3903733"/>
                          <a:gd name="connsiteX30" fmla="*/ 2648822 w 4727943"/>
                          <a:gd name="connsiteY30" fmla="*/ 2496137 h 3903733"/>
                          <a:gd name="connsiteX31" fmla="*/ 2213817 w 4727943"/>
                          <a:gd name="connsiteY31" fmla="*/ 2220929 h 3903733"/>
                          <a:gd name="connsiteX32" fmla="*/ 1965242 w 4727943"/>
                          <a:gd name="connsiteY32" fmla="*/ 2052253 h 3903733"/>
                          <a:gd name="connsiteX33" fmla="*/ 1698912 w 4727943"/>
                          <a:gd name="connsiteY33" fmla="*/ 1865822 h 3903733"/>
                          <a:gd name="connsiteX34" fmla="*/ 944310 w 4727943"/>
                          <a:gd name="connsiteY34" fmla="*/ 1271018 h 3903733"/>
                          <a:gd name="connsiteX35" fmla="*/ 713490 w 4727943"/>
                          <a:gd name="connsiteY35" fmla="*/ 1031321 h 3903733"/>
                          <a:gd name="connsiteX36" fmla="*/ 651347 w 4727943"/>
                          <a:gd name="connsiteY36" fmla="*/ 907034 h 3903733"/>
                          <a:gd name="connsiteX37" fmla="*/ 686857 w 4727943"/>
                          <a:gd name="connsiteY37" fmla="*/ 836012 h 3903733"/>
                          <a:gd name="connsiteX38" fmla="*/ 784512 w 4727943"/>
                          <a:gd name="connsiteY38" fmla="*/ 800502 h 3903733"/>
                          <a:gd name="connsiteX39" fmla="*/ 899921 w 4727943"/>
                          <a:gd name="connsiteY39" fmla="*/ 809379 h 3903733"/>
                          <a:gd name="connsiteX40" fmla="*/ 1263906 w 4727943"/>
                          <a:gd name="connsiteY40" fmla="*/ 1137853 h 3903733"/>
                          <a:gd name="connsiteX41" fmla="*/ 1494725 w 4727943"/>
                          <a:gd name="connsiteY41" fmla="*/ 1342040 h 3903733"/>
                          <a:gd name="connsiteX42" fmla="*/ 1627890 w 4727943"/>
                          <a:gd name="connsiteY42" fmla="*/ 1590614 h 3903733"/>
                          <a:gd name="connsiteX43" fmla="*/ 1690034 w 4727943"/>
                          <a:gd name="connsiteY43" fmla="*/ 1741535 h 3903733"/>
                          <a:gd name="connsiteX44" fmla="*/ 2062896 w 4727943"/>
                          <a:gd name="connsiteY44" fmla="*/ 2043375 h 3903733"/>
                          <a:gd name="connsiteX45" fmla="*/ 2382492 w 4727943"/>
                          <a:gd name="connsiteY45" fmla="*/ 2300828 h 3903733"/>
                          <a:gd name="connsiteX46" fmla="*/ 2764232 w 4727943"/>
                          <a:gd name="connsiteY46" fmla="*/ 2522770 h 3903733"/>
                          <a:gd name="connsiteX47" fmla="*/ 3074951 w 4727943"/>
                          <a:gd name="connsiteY47" fmla="*/ 2664812 h 3903733"/>
                          <a:gd name="connsiteX48" fmla="*/ 3403424 w 4727943"/>
                          <a:gd name="connsiteY48" fmla="*/ 2806855 h 3903733"/>
                          <a:gd name="connsiteX49" fmla="*/ 3740776 w 4727943"/>
                          <a:gd name="connsiteY49" fmla="*/ 2940020 h 3903733"/>
                          <a:gd name="connsiteX50" fmla="*/ 4007106 w 4727943"/>
                          <a:gd name="connsiteY50" fmla="*/ 3117573 h 3903733"/>
                          <a:gd name="connsiteX51" fmla="*/ 4397723 w 4727943"/>
                          <a:gd name="connsiteY51" fmla="*/ 3330638 h 3903733"/>
                          <a:gd name="connsiteX52" fmla="*/ 4664054 w 4727943"/>
                          <a:gd name="connsiteY52" fmla="*/ 3206350 h 3903733"/>
                          <a:gd name="connsiteX53" fmla="*/ 4681809 w 4727943"/>
                          <a:gd name="connsiteY53" fmla="*/ 2860121 h 3903733"/>
                          <a:gd name="connsiteX0" fmla="*/ 4681809 w 4687917"/>
                          <a:gd name="connsiteY0" fmla="*/ 2860121 h 3903733"/>
                          <a:gd name="connsiteX1" fmla="*/ 4610788 w 4687917"/>
                          <a:gd name="connsiteY1" fmla="*/ 2584914 h 3903733"/>
                          <a:gd name="connsiteX2" fmla="*/ 4149149 w 4687917"/>
                          <a:gd name="connsiteY2" fmla="*/ 2354094 h 3903733"/>
                          <a:gd name="connsiteX3" fmla="*/ 3208116 w 4687917"/>
                          <a:gd name="connsiteY3" fmla="*/ 1803678 h 3903733"/>
                          <a:gd name="connsiteX4" fmla="*/ 2817498 w 4687917"/>
                          <a:gd name="connsiteY4" fmla="*/ 1546226 h 3903733"/>
                          <a:gd name="connsiteX5" fmla="*/ 2551168 w 4687917"/>
                          <a:gd name="connsiteY5" fmla="*/ 1404184 h 3903733"/>
                          <a:gd name="connsiteX6" fmla="*/ 2160551 w 4687917"/>
                          <a:gd name="connsiteY6" fmla="*/ 1057954 h 3903733"/>
                          <a:gd name="connsiteX7" fmla="*/ 1619013 w 4687917"/>
                          <a:gd name="connsiteY7" fmla="*/ 569682 h 3903733"/>
                          <a:gd name="connsiteX8" fmla="*/ 1077475 w 4687917"/>
                          <a:gd name="connsiteY8" fmla="*/ 125799 h 3903733"/>
                          <a:gd name="connsiteX9" fmla="*/ 837778 w 4687917"/>
                          <a:gd name="connsiteY9" fmla="*/ 1511 h 3903733"/>
                          <a:gd name="connsiteX10" fmla="*/ 598081 w 4687917"/>
                          <a:gd name="connsiteY10" fmla="*/ 72533 h 3903733"/>
                          <a:gd name="connsiteX11" fmla="*/ 278485 w 4687917"/>
                          <a:gd name="connsiteY11" fmla="*/ 294474 h 3903733"/>
                          <a:gd name="connsiteX12" fmla="*/ 118687 w 4687917"/>
                          <a:gd name="connsiteY12" fmla="*/ 587438 h 3903733"/>
                          <a:gd name="connsiteX13" fmla="*/ 29910 w 4687917"/>
                          <a:gd name="connsiteY13" fmla="*/ 924789 h 3903733"/>
                          <a:gd name="connsiteX14" fmla="*/ 29910 w 4687917"/>
                          <a:gd name="connsiteY14" fmla="*/ 1146731 h 3903733"/>
                          <a:gd name="connsiteX15" fmla="*/ 385017 w 4687917"/>
                          <a:gd name="connsiteY15" fmla="*/ 1581737 h 3903733"/>
                          <a:gd name="connsiteX16" fmla="*/ 1068597 w 4687917"/>
                          <a:gd name="connsiteY16" fmla="*/ 2220929 h 3903733"/>
                          <a:gd name="connsiteX17" fmla="*/ 1601257 w 4687917"/>
                          <a:gd name="connsiteY17" fmla="*/ 2638179 h 3903733"/>
                          <a:gd name="connsiteX18" fmla="*/ 1698912 w 4687917"/>
                          <a:gd name="connsiteY18" fmla="*/ 2709201 h 3903733"/>
                          <a:gd name="connsiteX19" fmla="*/ 1716667 w 4687917"/>
                          <a:gd name="connsiteY19" fmla="*/ 2789100 h 3903733"/>
                          <a:gd name="connsiteX20" fmla="*/ 2169428 w 4687917"/>
                          <a:gd name="connsiteY20" fmla="*/ 3126451 h 3903733"/>
                          <a:gd name="connsiteX21" fmla="*/ 2728721 w 4687917"/>
                          <a:gd name="connsiteY21" fmla="*/ 3499313 h 3903733"/>
                          <a:gd name="connsiteX22" fmla="*/ 3279137 w 4687917"/>
                          <a:gd name="connsiteY22" fmla="*/ 3818909 h 3903733"/>
                          <a:gd name="connsiteX23" fmla="*/ 3474446 w 4687917"/>
                          <a:gd name="connsiteY23" fmla="*/ 3898808 h 3903733"/>
                          <a:gd name="connsiteX24" fmla="*/ 3474446 w 4687917"/>
                          <a:gd name="connsiteY24" fmla="*/ 3712377 h 3903733"/>
                          <a:gd name="connsiteX25" fmla="*/ 3456690 w 4687917"/>
                          <a:gd name="connsiteY25" fmla="*/ 3392781 h 3903733"/>
                          <a:gd name="connsiteX26" fmla="*/ 3563222 w 4687917"/>
                          <a:gd name="connsiteY26" fmla="*/ 3188595 h 3903733"/>
                          <a:gd name="connsiteX27" fmla="*/ 3829553 w 4687917"/>
                          <a:gd name="connsiteY27" fmla="*/ 3028797 h 3903733"/>
                          <a:gd name="connsiteX28" fmla="*/ 3501079 w 4687917"/>
                          <a:gd name="connsiteY28" fmla="*/ 2904509 h 3903733"/>
                          <a:gd name="connsiteX29" fmla="*/ 2959541 w 4687917"/>
                          <a:gd name="connsiteY29" fmla="*/ 2655935 h 3903733"/>
                          <a:gd name="connsiteX30" fmla="*/ 2648822 w 4687917"/>
                          <a:gd name="connsiteY30" fmla="*/ 2496137 h 3903733"/>
                          <a:gd name="connsiteX31" fmla="*/ 2213817 w 4687917"/>
                          <a:gd name="connsiteY31" fmla="*/ 2220929 h 3903733"/>
                          <a:gd name="connsiteX32" fmla="*/ 1965242 w 4687917"/>
                          <a:gd name="connsiteY32" fmla="*/ 2052253 h 3903733"/>
                          <a:gd name="connsiteX33" fmla="*/ 1698912 w 4687917"/>
                          <a:gd name="connsiteY33" fmla="*/ 1865822 h 3903733"/>
                          <a:gd name="connsiteX34" fmla="*/ 944310 w 4687917"/>
                          <a:gd name="connsiteY34" fmla="*/ 1271018 h 3903733"/>
                          <a:gd name="connsiteX35" fmla="*/ 713490 w 4687917"/>
                          <a:gd name="connsiteY35" fmla="*/ 1031321 h 3903733"/>
                          <a:gd name="connsiteX36" fmla="*/ 651347 w 4687917"/>
                          <a:gd name="connsiteY36" fmla="*/ 907034 h 3903733"/>
                          <a:gd name="connsiteX37" fmla="*/ 686857 w 4687917"/>
                          <a:gd name="connsiteY37" fmla="*/ 836012 h 3903733"/>
                          <a:gd name="connsiteX38" fmla="*/ 784512 w 4687917"/>
                          <a:gd name="connsiteY38" fmla="*/ 800502 h 3903733"/>
                          <a:gd name="connsiteX39" fmla="*/ 899921 w 4687917"/>
                          <a:gd name="connsiteY39" fmla="*/ 809379 h 3903733"/>
                          <a:gd name="connsiteX40" fmla="*/ 1263906 w 4687917"/>
                          <a:gd name="connsiteY40" fmla="*/ 1137853 h 3903733"/>
                          <a:gd name="connsiteX41" fmla="*/ 1494725 w 4687917"/>
                          <a:gd name="connsiteY41" fmla="*/ 1342040 h 3903733"/>
                          <a:gd name="connsiteX42" fmla="*/ 1627890 w 4687917"/>
                          <a:gd name="connsiteY42" fmla="*/ 1590614 h 3903733"/>
                          <a:gd name="connsiteX43" fmla="*/ 1690034 w 4687917"/>
                          <a:gd name="connsiteY43" fmla="*/ 1741535 h 3903733"/>
                          <a:gd name="connsiteX44" fmla="*/ 2062896 w 4687917"/>
                          <a:gd name="connsiteY44" fmla="*/ 2043375 h 3903733"/>
                          <a:gd name="connsiteX45" fmla="*/ 2382492 w 4687917"/>
                          <a:gd name="connsiteY45" fmla="*/ 2300828 h 3903733"/>
                          <a:gd name="connsiteX46" fmla="*/ 2764232 w 4687917"/>
                          <a:gd name="connsiteY46" fmla="*/ 2522770 h 3903733"/>
                          <a:gd name="connsiteX47" fmla="*/ 3074951 w 4687917"/>
                          <a:gd name="connsiteY47" fmla="*/ 2664812 h 3903733"/>
                          <a:gd name="connsiteX48" fmla="*/ 3403424 w 4687917"/>
                          <a:gd name="connsiteY48" fmla="*/ 2806855 h 3903733"/>
                          <a:gd name="connsiteX49" fmla="*/ 3740776 w 4687917"/>
                          <a:gd name="connsiteY49" fmla="*/ 2940020 h 3903733"/>
                          <a:gd name="connsiteX50" fmla="*/ 4007106 w 4687917"/>
                          <a:gd name="connsiteY50" fmla="*/ 3117573 h 3903733"/>
                          <a:gd name="connsiteX51" fmla="*/ 4397723 w 4687917"/>
                          <a:gd name="connsiteY51" fmla="*/ 3330638 h 3903733"/>
                          <a:gd name="connsiteX52" fmla="*/ 4664054 w 4687917"/>
                          <a:gd name="connsiteY52" fmla="*/ 3206350 h 3903733"/>
                          <a:gd name="connsiteX53" fmla="*/ 4681809 w 4687917"/>
                          <a:gd name="connsiteY53" fmla="*/ 2860121 h 3903733"/>
                          <a:gd name="connsiteX0" fmla="*/ 4681809 w 4687917"/>
                          <a:gd name="connsiteY0" fmla="*/ 2860121 h 3903733"/>
                          <a:gd name="connsiteX1" fmla="*/ 4610788 w 4687917"/>
                          <a:gd name="connsiteY1" fmla="*/ 2584914 h 3903733"/>
                          <a:gd name="connsiteX2" fmla="*/ 4149149 w 4687917"/>
                          <a:gd name="connsiteY2" fmla="*/ 2354094 h 3903733"/>
                          <a:gd name="connsiteX3" fmla="*/ 3208116 w 4687917"/>
                          <a:gd name="connsiteY3" fmla="*/ 1803678 h 3903733"/>
                          <a:gd name="connsiteX4" fmla="*/ 2817498 w 4687917"/>
                          <a:gd name="connsiteY4" fmla="*/ 1546226 h 3903733"/>
                          <a:gd name="connsiteX5" fmla="*/ 2551168 w 4687917"/>
                          <a:gd name="connsiteY5" fmla="*/ 1404184 h 3903733"/>
                          <a:gd name="connsiteX6" fmla="*/ 2160551 w 4687917"/>
                          <a:gd name="connsiteY6" fmla="*/ 1057954 h 3903733"/>
                          <a:gd name="connsiteX7" fmla="*/ 1619013 w 4687917"/>
                          <a:gd name="connsiteY7" fmla="*/ 569682 h 3903733"/>
                          <a:gd name="connsiteX8" fmla="*/ 1077475 w 4687917"/>
                          <a:gd name="connsiteY8" fmla="*/ 125799 h 3903733"/>
                          <a:gd name="connsiteX9" fmla="*/ 837778 w 4687917"/>
                          <a:gd name="connsiteY9" fmla="*/ 1511 h 3903733"/>
                          <a:gd name="connsiteX10" fmla="*/ 598081 w 4687917"/>
                          <a:gd name="connsiteY10" fmla="*/ 72533 h 3903733"/>
                          <a:gd name="connsiteX11" fmla="*/ 278485 w 4687917"/>
                          <a:gd name="connsiteY11" fmla="*/ 294474 h 3903733"/>
                          <a:gd name="connsiteX12" fmla="*/ 118687 w 4687917"/>
                          <a:gd name="connsiteY12" fmla="*/ 587438 h 3903733"/>
                          <a:gd name="connsiteX13" fmla="*/ 29910 w 4687917"/>
                          <a:gd name="connsiteY13" fmla="*/ 924789 h 3903733"/>
                          <a:gd name="connsiteX14" fmla="*/ 29910 w 4687917"/>
                          <a:gd name="connsiteY14" fmla="*/ 1146731 h 3903733"/>
                          <a:gd name="connsiteX15" fmla="*/ 385017 w 4687917"/>
                          <a:gd name="connsiteY15" fmla="*/ 1581737 h 3903733"/>
                          <a:gd name="connsiteX16" fmla="*/ 1068597 w 4687917"/>
                          <a:gd name="connsiteY16" fmla="*/ 2220929 h 3903733"/>
                          <a:gd name="connsiteX17" fmla="*/ 1601257 w 4687917"/>
                          <a:gd name="connsiteY17" fmla="*/ 2638179 h 3903733"/>
                          <a:gd name="connsiteX18" fmla="*/ 1698912 w 4687917"/>
                          <a:gd name="connsiteY18" fmla="*/ 2709201 h 3903733"/>
                          <a:gd name="connsiteX19" fmla="*/ 1769933 w 4687917"/>
                          <a:gd name="connsiteY19" fmla="*/ 2833488 h 3903733"/>
                          <a:gd name="connsiteX20" fmla="*/ 2169428 w 4687917"/>
                          <a:gd name="connsiteY20" fmla="*/ 3126451 h 3903733"/>
                          <a:gd name="connsiteX21" fmla="*/ 2728721 w 4687917"/>
                          <a:gd name="connsiteY21" fmla="*/ 3499313 h 3903733"/>
                          <a:gd name="connsiteX22" fmla="*/ 3279137 w 4687917"/>
                          <a:gd name="connsiteY22" fmla="*/ 3818909 h 3903733"/>
                          <a:gd name="connsiteX23" fmla="*/ 3474446 w 4687917"/>
                          <a:gd name="connsiteY23" fmla="*/ 3898808 h 3903733"/>
                          <a:gd name="connsiteX24" fmla="*/ 3474446 w 4687917"/>
                          <a:gd name="connsiteY24" fmla="*/ 3712377 h 3903733"/>
                          <a:gd name="connsiteX25" fmla="*/ 3456690 w 4687917"/>
                          <a:gd name="connsiteY25" fmla="*/ 3392781 h 3903733"/>
                          <a:gd name="connsiteX26" fmla="*/ 3563222 w 4687917"/>
                          <a:gd name="connsiteY26" fmla="*/ 3188595 h 3903733"/>
                          <a:gd name="connsiteX27" fmla="*/ 3829553 w 4687917"/>
                          <a:gd name="connsiteY27" fmla="*/ 3028797 h 3903733"/>
                          <a:gd name="connsiteX28" fmla="*/ 3501079 w 4687917"/>
                          <a:gd name="connsiteY28" fmla="*/ 2904509 h 3903733"/>
                          <a:gd name="connsiteX29" fmla="*/ 2959541 w 4687917"/>
                          <a:gd name="connsiteY29" fmla="*/ 2655935 h 3903733"/>
                          <a:gd name="connsiteX30" fmla="*/ 2648822 w 4687917"/>
                          <a:gd name="connsiteY30" fmla="*/ 2496137 h 3903733"/>
                          <a:gd name="connsiteX31" fmla="*/ 2213817 w 4687917"/>
                          <a:gd name="connsiteY31" fmla="*/ 2220929 h 3903733"/>
                          <a:gd name="connsiteX32" fmla="*/ 1965242 w 4687917"/>
                          <a:gd name="connsiteY32" fmla="*/ 2052253 h 3903733"/>
                          <a:gd name="connsiteX33" fmla="*/ 1698912 w 4687917"/>
                          <a:gd name="connsiteY33" fmla="*/ 1865822 h 3903733"/>
                          <a:gd name="connsiteX34" fmla="*/ 944310 w 4687917"/>
                          <a:gd name="connsiteY34" fmla="*/ 1271018 h 3903733"/>
                          <a:gd name="connsiteX35" fmla="*/ 713490 w 4687917"/>
                          <a:gd name="connsiteY35" fmla="*/ 1031321 h 3903733"/>
                          <a:gd name="connsiteX36" fmla="*/ 651347 w 4687917"/>
                          <a:gd name="connsiteY36" fmla="*/ 907034 h 3903733"/>
                          <a:gd name="connsiteX37" fmla="*/ 686857 w 4687917"/>
                          <a:gd name="connsiteY37" fmla="*/ 836012 h 3903733"/>
                          <a:gd name="connsiteX38" fmla="*/ 784512 w 4687917"/>
                          <a:gd name="connsiteY38" fmla="*/ 800502 h 3903733"/>
                          <a:gd name="connsiteX39" fmla="*/ 899921 w 4687917"/>
                          <a:gd name="connsiteY39" fmla="*/ 809379 h 3903733"/>
                          <a:gd name="connsiteX40" fmla="*/ 1263906 w 4687917"/>
                          <a:gd name="connsiteY40" fmla="*/ 1137853 h 3903733"/>
                          <a:gd name="connsiteX41" fmla="*/ 1494725 w 4687917"/>
                          <a:gd name="connsiteY41" fmla="*/ 1342040 h 3903733"/>
                          <a:gd name="connsiteX42" fmla="*/ 1627890 w 4687917"/>
                          <a:gd name="connsiteY42" fmla="*/ 1590614 h 3903733"/>
                          <a:gd name="connsiteX43" fmla="*/ 1690034 w 4687917"/>
                          <a:gd name="connsiteY43" fmla="*/ 1741535 h 3903733"/>
                          <a:gd name="connsiteX44" fmla="*/ 2062896 w 4687917"/>
                          <a:gd name="connsiteY44" fmla="*/ 2043375 h 3903733"/>
                          <a:gd name="connsiteX45" fmla="*/ 2382492 w 4687917"/>
                          <a:gd name="connsiteY45" fmla="*/ 2300828 h 3903733"/>
                          <a:gd name="connsiteX46" fmla="*/ 2764232 w 4687917"/>
                          <a:gd name="connsiteY46" fmla="*/ 2522770 h 3903733"/>
                          <a:gd name="connsiteX47" fmla="*/ 3074951 w 4687917"/>
                          <a:gd name="connsiteY47" fmla="*/ 2664812 h 3903733"/>
                          <a:gd name="connsiteX48" fmla="*/ 3403424 w 4687917"/>
                          <a:gd name="connsiteY48" fmla="*/ 2806855 h 3903733"/>
                          <a:gd name="connsiteX49" fmla="*/ 3740776 w 4687917"/>
                          <a:gd name="connsiteY49" fmla="*/ 2940020 h 3903733"/>
                          <a:gd name="connsiteX50" fmla="*/ 4007106 w 4687917"/>
                          <a:gd name="connsiteY50" fmla="*/ 3117573 h 3903733"/>
                          <a:gd name="connsiteX51" fmla="*/ 4397723 w 4687917"/>
                          <a:gd name="connsiteY51" fmla="*/ 3330638 h 3903733"/>
                          <a:gd name="connsiteX52" fmla="*/ 4664054 w 4687917"/>
                          <a:gd name="connsiteY52" fmla="*/ 3206350 h 3903733"/>
                          <a:gd name="connsiteX53" fmla="*/ 4681809 w 4687917"/>
                          <a:gd name="connsiteY53" fmla="*/ 2860121 h 39037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  <a:cxn ang="0">
                            <a:pos x="connsiteX52" y="connsiteY52"/>
                          </a:cxn>
                          <a:cxn ang="0">
                            <a:pos x="connsiteX53" y="connsiteY53"/>
                          </a:cxn>
                        </a:cxnLst>
                        <a:rect l="l" t="t" r="r" b="b"/>
                        <a:pathLst>
                          <a:path w="4687917" h="3903733">
                            <a:moveTo>
                              <a:pt x="4681809" y="2860121"/>
                            </a:moveTo>
                            <a:cubicBezTo>
                              <a:pt x="4672931" y="2756549"/>
                              <a:pt x="4699565" y="2669252"/>
                              <a:pt x="4610788" y="2584914"/>
                            </a:cubicBezTo>
                            <a:cubicBezTo>
                              <a:pt x="4522011" y="2500576"/>
                              <a:pt x="4382928" y="2484300"/>
                              <a:pt x="4149149" y="2354094"/>
                            </a:cubicBezTo>
                            <a:cubicBezTo>
                              <a:pt x="3915370" y="2223888"/>
                              <a:pt x="3430058" y="1938323"/>
                              <a:pt x="3208116" y="1803678"/>
                            </a:cubicBezTo>
                            <a:cubicBezTo>
                              <a:pt x="2986174" y="1669033"/>
                              <a:pt x="2926989" y="1612808"/>
                              <a:pt x="2817498" y="1546226"/>
                            </a:cubicBezTo>
                            <a:cubicBezTo>
                              <a:pt x="2708007" y="1479644"/>
                              <a:pt x="2660659" y="1485563"/>
                              <a:pt x="2551168" y="1404184"/>
                            </a:cubicBezTo>
                            <a:cubicBezTo>
                              <a:pt x="2441677" y="1322805"/>
                              <a:pt x="2315910" y="1197038"/>
                              <a:pt x="2160551" y="1057954"/>
                            </a:cubicBezTo>
                            <a:cubicBezTo>
                              <a:pt x="2005192" y="918870"/>
                              <a:pt x="1799526" y="725041"/>
                              <a:pt x="1619013" y="569682"/>
                            </a:cubicBezTo>
                            <a:cubicBezTo>
                              <a:pt x="1438500" y="414323"/>
                              <a:pt x="1207681" y="220494"/>
                              <a:pt x="1077475" y="125799"/>
                            </a:cubicBezTo>
                            <a:cubicBezTo>
                              <a:pt x="947269" y="31104"/>
                              <a:pt x="917677" y="10389"/>
                              <a:pt x="837778" y="1511"/>
                            </a:cubicBezTo>
                            <a:cubicBezTo>
                              <a:pt x="757879" y="-7367"/>
                              <a:pt x="691296" y="23706"/>
                              <a:pt x="598081" y="72533"/>
                            </a:cubicBezTo>
                            <a:cubicBezTo>
                              <a:pt x="504865" y="121360"/>
                              <a:pt x="358384" y="208656"/>
                              <a:pt x="278485" y="294474"/>
                            </a:cubicBezTo>
                            <a:cubicBezTo>
                              <a:pt x="198586" y="380291"/>
                              <a:pt x="160116" y="482386"/>
                              <a:pt x="118687" y="587438"/>
                            </a:cubicBezTo>
                            <a:cubicBezTo>
                              <a:pt x="77258" y="692490"/>
                              <a:pt x="44706" y="831573"/>
                              <a:pt x="29910" y="924789"/>
                            </a:cubicBezTo>
                            <a:cubicBezTo>
                              <a:pt x="15114" y="1018005"/>
                              <a:pt x="-29274" y="1037240"/>
                              <a:pt x="29910" y="1146731"/>
                            </a:cubicBezTo>
                            <a:cubicBezTo>
                              <a:pt x="89094" y="1256222"/>
                              <a:pt x="211902" y="1402704"/>
                              <a:pt x="385017" y="1581737"/>
                            </a:cubicBezTo>
                            <a:cubicBezTo>
                              <a:pt x="558131" y="1760770"/>
                              <a:pt x="865890" y="2044855"/>
                              <a:pt x="1068597" y="2220929"/>
                            </a:cubicBezTo>
                            <a:cubicBezTo>
                              <a:pt x="1271304" y="2397003"/>
                              <a:pt x="1496205" y="2556800"/>
                              <a:pt x="1601257" y="2638179"/>
                            </a:cubicBezTo>
                            <a:cubicBezTo>
                              <a:pt x="1706309" y="2719558"/>
                              <a:pt x="1670799" y="2676650"/>
                              <a:pt x="1698912" y="2709201"/>
                            </a:cubicBezTo>
                            <a:cubicBezTo>
                              <a:pt x="1727025" y="2741752"/>
                              <a:pt x="1691514" y="2763946"/>
                              <a:pt x="1769933" y="2833488"/>
                            </a:cubicBezTo>
                            <a:cubicBezTo>
                              <a:pt x="1848352" y="2903030"/>
                              <a:pt x="2009630" y="3015480"/>
                              <a:pt x="2169428" y="3126451"/>
                            </a:cubicBezTo>
                            <a:cubicBezTo>
                              <a:pt x="2329226" y="3237422"/>
                              <a:pt x="2543770" y="3383903"/>
                              <a:pt x="2728721" y="3499313"/>
                            </a:cubicBezTo>
                            <a:cubicBezTo>
                              <a:pt x="2913672" y="3614723"/>
                              <a:pt x="3154850" y="3752327"/>
                              <a:pt x="3279137" y="3818909"/>
                            </a:cubicBezTo>
                            <a:cubicBezTo>
                              <a:pt x="3403424" y="3885491"/>
                              <a:pt x="3441894" y="3916563"/>
                              <a:pt x="3474446" y="3898808"/>
                            </a:cubicBezTo>
                            <a:cubicBezTo>
                              <a:pt x="3506998" y="3881053"/>
                              <a:pt x="3477405" y="3796715"/>
                              <a:pt x="3474446" y="3712377"/>
                            </a:cubicBezTo>
                            <a:cubicBezTo>
                              <a:pt x="3471487" y="3628039"/>
                              <a:pt x="3441894" y="3480078"/>
                              <a:pt x="3456690" y="3392781"/>
                            </a:cubicBezTo>
                            <a:cubicBezTo>
                              <a:pt x="3471486" y="3305484"/>
                              <a:pt x="3501078" y="3249259"/>
                              <a:pt x="3563222" y="3188595"/>
                            </a:cubicBezTo>
                            <a:cubicBezTo>
                              <a:pt x="3625366" y="3127931"/>
                              <a:pt x="3839910" y="3076145"/>
                              <a:pt x="3829553" y="3028797"/>
                            </a:cubicBezTo>
                            <a:cubicBezTo>
                              <a:pt x="3819196" y="2981449"/>
                              <a:pt x="3646081" y="2966653"/>
                              <a:pt x="3501079" y="2904509"/>
                            </a:cubicBezTo>
                            <a:cubicBezTo>
                              <a:pt x="3356077" y="2842365"/>
                              <a:pt x="3101584" y="2723997"/>
                              <a:pt x="2959541" y="2655935"/>
                            </a:cubicBezTo>
                            <a:cubicBezTo>
                              <a:pt x="2817498" y="2587873"/>
                              <a:pt x="2773109" y="2568638"/>
                              <a:pt x="2648822" y="2496137"/>
                            </a:cubicBezTo>
                            <a:cubicBezTo>
                              <a:pt x="2524535" y="2423636"/>
                              <a:pt x="2327747" y="2294910"/>
                              <a:pt x="2213817" y="2220929"/>
                            </a:cubicBezTo>
                            <a:cubicBezTo>
                              <a:pt x="2099887" y="2146948"/>
                              <a:pt x="2051059" y="2111437"/>
                              <a:pt x="1965242" y="2052253"/>
                            </a:cubicBezTo>
                            <a:cubicBezTo>
                              <a:pt x="1879425" y="1993069"/>
                              <a:pt x="1869067" y="1996028"/>
                              <a:pt x="1698912" y="1865822"/>
                            </a:cubicBezTo>
                            <a:cubicBezTo>
                              <a:pt x="1528757" y="1735616"/>
                              <a:pt x="1108547" y="1410101"/>
                              <a:pt x="944310" y="1271018"/>
                            </a:cubicBezTo>
                            <a:cubicBezTo>
                              <a:pt x="780073" y="1131935"/>
                              <a:pt x="762317" y="1091985"/>
                              <a:pt x="713490" y="1031321"/>
                            </a:cubicBezTo>
                            <a:cubicBezTo>
                              <a:pt x="664663" y="970657"/>
                              <a:pt x="655786" y="939585"/>
                              <a:pt x="651347" y="907034"/>
                            </a:cubicBezTo>
                            <a:cubicBezTo>
                              <a:pt x="646908" y="874482"/>
                              <a:pt x="664663" y="853767"/>
                              <a:pt x="686857" y="836012"/>
                            </a:cubicBezTo>
                            <a:cubicBezTo>
                              <a:pt x="709051" y="818257"/>
                              <a:pt x="749001" y="804941"/>
                              <a:pt x="784512" y="800502"/>
                            </a:cubicBezTo>
                            <a:cubicBezTo>
                              <a:pt x="820023" y="796063"/>
                              <a:pt x="820022" y="753154"/>
                              <a:pt x="899921" y="809379"/>
                            </a:cubicBezTo>
                            <a:cubicBezTo>
                              <a:pt x="979820" y="865604"/>
                              <a:pt x="1164772" y="1049076"/>
                              <a:pt x="1263906" y="1137853"/>
                            </a:cubicBezTo>
                            <a:cubicBezTo>
                              <a:pt x="1363040" y="1226630"/>
                              <a:pt x="1434061" y="1266580"/>
                              <a:pt x="1494725" y="1342040"/>
                            </a:cubicBezTo>
                            <a:cubicBezTo>
                              <a:pt x="1555389" y="1417500"/>
                              <a:pt x="1595338" y="1524031"/>
                              <a:pt x="1627890" y="1590614"/>
                            </a:cubicBezTo>
                            <a:cubicBezTo>
                              <a:pt x="1660442" y="1657197"/>
                              <a:pt x="1617533" y="1666075"/>
                              <a:pt x="1690034" y="1741535"/>
                            </a:cubicBezTo>
                            <a:cubicBezTo>
                              <a:pt x="1762535" y="1816995"/>
                              <a:pt x="2062896" y="2043375"/>
                              <a:pt x="2062896" y="2043375"/>
                            </a:cubicBezTo>
                            <a:cubicBezTo>
                              <a:pt x="2178306" y="2136590"/>
                              <a:pt x="2265603" y="2220929"/>
                              <a:pt x="2382492" y="2300828"/>
                            </a:cubicBezTo>
                            <a:cubicBezTo>
                              <a:pt x="2499381" y="2380727"/>
                              <a:pt x="2648822" y="2462106"/>
                              <a:pt x="2764232" y="2522770"/>
                            </a:cubicBezTo>
                            <a:cubicBezTo>
                              <a:pt x="2879642" y="2583434"/>
                              <a:pt x="2968419" y="2617464"/>
                              <a:pt x="3074951" y="2664812"/>
                            </a:cubicBezTo>
                            <a:cubicBezTo>
                              <a:pt x="3181483" y="2712159"/>
                              <a:pt x="3292453" y="2760987"/>
                              <a:pt x="3403424" y="2806855"/>
                            </a:cubicBezTo>
                            <a:cubicBezTo>
                              <a:pt x="3514395" y="2852723"/>
                              <a:pt x="3640162" y="2888234"/>
                              <a:pt x="3740776" y="2940020"/>
                            </a:cubicBezTo>
                            <a:cubicBezTo>
                              <a:pt x="3841390" y="2991806"/>
                              <a:pt x="3897615" y="3052470"/>
                              <a:pt x="4007106" y="3117573"/>
                            </a:cubicBezTo>
                            <a:cubicBezTo>
                              <a:pt x="4116597" y="3182676"/>
                              <a:pt x="4288232" y="3315842"/>
                              <a:pt x="4397723" y="3330638"/>
                            </a:cubicBezTo>
                            <a:cubicBezTo>
                              <a:pt x="4507214" y="3345434"/>
                              <a:pt x="4634461" y="3302526"/>
                              <a:pt x="4664054" y="3206350"/>
                            </a:cubicBezTo>
                            <a:cubicBezTo>
                              <a:pt x="4693647" y="3110174"/>
                              <a:pt x="4690687" y="2963693"/>
                              <a:pt x="4681809" y="2860121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3">
                <a:schemeClr val="lt1"/>
              </a:lnRef>
              <a:fillRef idx="1">
                <a:schemeClr val="dk1"/>
              </a:fillRef>
              <a:effectRef idx="1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71" tIns="26986" rIns="53971" bIns="2698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62" dirty="0"/>
              </a:p>
            </p:txBody>
          </p: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9236DF69-B74D-874C-B695-5CA00DA65B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0989" y="5392399"/>
                <a:ext cx="57607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4664650B-499D-294B-93C0-5A59FF0C6871}"/>
              </a:ext>
            </a:extLst>
          </p:cNvPr>
          <p:cNvSpPr txBox="1">
            <a:spLocks/>
          </p:cNvSpPr>
          <p:nvPr/>
        </p:nvSpPr>
        <p:spPr>
          <a:xfrm>
            <a:off x="865472" y="517586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8E95784-0211-1A43-BEAD-9915A5ED0955}"/>
              </a:ext>
            </a:extLst>
          </p:cNvPr>
          <p:cNvGrpSpPr/>
          <p:nvPr/>
        </p:nvGrpSpPr>
        <p:grpSpPr>
          <a:xfrm>
            <a:off x="1245863" y="597424"/>
            <a:ext cx="4471804" cy="1152927"/>
            <a:chOff x="875409" y="781680"/>
            <a:chExt cx="5318895" cy="1371328"/>
          </a:xfrm>
        </p:grpSpPr>
        <p:pic>
          <p:nvPicPr>
            <p:cNvPr id="8" name="Picture 7" descr="A close up of a map&#10;&#10;Description automatically generated">
              <a:extLst>
                <a:ext uri="{FF2B5EF4-FFF2-40B4-BE49-F238E27FC236}">
                  <a16:creationId xmlns:a16="http://schemas.microsoft.com/office/drawing/2014/main" id="{49768B8F-1EB7-FA42-965D-3593634489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1300" t="84362" r="59403"/>
            <a:stretch/>
          </p:blipFill>
          <p:spPr>
            <a:xfrm>
              <a:off x="3837628" y="781680"/>
              <a:ext cx="2356676" cy="1355095"/>
            </a:xfrm>
            <a:prstGeom prst="rect">
              <a:avLst/>
            </a:prstGeom>
          </p:spPr>
        </p:pic>
        <p:pic>
          <p:nvPicPr>
            <p:cNvPr id="42" name="Picture 41" descr="A close up of a map&#10;&#10;Description automatically generated">
              <a:extLst>
                <a:ext uri="{FF2B5EF4-FFF2-40B4-BE49-F238E27FC236}">
                  <a16:creationId xmlns:a16="http://schemas.microsoft.com/office/drawing/2014/main" id="{9B517B41-F073-B143-9625-AD67FA4E5B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84362" r="80511"/>
            <a:stretch/>
          </p:blipFill>
          <p:spPr>
            <a:xfrm>
              <a:off x="875409" y="797913"/>
              <a:ext cx="2380099" cy="1355095"/>
            </a:xfrm>
            <a:prstGeom prst="rect">
              <a:avLst/>
            </a:prstGeom>
          </p:spPr>
        </p:pic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FE39AE08-B576-E940-A771-6FE071101D54}"/>
              </a:ext>
            </a:extLst>
          </p:cNvPr>
          <p:cNvSpPr/>
          <p:nvPr/>
        </p:nvSpPr>
        <p:spPr>
          <a:xfrm>
            <a:off x="1109089" y="1972918"/>
            <a:ext cx="241840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21366">
              <a:defRPr/>
            </a:pPr>
            <a:r>
              <a:rPr lang="en-US" sz="900" dirty="0" err="1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mNeonGreen</a:t>
            </a:r>
            <a:endParaRPr lang="en-US" sz="900" baseline="-25000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95FB211-0652-0342-BD8A-75E597DF1E5E}"/>
              </a:ext>
            </a:extLst>
          </p:cNvPr>
          <p:cNvSpPr/>
          <p:nvPr/>
        </p:nvSpPr>
        <p:spPr>
          <a:xfrm>
            <a:off x="3550334" y="1969321"/>
            <a:ext cx="241840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21366">
              <a:defRPr/>
            </a:pPr>
            <a:r>
              <a:rPr lang="en-US" sz="90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split-wrmScarlet</a:t>
            </a:r>
            <a:r>
              <a:rPr lang="en-US" sz="900" baseline="-2500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90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+ split-wrmScarlet</a:t>
            </a:r>
            <a:r>
              <a:rPr lang="en-US" sz="900" baseline="-2500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</a:p>
        </p:txBody>
      </p: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50B8E801-A0C6-B743-AA9B-642D2645D474}"/>
              </a:ext>
            </a:extLst>
          </p:cNvPr>
          <p:cNvSpPr txBox="1">
            <a:spLocks/>
          </p:cNvSpPr>
          <p:nvPr/>
        </p:nvSpPr>
        <p:spPr>
          <a:xfrm>
            <a:off x="865131" y="1924717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4BF7C55-B779-2146-A873-890626C2E27B}"/>
              </a:ext>
            </a:extLst>
          </p:cNvPr>
          <p:cNvSpPr/>
          <p:nvPr/>
        </p:nvSpPr>
        <p:spPr>
          <a:xfrm>
            <a:off x="218309" y="4539565"/>
            <a:ext cx="67785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Figure S7. Tissue-specific split-</a:t>
            </a:r>
            <a:r>
              <a:rPr lang="en-US" sz="1100" b="1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fluorescence in the germline is undetectable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when </a:t>
            </a:r>
            <a:r>
              <a:rPr lang="en-US" sz="1100" b="1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split-wrmScarlet</a:t>
            </a:r>
            <a:r>
              <a:rPr lang="en-US" sz="1100" b="1" i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b="1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is integrated using a single-copy transgene via </a:t>
            </a:r>
            <a:r>
              <a:rPr lang="en-US" sz="1100" b="1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MosSCI</a:t>
            </a:r>
            <a:endParaRPr lang="en-US" sz="11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just"/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(A) Schematic of the plasmid encoding 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Psun-1::</a:t>
            </a:r>
            <a:r>
              <a:rPr lang="en-US" sz="1100" i="1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mNeonGreen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::linker::split-wrmScarlet</a:t>
            </a:r>
            <a:r>
              <a:rPr lang="en-US" sz="1100" i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::tbb-2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3’UTR (left), which was injected into the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MosSCI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strain PHX1797 carrying a single, integrated copy of 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Psun-1::split-wrmScarlet</a:t>
            </a:r>
            <a:r>
              <a:rPr lang="en-US" sz="1100" i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::sun-1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3’UTR (right). (B) Images of animal expressing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mNeonGreen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::linker::split-wrmScarlet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and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in the germline. Despite detecting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mNeonGreen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fluorescence, split-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was undetectable in this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MosSCI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strain, potentially due to compromised expression, folding or maturation of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 Scale bar, 20 µm.</a:t>
            </a:r>
          </a:p>
        </p:txBody>
      </p:sp>
    </p:spTree>
    <p:extLst>
      <p:ext uri="{BB962C8B-B14F-4D97-AF65-F5344CB8AC3E}">
        <p14:creationId xmlns:p14="http://schemas.microsoft.com/office/powerpoint/2010/main" val="772304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1F619279-EDF1-487F-9ACD-3A716DC58313}"/>
              </a:ext>
            </a:extLst>
          </p:cNvPr>
          <p:cNvSpPr txBox="1"/>
          <p:nvPr/>
        </p:nvSpPr>
        <p:spPr>
          <a:xfrm>
            <a:off x="0" y="365336"/>
            <a:ext cx="282450" cy="255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9F48EBB-4806-4B67-810D-1B97AA5D2901}"/>
              </a:ext>
            </a:extLst>
          </p:cNvPr>
          <p:cNvSpPr txBox="1"/>
          <p:nvPr/>
        </p:nvSpPr>
        <p:spPr>
          <a:xfrm>
            <a:off x="3440665" y="365899"/>
            <a:ext cx="282450" cy="255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62" name="Title 1">
            <a:extLst>
              <a:ext uri="{FF2B5EF4-FFF2-40B4-BE49-F238E27FC236}">
                <a16:creationId xmlns:a16="http://schemas.microsoft.com/office/drawing/2014/main" id="{DA443B9E-5DAF-0B4F-A00F-BB6FA093376E}"/>
              </a:ext>
            </a:extLst>
          </p:cNvPr>
          <p:cNvSpPr txBox="1">
            <a:spLocks/>
          </p:cNvSpPr>
          <p:nvPr/>
        </p:nvSpPr>
        <p:spPr>
          <a:xfrm>
            <a:off x="4478441" y="6187384"/>
            <a:ext cx="2334051" cy="243139"/>
          </a:xfrm>
          <a:prstGeom prst="rect">
            <a:avLst/>
          </a:prstGeom>
        </p:spPr>
        <p:txBody>
          <a:bodyPr vert="horz" lIns="64271" tIns="0" rIns="64271" bIns="0" rtlCol="0" anchor="t">
            <a:normAutofit lnSpcReduction="10000"/>
          </a:bodyPr>
          <a:lstStyle>
            <a:lvl1pPr algn="l" defTabSz="5962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34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1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H</a:t>
            </a:r>
            <a:r>
              <a:rPr lang="en-US" sz="910" b="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     </a:t>
            </a:r>
            <a:r>
              <a:rPr lang="en-US" sz="910" b="0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r>
              <a:rPr lang="en-US" sz="910" b="0" i="1" baseline="-2500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910" b="0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::fib-1</a:t>
            </a:r>
          </a:p>
          <a:p>
            <a:r>
              <a:rPr lang="en-US" sz="910" b="0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       </a:t>
            </a:r>
            <a:r>
              <a:rPr lang="en-US" sz="910" b="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(germline nucleoli)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D0B60876-5A6D-774A-AF05-8A6183010441}"/>
              </a:ext>
            </a:extLst>
          </p:cNvPr>
          <p:cNvGrpSpPr/>
          <p:nvPr/>
        </p:nvGrpSpPr>
        <p:grpSpPr>
          <a:xfrm>
            <a:off x="3734533" y="420906"/>
            <a:ext cx="3265780" cy="3335769"/>
            <a:chOff x="226123" y="431425"/>
            <a:chExt cx="3265780" cy="3335769"/>
          </a:xfrm>
        </p:grpSpPr>
        <p:pic>
          <p:nvPicPr>
            <p:cNvPr id="71" name="Picture 70" descr="A picture containing indoor, sitting, green, light&#10;&#10;Description automatically generated">
              <a:extLst>
                <a:ext uri="{FF2B5EF4-FFF2-40B4-BE49-F238E27FC236}">
                  <a16:creationId xmlns:a16="http://schemas.microsoft.com/office/drawing/2014/main" id="{8A8F429E-ED71-B840-9784-CF9249429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0326"/>
            <a:stretch/>
          </p:blipFill>
          <p:spPr>
            <a:xfrm>
              <a:off x="226125" y="461193"/>
              <a:ext cx="3212561" cy="3220662"/>
            </a:xfrm>
            <a:prstGeom prst="rect">
              <a:avLst/>
            </a:prstGeom>
          </p:spPr>
        </p:pic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0AF138B2-5C96-044E-9F81-4CEEDA4530AF}"/>
                </a:ext>
              </a:extLst>
            </p:cNvPr>
            <p:cNvGrpSpPr/>
            <p:nvPr/>
          </p:nvGrpSpPr>
          <p:grpSpPr>
            <a:xfrm>
              <a:off x="515200" y="1812815"/>
              <a:ext cx="2905917" cy="601894"/>
              <a:chOff x="5152445" y="3053301"/>
              <a:chExt cx="6564437" cy="1359673"/>
            </a:xfrm>
          </p:grpSpPr>
          <p:sp>
            <p:nvSpPr>
              <p:cNvPr id="85" name="Freeform: Shape 7">
                <a:extLst>
                  <a:ext uri="{FF2B5EF4-FFF2-40B4-BE49-F238E27FC236}">
                    <a16:creationId xmlns:a16="http://schemas.microsoft.com/office/drawing/2014/main" id="{0AF9A039-62A6-2743-848B-D0DD9639D4E7}"/>
                  </a:ext>
                </a:extLst>
              </p:cNvPr>
              <p:cNvSpPr/>
              <p:nvPr/>
            </p:nvSpPr>
            <p:spPr>
              <a:xfrm>
                <a:off x="6186115" y="3570136"/>
                <a:ext cx="4579951" cy="175614"/>
              </a:xfrm>
              <a:custGeom>
                <a:avLst/>
                <a:gdLst>
                  <a:gd name="connsiteX0" fmla="*/ 4579951 w 4579951"/>
                  <a:gd name="connsiteY0" fmla="*/ 143123 h 175614"/>
                  <a:gd name="connsiteX1" fmla="*/ 3983603 w 4579951"/>
                  <a:gd name="connsiteY1" fmla="*/ 135172 h 175614"/>
                  <a:gd name="connsiteX2" fmla="*/ 3935895 w 4579951"/>
                  <a:gd name="connsiteY2" fmla="*/ 127221 h 175614"/>
                  <a:gd name="connsiteX3" fmla="*/ 3848431 w 4579951"/>
                  <a:gd name="connsiteY3" fmla="*/ 119269 h 175614"/>
                  <a:gd name="connsiteX4" fmla="*/ 3689405 w 4579951"/>
                  <a:gd name="connsiteY4" fmla="*/ 111318 h 175614"/>
                  <a:gd name="connsiteX5" fmla="*/ 3641697 w 4579951"/>
                  <a:gd name="connsiteY5" fmla="*/ 103367 h 175614"/>
                  <a:gd name="connsiteX6" fmla="*/ 3617843 w 4579951"/>
                  <a:gd name="connsiteY6" fmla="*/ 95415 h 175614"/>
                  <a:gd name="connsiteX7" fmla="*/ 3538330 w 4579951"/>
                  <a:gd name="connsiteY7" fmla="*/ 87464 h 175614"/>
                  <a:gd name="connsiteX8" fmla="*/ 3506525 w 4579951"/>
                  <a:gd name="connsiteY8" fmla="*/ 79513 h 175614"/>
                  <a:gd name="connsiteX9" fmla="*/ 3427012 w 4579951"/>
                  <a:gd name="connsiteY9" fmla="*/ 63610 h 175614"/>
                  <a:gd name="connsiteX10" fmla="*/ 3395207 w 4579951"/>
                  <a:gd name="connsiteY10" fmla="*/ 47707 h 175614"/>
                  <a:gd name="connsiteX11" fmla="*/ 3371353 w 4579951"/>
                  <a:gd name="connsiteY11" fmla="*/ 31805 h 175614"/>
                  <a:gd name="connsiteX12" fmla="*/ 3323645 w 4579951"/>
                  <a:gd name="connsiteY12" fmla="*/ 15902 h 175614"/>
                  <a:gd name="connsiteX13" fmla="*/ 3267986 w 4579951"/>
                  <a:gd name="connsiteY13" fmla="*/ 0 h 175614"/>
                  <a:gd name="connsiteX14" fmla="*/ 3124862 w 4579951"/>
                  <a:gd name="connsiteY14" fmla="*/ 7951 h 175614"/>
                  <a:gd name="connsiteX15" fmla="*/ 3101008 w 4579951"/>
                  <a:gd name="connsiteY15" fmla="*/ 15902 h 175614"/>
                  <a:gd name="connsiteX16" fmla="*/ 3021495 w 4579951"/>
                  <a:gd name="connsiteY16" fmla="*/ 39756 h 175614"/>
                  <a:gd name="connsiteX17" fmla="*/ 2997642 w 4579951"/>
                  <a:gd name="connsiteY17" fmla="*/ 47707 h 175614"/>
                  <a:gd name="connsiteX18" fmla="*/ 2934031 w 4579951"/>
                  <a:gd name="connsiteY18" fmla="*/ 55659 h 175614"/>
                  <a:gd name="connsiteX19" fmla="*/ 2878372 w 4579951"/>
                  <a:gd name="connsiteY19" fmla="*/ 71561 h 175614"/>
                  <a:gd name="connsiteX20" fmla="*/ 2830664 w 4579951"/>
                  <a:gd name="connsiteY20" fmla="*/ 87464 h 175614"/>
                  <a:gd name="connsiteX21" fmla="*/ 2806810 w 4579951"/>
                  <a:gd name="connsiteY21" fmla="*/ 95415 h 175614"/>
                  <a:gd name="connsiteX22" fmla="*/ 2751151 w 4579951"/>
                  <a:gd name="connsiteY22" fmla="*/ 111318 h 175614"/>
                  <a:gd name="connsiteX23" fmla="*/ 2727297 w 4579951"/>
                  <a:gd name="connsiteY23" fmla="*/ 127221 h 175614"/>
                  <a:gd name="connsiteX24" fmla="*/ 2703443 w 4579951"/>
                  <a:gd name="connsiteY24" fmla="*/ 135172 h 175614"/>
                  <a:gd name="connsiteX25" fmla="*/ 2528515 w 4579951"/>
                  <a:gd name="connsiteY25" fmla="*/ 151074 h 175614"/>
                  <a:gd name="connsiteX26" fmla="*/ 2226365 w 4579951"/>
                  <a:gd name="connsiteY26" fmla="*/ 166977 h 175614"/>
                  <a:gd name="connsiteX27" fmla="*/ 2115047 w 4579951"/>
                  <a:gd name="connsiteY27" fmla="*/ 159026 h 175614"/>
                  <a:gd name="connsiteX28" fmla="*/ 1789043 w 4579951"/>
                  <a:gd name="connsiteY28" fmla="*/ 143123 h 175614"/>
                  <a:gd name="connsiteX29" fmla="*/ 357808 w 4579951"/>
                  <a:gd name="connsiteY29" fmla="*/ 151074 h 175614"/>
                  <a:gd name="connsiteX30" fmla="*/ 190831 w 4579951"/>
                  <a:gd name="connsiteY30" fmla="*/ 166977 h 175614"/>
                  <a:gd name="connsiteX31" fmla="*/ 111318 w 4579951"/>
                  <a:gd name="connsiteY31" fmla="*/ 174928 h 175614"/>
                  <a:gd name="connsiteX32" fmla="*/ 0 w 4579951"/>
                  <a:gd name="connsiteY32" fmla="*/ 174928 h 175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579951" h="175614">
                    <a:moveTo>
                      <a:pt x="4579951" y="143123"/>
                    </a:moveTo>
                    <a:lnTo>
                      <a:pt x="3983603" y="135172"/>
                    </a:lnTo>
                    <a:cubicBezTo>
                      <a:pt x="3967486" y="134774"/>
                      <a:pt x="3951907" y="129105"/>
                      <a:pt x="3935895" y="127221"/>
                    </a:cubicBezTo>
                    <a:cubicBezTo>
                      <a:pt x="3906821" y="123800"/>
                      <a:pt x="3877645" y="121154"/>
                      <a:pt x="3848431" y="119269"/>
                    </a:cubicBezTo>
                    <a:cubicBezTo>
                      <a:pt x="3795466" y="115852"/>
                      <a:pt x="3742414" y="113968"/>
                      <a:pt x="3689405" y="111318"/>
                    </a:cubicBezTo>
                    <a:cubicBezTo>
                      <a:pt x="3673502" y="108668"/>
                      <a:pt x="3657435" y="106864"/>
                      <a:pt x="3641697" y="103367"/>
                    </a:cubicBezTo>
                    <a:cubicBezTo>
                      <a:pt x="3633515" y="101549"/>
                      <a:pt x="3626127" y="96689"/>
                      <a:pt x="3617843" y="95415"/>
                    </a:cubicBezTo>
                    <a:cubicBezTo>
                      <a:pt x="3591516" y="91365"/>
                      <a:pt x="3564834" y="90114"/>
                      <a:pt x="3538330" y="87464"/>
                    </a:cubicBezTo>
                    <a:cubicBezTo>
                      <a:pt x="3527728" y="84814"/>
                      <a:pt x="3517210" y="81803"/>
                      <a:pt x="3506525" y="79513"/>
                    </a:cubicBezTo>
                    <a:cubicBezTo>
                      <a:pt x="3480096" y="73850"/>
                      <a:pt x="3427012" y="63610"/>
                      <a:pt x="3427012" y="63610"/>
                    </a:cubicBezTo>
                    <a:cubicBezTo>
                      <a:pt x="3416410" y="58309"/>
                      <a:pt x="3405498" y="53588"/>
                      <a:pt x="3395207" y="47707"/>
                    </a:cubicBezTo>
                    <a:cubicBezTo>
                      <a:pt x="3386910" y="42966"/>
                      <a:pt x="3380086" y="35686"/>
                      <a:pt x="3371353" y="31805"/>
                    </a:cubicBezTo>
                    <a:cubicBezTo>
                      <a:pt x="3356035" y="24997"/>
                      <a:pt x="3339548" y="21203"/>
                      <a:pt x="3323645" y="15902"/>
                    </a:cubicBezTo>
                    <a:cubicBezTo>
                      <a:pt x="3289430" y="4497"/>
                      <a:pt x="3307915" y="9982"/>
                      <a:pt x="3267986" y="0"/>
                    </a:cubicBezTo>
                    <a:cubicBezTo>
                      <a:pt x="3220278" y="2650"/>
                      <a:pt x="3172428" y="3421"/>
                      <a:pt x="3124862" y="7951"/>
                    </a:cubicBezTo>
                    <a:cubicBezTo>
                      <a:pt x="3116518" y="8746"/>
                      <a:pt x="3109067" y="13599"/>
                      <a:pt x="3101008" y="15902"/>
                    </a:cubicBezTo>
                    <a:cubicBezTo>
                      <a:pt x="3016897" y="39934"/>
                      <a:pt x="3134859" y="1969"/>
                      <a:pt x="3021495" y="39756"/>
                    </a:cubicBezTo>
                    <a:cubicBezTo>
                      <a:pt x="3013544" y="42406"/>
                      <a:pt x="3005958" y="46667"/>
                      <a:pt x="2997642" y="47707"/>
                    </a:cubicBezTo>
                    <a:lnTo>
                      <a:pt x="2934031" y="55659"/>
                    </a:lnTo>
                    <a:cubicBezTo>
                      <a:pt x="2853836" y="82390"/>
                      <a:pt x="2978251" y="41597"/>
                      <a:pt x="2878372" y="71561"/>
                    </a:cubicBezTo>
                    <a:cubicBezTo>
                      <a:pt x="2862316" y="76378"/>
                      <a:pt x="2846567" y="82163"/>
                      <a:pt x="2830664" y="87464"/>
                    </a:cubicBezTo>
                    <a:cubicBezTo>
                      <a:pt x="2822713" y="90114"/>
                      <a:pt x="2814941" y="93382"/>
                      <a:pt x="2806810" y="95415"/>
                    </a:cubicBezTo>
                    <a:cubicBezTo>
                      <a:pt x="2766874" y="105400"/>
                      <a:pt x="2785372" y="99911"/>
                      <a:pt x="2751151" y="111318"/>
                    </a:cubicBezTo>
                    <a:cubicBezTo>
                      <a:pt x="2743200" y="116619"/>
                      <a:pt x="2735844" y="122947"/>
                      <a:pt x="2727297" y="127221"/>
                    </a:cubicBezTo>
                    <a:cubicBezTo>
                      <a:pt x="2719800" y="130969"/>
                      <a:pt x="2711502" y="132870"/>
                      <a:pt x="2703443" y="135172"/>
                    </a:cubicBezTo>
                    <a:cubicBezTo>
                      <a:pt x="2637411" y="154038"/>
                      <a:pt x="2629521" y="145463"/>
                      <a:pt x="2528515" y="151074"/>
                    </a:cubicBezTo>
                    <a:cubicBezTo>
                      <a:pt x="2406743" y="171371"/>
                      <a:pt x="2446198" y="166977"/>
                      <a:pt x="2226365" y="166977"/>
                    </a:cubicBezTo>
                    <a:cubicBezTo>
                      <a:pt x="2189164" y="166977"/>
                      <a:pt x="2152179" y="161277"/>
                      <a:pt x="2115047" y="159026"/>
                    </a:cubicBezTo>
                    <a:cubicBezTo>
                      <a:pt x="2015809" y="153011"/>
                      <a:pt x="1886879" y="147570"/>
                      <a:pt x="1789043" y="143123"/>
                    </a:cubicBezTo>
                    <a:lnTo>
                      <a:pt x="357808" y="151074"/>
                    </a:lnTo>
                    <a:cubicBezTo>
                      <a:pt x="293689" y="151738"/>
                      <a:pt x="251289" y="160260"/>
                      <a:pt x="190831" y="166977"/>
                    </a:cubicBezTo>
                    <a:cubicBezTo>
                      <a:pt x="164357" y="169918"/>
                      <a:pt x="137931" y="173819"/>
                      <a:pt x="111318" y="174928"/>
                    </a:cubicBezTo>
                    <a:cubicBezTo>
                      <a:pt x="74244" y="176473"/>
                      <a:pt x="37106" y="174928"/>
                      <a:pt x="0" y="174928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797"/>
              </a:p>
            </p:txBody>
          </p:sp>
          <p:sp>
            <p:nvSpPr>
              <p:cNvPr id="86" name="Freeform: Shape 8">
                <a:extLst>
                  <a:ext uri="{FF2B5EF4-FFF2-40B4-BE49-F238E27FC236}">
                    <a16:creationId xmlns:a16="http://schemas.microsoft.com/office/drawing/2014/main" id="{56592BAB-DEE3-F249-AAB2-85D656C974EC}"/>
                  </a:ext>
                </a:extLst>
              </p:cNvPr>
              <p:cNvSpPr/>
              <p:nvPr/>
            </p:nvSpPr>
            <p:spPr>
              <a:xfrm>
                <a:off x="5152445" y="3053301"/>
                <a:ext cx="6297433" cy="1359673"/>
              </a:xfrm>
              <a:custGeom>
                <a:avLst/>
                <a:gdLst>
                  <a:gd name="connsiteX0" fmla="*/ 6297433 w 6297433"/>
                  <a:gd name="connsiteY0" fmla="*/ 286247 h 1359673"/>
                  <a:gd name="connsiteX1" fmla="*/ 6146358 w 6297433"/>
                  <a:gd name="connsiteY1" fmla="*/ 262393 h 1359673"/>
                  <a:gd name="connsiteX2" fmla="*/ 6027089 w 6297433"/>
                  <a:gd name="connsiteY2" fmla="*/ 246490 h 1359673"/>
                  <a:gd name="connsiteX3" fmla="*/ 5979381 w 6297433"/>
                  <a:gd name="connsiteY3" fmla="*/ 230588 h 1359673"/>
                  <a:gd name="connsiteX4" fmla="*/ 5955527 w 6297433"/>
                  <a:gd name="connsiteY4" fmla="*/ 222636 h 1359673"/>
                  <a:gd name="connsiteX5" fmla="*/ 5876014 w 6297433"/>
                  <a:gd name="connsiteY5" fmla="*/ 198782 h 1359673"/>
                  <a:gd name="connsiteX6" fmla="*/ 5804452 w 6297433"/>
                  <a:gd name="connsiteY6" fmla="*/ 174929 h 1359673"/>
                  <a:gd name="connsiteX7" fmla="*/ 5780598 w 6297433"/>
                  <a:gd name="connsiteY7" fmla="*/ 166977 h 1359673"/>
                  <a:gd name="connsiteX8" fmla="*/ 5701085 w 6297433"/>
                  <a:gd name="connsiteY8" fmla="*/ 143123 h 1359673"/>
                  <a:gd name="connsiteX9" fmla="*/ 5645426 w 6297433"/>
                  <a:gd name="connsiteY9" fmla="*/ 119269 h 1359673"/>
                  <a:gd name="connsiteX10" fmla="*/ 5597718 w 6297433"/>
                  <a:gd name="connsiteY10" fmla="*/ 103367 h 1359673"/>
                  <a:gd name="connsiteX11" fmla="*/ 5550011 w 6297433"/>
                  <a:gd name="connsiteY11" fmla="*/ 87464 h 1359673"/>
                  <a:gd name="connsiteX12" fmla="*/ 5526157 w 6297433"/>
                  <a:gd name="connsiteY12" fmla="*/ 79513 h 1359673"/>
                  <a:gd name="connsiteX13" fmla="*/ 5494352 w 6297433"/>
                  <a:gd name="connsiteY13" fmla="*/ 71562 h 1359673"/>
                  <a:gd name="connsiteX14" fmla="*/ 5438692 w 6297433"/>
                  <a:gd name="connsiteY14" fmla="*/ 47708 h 1359673"/>
                  <a:gd name="connsiteX15" fmla="*/ 5327374 w 6297433"/>
                  <a:gd name="connsiteY15" fmla="*/ 23854 h 1359673"/>
                  <a:gd name="connsiteX16" fmla="*/ 4309607 w 6297433"/>
                  <a:gd name="connsiteY16" fmla="*/ 15902 h 1359673"/>
                  <a:gd name="connsiteX17" fmla="*/ 4174435 w 6297433"/>
                  <a:gd name="connsiteY17" fmla="*/ 7951 h 1359673"/>
                  <a:gd name="connsiteX18" fmla="*/ 4110825 w 6297433"/>
                  <a:gd name="connsiteY18" fmla="*/ 0 h 1359673"/>
                  <a:gd name="connsiteX19" fmla="*/ 3339548 w 6297433"/>
                  <a:gd name="connsiteY19" fmla="*/ 15902 h 1359673"/>
                  <a:gd name="connsiteX20" fmla="*/ 3037398 w 6297433"/>
                  <a:gd name="connsiteY20" fmla="*/ 23854 h 1359673"/>
                  <a:gd name="connsiteX21" fmla="*/ 1097280 w 6297433"/>
                  <a:gd name="connsiteY21" fmla="*/ 31805 h 1359673"/>
                  <a:gd name="connsiteX22" fmla="*/ 850790 w 6297433"/>
                  <a:gd name="connsiteY22" fmla="*/ 47708 h 1359673"/>
                  <a:gd name="connsiteX23" fmla="*/ 779228 w 6297433"/>
                  <a:gd name="connsiteY23" fmla="*/ 55659 h 1359673"/>
                  <a:gd name="connsiteX24" fmla="*/ 572494 w 6297433"/>
                  <a:gd name="connsiteY24" fmla="*/ 63610 h 1359673"/>
                  <a:gd name="connsiteX25" fmla="*/ 500932 w 6297433"/>
                  <a:gd name="connsiteY25" fmla="*/ 71562 h 1359673"/>
                  <a:gd name="connsiteX26" fmla="*/ 405517 w 6297433"/>
                  <a:gd name="connsiteY26" fmla="*/ 79513 h 1359673"/>
                  <a:gd name="connsiteX27" fmla="*/ 294198 w 6297433"/>
                  <a:gd name="connsiteY27" fmla="*/ 103367 h 1359673"/>
                  <a:gd name="connsiteX28" fmla="*/ 206734 w 6297433"/>
                  <a:gd name="connsiteY28" fmla="*/ 119269 h 1359673"/>
                  <a:gd name="connsiteX29" fmla="*/ 182880 w 6297433"/>
                  <a:gd name="connsiteY29" fmla="*/ 127221 h 1359673"/>
                  <a:gd name="connsiteX30" fmla="*/ 135172 w 6297433"/>
                  <a:gd name="connsiteY30" fmla="*/ 166977 h 1359673"/>
                  <a:gd name="connsiteX31" fmla="*/ 119270 w 6297433"/>
                  <a:gd name="connsiteY31" fmla="*/ 190831 h 1359673"/>
                  <a:gd name="connsiteX32" fmla="*/ 95416 w 6297433"/>
                  <a:gd name="connsiteY32" fmla="*/ 214685 h 1359673"/>
                  <a:gd name="connsiteX33" fmla="*/ 63611 w 6297433"/>
                  <a:gd name="connsiteY33" fmla="*/ 262393 h 1359673"/>
                  <a:gd name="connsiteX34" fmla="*/ 47708 w 6297433"/>
                  <a:gd name="connsiteY34" fmla="*/ 286247 h 1359673"/>
                  <a:gd name="connsiteX35" fmla="*/ 31805 w 6297433"/>
                  <a:gd name="connsiteY35" fmla="*/ 333955 h 1359673"/>
                  <a:gd name="connsiteX36" fmla="*/ 23854 w 6297433"/>
                  <a:gd name="connsiteY36" fmla="*/ 357809 h 1359673"/>
                  <a:gd name="connsiteX37" fmla="*/ 15903 w 6297433"/>
                  <a:gd name="connsiteY37" fmla="*/ 413468 h 1359673"/>
                  <a:gd name="connsiteX38" fmla="*/ 0 w 6297433"/>
                  <a:gd name="connsiteY38" fmla="*/ 492981 h 1359673"/>
                  <a:gd name="connsiteX39" fmla="*/ 7952 w 6297433"/>
                  <a:gd name="connsiteY39" fmla="*/ 691763 h 1359673"/>
                  <a:gd name="connsiteX40" fmla="*/ 23854 w 6297433"/>
                  <a:gd name="connsiteY40" fmla="*/ 739471 h 1359673"/>
                  <a:gd name="connsiteX41" fmla="*/ 31805 w 6297433"/>
                  <a:gd name="connsiteY41" fmla="*/ 763325 h 1359673"/>
                  <a:gd name="connsiteX42" fmla="*/ 87465 w 6297433"/>
                  <a:gd name="connsiteY42" fmla="*/ 834887 h 1359673"/>
                  <a:gd name="connsiteX43" fmla="*/ 111318 w 6297433"/>
                  <a:gd name="connsiteY43" fmla="*/ 850789 h 1359673"/>
                  <a:gd name="connsiteX44" fmla="*/ 127221 w 6297433"/>
                  <a:gd name="connsiteY44" fmla="*/ 874643 h 1359673"/>
                  <a:gd name="connsiteX45" fmla="*/ 151075 w 6297433"/>
                  <a:gd name="connsiteY45" fmla="*/ 882595 h 1359673"/>
                  <a:gd name="connsiteX46" fmla="*/ 159026 w 6297433"/>
                  <a:gd name="connsiteY46" fmla="*/ 906449 h 1359673"/>
                  <a:gd name="connsiteX47" fmla="*/ 206734 w 6297433"/>
                  <a:gd name="connsiteY47" fmla="*/ 938254 h 1359673"/>
                  <a:gd name="connsiteX48" fmla="*/ 246491 w 6297433"/>
                  <a:gd name="connsiteY48" fmla="*/ 978010 h 1359673"/>
                  <a:gd name="connsiteX49" fmla="*/ 294198 w 6297433"/>
                  <a:gd name="connsiteY49" fmla="*/ 993913 h 1359673"/>
                  <a:gd name="connsiteX50" fmla="*/ 365760 w 6297433"/>
                  <a:gd name="connsiteY50" fmla="*/ 1041621 h 1359673"/>
                  <a:gd name="connsiteX51" fmla="*/ 389614 w 6297433"/>
                  <a:gd name="connsiteY51" fmla="*/ 1057523 h 1359673"/>
                  <a:gd name="connsiteX52" fmla="*/ 405517 w 6297433"/>
                  <a:gd name="connsiteY52" fmla="*/ 1081377 h 1359673"/>
                  <a:gd name="connsiteX53" fmla="*/ 453225 w 6297433"/>
                  <a:gd name="connsiteY53" fmla="*/ 1113182 h 1359673"/>
                  <a:gd name="connsiteX54" fmla="*/ 485030 w 6297433"/>
                  <a:gd name="connsiteY54" fmla="*/ 1137036 h 1359673"/>
                  <a:gd name="connsiteX55" fmla="*/ 508884 w 6297433"/>
                  <a:gd name="connsiteY55" fmla="*/ 1152939 h 1359673"/>
                  <a:gd name="connsiteX56" fmla="*/ 556592 w 6297433"/>
                  <a:gd name="connsiteY56" fmla="*/ 1184744 h 1359673"/>
                  <a:gd name="connsiteX57" fmla="*/ 604299 w 6297433"/>
                  <a:gd name="connsiteY57" fmla="*/ 1208598 h 1359673"/>
                  <a:gd name="connsiteX58" fmla="*/ 628153 w 6297433"/>
                  <a:gd name="connsiteY58" fmla="*/ 1224501 h 1359673"/>
                  <a:gd name="connsiteX59" fmla="*/ 691764 w 6297433"/>
                  <a:gd name="connsiteY59" fmla="*/ 1240403 h 1359673"/>
                  <a:gd name="connsiteX60" fmla="*/ 723569 w 6297433"/>
                  <a:gd name="connsiteY60" fmla="*/ 1256306 h 1359673"/>
                  <a:gd name="connsiteX61" fmla="*/ 803082 w 6297433"/>
                  <a:gd name="connsiteY61" fmla="*/ 1272209 h 1359673"/>
                  <a:gd name="connsiteX62" fmla="*/ 946205 w 6297433"/>
                  <a:gd name="connsiteY62" fmla="*/ 1288111 h 1359673"/>
                  <a:gd name="connsiteX63" fmla="*/ 1661823 w 6297433"/>
                  <a:gd name="connsiteY63" fmla="*/ 1296062 h 1359673"/>
                  <a:gd name="connsiteX64" fmla="*/ 1860605 w 6297433"/>
                  <a:gd name="connsiteY64" fmla="*/ 1311965 h 1359673"/>
                  <a:gd name="connsiteX65" fmla="*/ 3045350 w 6297433"/>
                  <a:gd name="connsiteY65" fmla="*/ 1319916 h 1359673"/>
                  <a:gd name="connsiteX66" fmla="*/ 3116912 w 6297433"/>
                  <a:gd name="connsiteY66" fmla="*/ 1327868 h 1359673"/>
                  <a:gd name="connsiteX67" fmla="*/ 3172571 w 6297433"/>
                  <a:gd name="connsiteY67" fmla="*/ 1335819 h 1359673"/>
                  <a:gd name="connsiteX68" fmla="*/ 3291840 w 6297433"/>
                  <a:gd name="connsiteY68" fmla="*/ 1343770 h 1359673"/>
                  <a:gd name="connsiteX69" fmla="*/ 3753016 w 6297433"/>
                  <a:gd name="connsiteY69" fmla="*/ 1359673 h 1359673"/>
                  <a:gd name="connsiteX70" fmla="*/ 4842345 w 6297433"/>
                  <a:gd name="connsiteY70" fmla="*/ 1351722 h 1359673"/>
                  <a:gd name="connsiteX71" fmla="*/ 5009322 w 6297433"/>
                  <a:gd name="connsiteY71" fmla="*/ 1343770 h 1359673"/>
                  <a:gd name="connsiteX72" fmla="*/ 5080884 w 6297433"/>
                  <a:gd name="connsiteY72" fmla="*/ 1327868 h 1359673"/>
                  <a:gd name="connsiteX73" fmla="*/ 5168348 w 6297433"/>
                  <a:gd name="connsiteY73" fmla="*/ 1311965 h 1359673"/>
                  <a:gd name="connsiteX74" fmla="*/ 5526157 w 6297433"/>
                  <a:gd name="connsiteY74" fmla="*/ 1319916 h 1359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6297433" h="1359673">
                    <a:moveTo>
                      <a:pt x="6297433" y="286247"/>
                    </a:moveTo>
                    <a:cubicBezTo>
                      <a:pt x="6220101" y="255313"/>
                      <a:pt x="6279826" y="274526"/>
                      <a:pt x="6146358" y="262393"/>
                    </a:cubicBezTo>
                    <a:cubicBezTo>
                      <a:pt x="6118082" y="259823"/>
                      <a:pt x="6056601" y="250706"/>
                      <a:pt x="6027089" y="246490"/>
                    </a:cubicBezTo>
                    <a:lnTo>
                      <a:pt x="5979381" y="230588"/>
                    </a:lnTo>
                    <a:cubicBezTo>
                      <a:pt x="5971430" y="227938"/>
                      <a:pt x="5963658" y="224669"/>
                      <a:pt x="5955527" y="222636"/>
                    </a:cubicBezTo>
                    <a:cubicBezTo>
                      <a:pt x="5907456" y="210619"/>
                      <a:pt x="5934094" y="218142"/>
                      <a:pt x="5876014" y="198782"/>
                    </a:cubicBezTo>
                    <a:lnTo>
                      <a:pt x="5804452" y="174929"/>
                    </a:lnTo>
                    <a:cubicBezTo>
                      <a:pt x="5796501" y="172278"/>
                      <a:pt x="5788729" y="169010"/>
                      <a:pt x="5780598" y="166977"/>
                    </a:cubicBezTo>
                    <a:cubicBezTo>
                      <a:pt x="5732529" y="154960"/>
                      <a:pt x="5759162" y="162482"/>
                      <a:pt x="5701085" y="143123"/>
                    </a:cubicBezTo>
                    <a:cubicBezTo>
                      <a:pt x="5624290" y="117524"/>
                      <a:pt x="5743700" y="158578"/>
                      <a:pt x="5645426" y="119269"/>
                    </a:cubicBezTo>
                    <a:cubicBezTo>
                      <a:pt x="5629862" y="113044"/>
                      <a:pt x="5613621" y="108668"/>
                      <a:pt x="5597718" y="103367"/>
                    </a:cubicBezTo>
                    <a:lnTo>
                      <a:pt x="5550011" y="87464"/>
                    </a:lnTo>
                    <a:cubicBezTo>
                      <a:pt x="5542060" y="84814"/>
                      <a:pt x="5534288" y="81546"/>
                      <a:pt x="5526157" y="79513"/>
                    </a:cubicBezTo>
                    <a:lnTo>
                      <a:pt x="5494352" y="71562"/>
                    </a:lnTo>
                    <a:cubicBezTo>
                      <a:pt x="5456505" y="46330"/>
                      <a:pt x="5485372" y="61712"/>
                      <a:pt x="5438692" y="47708"/>
                    </a:cubicBezTo>
                    <a:cubicBezTo>
                      <a:pt x="5387101" y="32231"/>
                      <a:pt x="5386727" y="24727"/>
                      <a:pt x="5327374" y="23854"/>
                    </a:cubicBezTo>
                    <a:lnTo>
                      <a:pt x="4309607" y="15902"/>
                    </a:lnTo>
                    <a:cubicBezTo>
                      <a:pt x="4264550" y="13252"/>
                      <a:pt x="4219426" y="11550"/>
                      <a:pt x="4174435" y="7951"/>
                    </a:cubicBezTo>
                    <a:cubicBezTo>
                      <a:pt x="4153135" y="6247"/>
                      <a:pt x="4132193" y="0"/>
                      <a:pt x="4110825" y="0"/>
                    </a:cubicBezTo>
                    <a:cubicBezTo>
                      <a:pt x="3781841" y="0"/>
                      <a:pt x="3633591" y="7619"/>
                      <a:pt x="3339548" y="15902"/>
                    </a:cubicBezTo>
                    <a:lnTo>
                      <a:pt x="3037398" y="23854"/>
                    </a:lnTo>
                    <a:lnTo>
                      <a:pt x="1097280" y="31805"/>
                    </a:lnTo>
                    <a:cubicBezTo>
                      <a:pt x="1015117" y="37106"/>
                      <a:pt x="932621" y="38616"/>
                      <a:pt x="850790" y="47708"/>
                    </a:cubicBezTo>
                    <a:cubicBezTo>
                      <a:pt x="826936" y="50358"/>
                      <a:pt x="803190" y="54290"/>
                      <a:pt x="779228" y="55659"/>
                    </a:cubicBezTo>
                    <a:cubicBezTo>
                      <a:pt x="710378" y="59593"/>
                      <a:pt x="641405" y="60960"/>
                      <a:pt x="572494" y="63610"/>
                    </a:cubicBezTo>
                    <a:lnTo>
                      <a:pt x="500932" y="71562"/>
                    </a:lnTo>
                    <a:cubicBezTo>
                      <a:pt x="469161" y="74588"/>
                      <a:pt x="437237" y="75989"/>
                      <a:pt x="405517" y="79513"/>
                    </a:cubicBezTo>
                    <a:cubicBezTo>
                      <a:pt x="260142" y="95665"/>
                      <a:pt x="476628" y="77306"/>
                      <a:pt x="294198" y="103367"/>
                    </a:cubicBezTo>
                    <a:cubicBezTo>
                      <a:pt x="249160" y="109801"/>
                      <a:pt x="244220" y="108558"/>
                      <a:pt x="206734" y="119269"/>
                    </a:cubicBezTo>
                    <a:cubicBezTo>
                      <a:pt x="198675" y="121572"/>
                      <a:pt x="190377" y="123473"/>
                      <a:pt x="182880" y="127221"/>
                    </a:cubicBezTo>
                    <a:cubicBezTo>
                      <a:pt x="165008" y="136157"/>
                      <a:pt x="147734" y="151903"/>
                      <a:pt x="135172" y="166977"/>
                    </a:cubicBezTo>
                    <a:cubicBezTo>
                      <a:pt x="129054" y="174318"/>
                      <a:pt x="125388" y="183490"/>
                      <a:pt x="119270" y="190831"/>
                    </a:cubicBezTo>
                    <a:cubicBezTo>
                      <a:pt x="112071" y="199470"/>
                      <a:pt x="102320" y="205809"/>
                      <a:pt x="95416" y="214685"/>
                    </a:cubicBezTo>
                    <a:cubicBezTo>
                      <a:pt x="83682" y="229772"/>
                      <a:pt x="74213" y="246490"/>
                      <a:pt x="63611" y="262393"/>
                    </a:cubicBezTo>
                    <a:lnTo>
                      <a:pt x="47708" y="286247"/>
                    </a:lnTo>
                    <a:lnTo>
                      <a:pt x="31805" y="333955"/>
                    </a:lnTo>
                    <a:lnTo>
                      <a:pt x="23854" y="357809"/>
                    </a:lnTo>
                    <a:cubicBezTo>
                      <a:pt x="21204" y="376362"/>
                      <a:pt x="19160" y="395012"/>
                      <a:pt x="15903" y="413468"/>
                    </a:cubicBezTo>
                    <a:cubicBezTo>
                      <a:pt x="11206" y="440086"/>
                      <a:pt x="0" y="492981"/>
                      <a:pt x="0" y="492981"/>
                    </a:cubicBezTo>
                    <a:cubicBezTo>
                      <a:pt x="2651" y="559242"/>
                      <a:pt x="1564" y="625758"/>
                      <a:pt x="7952" y="691763"/>
                    </a:cubicBezTo>
                    <a:cubicBezTo>
                      <a:pt x="9567" y="708448"/>
                      <a:pt x="18553" y="723568"/>
                      <a:pt x="23854" y="739471"/>
                    </a:cubicBezTo>
                    <a:cubicBezTo>
                      <a:pt x="26504" y="747422"/>
                      <a:pt x="27156" y="756351"/>
                      <a:pt x="31805" y="763325"/>
                    </a:cubicBezTo>
                    <a:cubicBezTo>
                      <a:pt x="53969" y="796571"/>
                      <a:pt x="59439" y="811532"/>
                      <a:pt x="87465" y="834887"/>
                    </a:cubicBezTo>
                    <a:cubicBezTo>
                      <a:pt x="94806" y="841005"/>
                      <a:pt x="103367" y="845488"/>
                      <a:pt x="111318" y="850789"/>
                    </a:cubicBezTo>
                    <a:cubicBezTo>
                      <a:pt x="116619" y="858740"/>
                      <a:pt x="119759" y="868673"/>
                      <a:pt x="127221" y="874643"/>
                    </a:cubicBezTo>
                    <a:cubicBezTo>
                      <a:pt x="133766" y="879879"/>
                      <a:pt x="145148" y="876668"/>
                      <a:pt x="151075" y="882595"/>
                    </a:cubicBezTo>
                    <a:cubicBezTo>
                      <a:pt x="157001" y="888522"/>
                      <a:pt x="154377" y="899475"/>
                      <a:pt x="159026" y="906449"/>
                    </a:cubicBezTo>
                    <a:cubicBezTo>
                      <a:pt x="176042" y="931973"/>
                      <a:pt x="181727" y="929918"/>
                      <a:pt x="206734" y="938254"/>
                    </a:cubicBezTo>
                    <a:cubicBezTo>
                      <a:pt x="221243" y="960016"/>
                      <a:pt x="221381" y="966850"/>
                      <a:pt x="246491" y="978010"/>
                    </a:cubicBezTo>
                    <a:cubicBezTo>
                      <a:pt x="261809" y="984818"/>
                      <a:pt x="294198" y="993913"/>
                      <a:pt x="294198" y="993913"/>
                    </a:cubicBezTo>
                    <a:lnTo>
                      <a:pt x="365760" y="1041621"/>
                    </a:lnTo>
                    <a:lnTo>
                      <a:pt x="389614" y="1057523"/>
                    </a:lnTo>
                    <a:cubicBezTo>
                      <a:pt x="394915" y="1065474"/>
                      <a:pt x="398325" y="1075084"/>
                      <a:pt x="405517" y="1081377"/>
                    </a:cubicBezTo>
                    <a:cubicBezTo>
                      <a:pt x="419901" y="1093963"/>
                      <a:pt x="437935" y="1101714"/>
                      <a:pt x="453225" y="1113182"/>
                    </a:cubicBezTo>
                    <a:cubicBezTo>
                      <a:pt x="463827" y="1121133"/>
                      <a:pt x="474246" y="1129333"/>
                      <a:pt x="485030" y="1137036"/>
                    </a:cubicBezTo>
                    <a:cubicBezTo>
                      <a:pt x="492806" y="1142591"/>
                      <a:pt x="501543" y="1146821"/>
                      <a:pt x="508884" y="1152939"/>
                    </a:cubicBezTo>
                    <a:cubicBezTo>
                      <a:pt x="548591" y="1186028"/>
                      <a:pt x="514672" y="1170771"/>
                      <a:pt x="556592" y="1184744"/>
                    </a:cubicBezTo>
                    <a:cubicBezTo>
                      <a:pt x="624946" y="1230316"/>
                      <a:pt x="538465" y="1175681"/>
                      <a:pt x="604299" y="1208598"/>
                    </a:cubicBezTo>
                    <a:cubicBezTo>
                      <a:pt x="612846" y="1212872"/>
                      <a:pt x="619172" y="1221235"/>
                      <a:pt x="628153" y="1224501"/>
                    </a:cubicBezTo>
                    <a:cubicBezTo>
                      <a:pt x="648693" y="1231970"/>
                      <a:pt x="691764" y="1240403"/>
                      <a:pt x="691764" y="1240403"/>
                    </a:cubicBezTo>
                    <a:cubicBezTo>
                      <a:pt x="702366" y="1245704"/>
                      <a:pt x="712471" y="1252144"/>
                      <a:pt x="723569" y="1256306"/>
                    </a:cubicBezTo>
                    <a:cubicBezTo>
                      <a:pt x="743419" y="1263750"/>
                      <a:pt x="785307" y="1268977"/>
                      <a:pt x="803082" y="1272209"/>
                    </a:cubicBezTo>
                    <a:cubicBezTo>
                      <a:pt x="868786" y="1284155"/>
                      <a:pt x="849664" y="1286236"/>
                      <a:pt x="946205" y="1288111"/>
                    </a:cubicBezTo>
                    <a:lnTo>
                      <a:pt x="1661823" y="1296062"/>
                    </a:lnTo>
                    <a:cubicBezTo>
                      <a:pt x="1743650" y="1307753"/>
                      <a:pt x="1752649" y="1310672"/>
                      <a:pt x="1860605" y="1311965"/>
                    </a:cubicBezTo>
                    <a:lnTo>
                      <a:pt x="3045350" y="1319916"/>
                    </a:lnTo>
                    <a:lnTo>
                      <a:pt x="3116912" y="1327868"/>
                    </a:lnTo>
                    <a:cubicBezTo>
                      <a:pt x="3135509" y="1330193"/>
                      <a:pt x="3153907" y="1334122"/>
                      <a:pt x="3172571" y="1335819"/>
                    </a:cubicBezTo>
                    <a:cubicBezTo>
                      <a:pt x="3212252" y="1339426"/>
                      <a:pt x="3252064" y="1341430"/>
                      <a:pt x="3291840" y="1343770"/>
                    </a:cubicBezTo>
                    <a:cubicBezTo>
                      <a:pt x="3498740" y="1355941"/>
                      <a:pt x="3489763" y="1352923"/>
                      <a:pt x="3753016" y="1359673"/>
                    </a:cubicBezTo>
                    <a:lnTo>
                      <a:pt x="4842345" y="1351722"/>
                    </a:lnTo>
                    <a:cubicBezTo>
                      <a:pt x="4898063" y="1351017"/>
                      <a:pt x="4953764" y="1348044"/>
                      <a:pt x="5009322" y="1343770"/>
                    </a:cubicBezTo>
                    <a:cubicBezTo>
                      <a:pt x="5036673" y="1341666"/>
                      <a:pt x="5054664" y="1332635"/>
                      <a:pt x="5080884" y="1327868"/>
                    </a:cubicBezTo>
                    <a:cubicBezTo>
                      <a:pt x="5185345" y="1308875"/>
                      <a:pt x="5096213" y="1329998"/>
                      <a:pt x="5168348" y="1311965"/>
                    </a:cubicBezTo>
                    <a:lnTo>
                      <a:pt x="5526157" y="1319916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797"/>
              </a:p>
            </p:txBody>
          </p:sp>
          <p:sp>
            <p:nvSpPr>
              <p:cNvPr id="87" name="Freeform: Shape 9">
                <a:extLst>
                  <a:ext uri="{FF2B5EF4-FFF2-40B4-BE49-F238E27FC236}">
                    <a16:creationId xmlns:a16="http://schemas.microsoft.com/office/drawing/2014/main" id="{44F8B503-16A6-9344-971F-42CD252B0697}"/>
                  </a:ext>
                </a:extLst>
              </p:cNvPr>
              <p:cNvSpPr/>
              <p:nvPr/>
            </p:nvSpPr>
            <p:spPr>
              <a:xfrm>
                <a:off x="6058728" y="3617843"/>
                <a:ext cx="493147" cy="135173"/>
              </a:xfrm>
              <a:custGeom>
                <a:avLst/>
                <a:gdLst>
                  <a:gd name="connsiteX0" fmla="*/ 151241 w 493147"/>
                  <a:gd name="connsiteY0" fmla="*/ 135173 h 135173"/>
                  <a:gd name="connsiteX1" fmla="*/ 16069 w 493147"/>
                  <a:gd name="connsiteY1" fmla="*/ 127221 h 135173"/>
                  <a:gd name="connsiteX2" fmla="*/ 8117 w 493147"/>
                  <a:gd name="connsiteY2" fmla="*/ 55660 h 135173"/>
                  <a:gd name="connsiteX3" fmla="*/ 79679 w 493147"/>
                  <a:gd name="connsiteY3" fmla="*/ 15903 h 135173"/>
                  <a:gd name="connsiteX4" fmla="*/ 135338 w 493147"/>
                  <a:gd name="connsiteY4" fmla="*/ 0 h 135173"/>
                  <a:gd name="connsiteX5" fmla="*/ 198949 w 493147"/>
                  <a:gd name="connsiteY5" fmla="*/ 7952 h 135173"/>
                  <a:gd name="connsiteX6" fmla="*/ 206900 w 493147"/>
                  <a:gd name="connsiteY6" fmla="*/ 31806 h 135173"/>
                  <a:gd name="connsiteX7" fmla="*/ 222802 w 493147"/>
                  <a:gd name="connsiteY7" fmla="*/ 55660 h 135173"/>
                  <a:gd name="connsiteX8" fmla="*/ 270510 w 493147"/>
                  <a:gd name="connsiteY8" fmla="*/ 79514 h 135173"/>
                  <a:gd name="connsiteX9" fmla="*/ 294364 w 493147"/>
                  <a:gd name="connsiteY9" fmla="*/ 95416 h 135173"/>
                  <a:gd name="connsiteX10" fmla="*/ 373877 w 493147"/>
                  <a:gd name="connsiteY10" fmla="*/ 111319 h 135173"/>
                  <a:gd name="connsiteX11" fmla="*/ 493147 w 493147"/>
                  <a:gd name="connsiteY11" fmla="*/ 127221 h 13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3147" h="135173">
                    <a:moveTo>
                      <a:pt x="151241" y="135173"/>
                    </a:moveTo>
                    <a:cubicBezTo>
                      <a:pt x="106184" y="132522"/>
                      <a:pt x="60236" y="136520"/>
                      <a:pt x="16069" y="127221"/>
                    </a:cubicBezTo>
                    <a:cubicBezTo>
                      <a:pt x="-13195" y="121060"/>
                      <a:pt x="6048" y="60316"/>
                      <a:pt x="8117" y="55660"/>
                    </a:cubicBezTo>
                    <a:cubicBezTo>
                      <a:pt x="20537" y="27716"/>
                      <a:pt x="56018" y="23790"/>
                      <a:pt x="79679" y="15903"/>
                    </a:cubicBezTo>
                    <a:cubicBezTo>
                      <a:pt x="113895" y="4498"/>
                      <a:pt x="95409" y="9983"/>
                      <a:pt x="135338" y="0"/>
                    </a:cubicBezTo>
                    <a:cubicBezTo>
                      <a:pt x="156542" y="2651"/>
                      <a:pt x="179422" y="-727"/>
                      <a:pt x="198949" y="7952"/>
                    </a:cubicBezTo>
                    <a:cubicBezTo>
                      <a:pt x="206608" y="11356"/>
                      <a:pt x="203152" y="24309"/>
                      <a:pt x="206900" y="31806"/>
                    </a:cubicBezTo>
                    <a:cubicBezTo>
                      <a:pt x="211174" y="40353"/>
                      <a:pt x="216045" y="48903"/>
                      <a:pt x="222802" y="55660"/>
                    </a:cubicBezTo>
                    <a:cubicBezTo>
                      <a:pt x="245585" y="78443"/>
                      <a:pt x="244646" y="66582"/>
                      <a:pt x="270510" y="79514"/>
                    </a:cubicBezTo>
                    <a:cubicBezTo>
                      <a:pt x="279057" y="83788"/>
                      <a:pt x="285580" y="91652"/>
                      <a:pt x="294364" y="95416"/>
                    </a:cubicBezTo>
                    <a:cubicBezTo>
                      <a:pt x="308073" y="101291"/>
                      <a:pt x="365162" y="110402"/>
                      <a:pt x="373877" y="111319"/>
                    </a:cubicBezTo>
                    <a:cubicBezTo>
                      <a:pt x="491001" y="123648"/>
                      <a:pt x="444989" y="103143"/>
                      <a:pt x="493147" y="127221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797"/>
              </a:p>
            </p:txBody>
          </p:sp>
          <p:sp>
            <p:nvSpPr>
              <p:cNvPr id="88" name="Freeform: Shape 10">
                <a:extLst>
                  <a:ext uri="{FF2B5EF4-FFF2-40B4-BE49-F238E27FC236}">
                    <a16:creationId xmlns:a16="http://schemas.microsoft.com/office/drawing/2014/main" id="{CC240C47-E3F5-7D44-8106-BF95473152BE}"/>
                  </a:ext>
                </a:extLst>
              </p:cNvPr>
              <p:cNvSpPr/>
              <p:nvPr/>
            </p:nvSpPr>
            <p:spPr>
              <a:xfrm>
                <a:off x="10734261" y="3347499"/>
                <a:ext cx="982621" cy="373711"/>
              </a:xfrm>
              <a:custGeom>
                <a:avLst/>
                <a:gdLst>
                  <a:gd name="connsiteX0" fmla="*/ 0 w 982621"/>
                  <a:gd name="connsiteY0" fmla="*/ 373711 h 373711"/>
                  <a:gd name="connsiteX1" fmla="*/ 214685 w 982621"/>
                  <a:gd name="connsiteY1" fmla="*/ 357809 h 373711"/>
                  <a:gd name="connsiteX2" fmla="*/ 238539 w 982621"/>
                  <a:gd name="connsiteY2" fmla="*/ 349858 h 373711"/>
                  <a:gd name="connsiteX3" fmla="*/ 286247 w 982621"/>
                  <a:gd name="connsiteY3" fmla="*/ 341906 h 373711"/>
                  <a:gd name="connsiteX4" fmla="*/ 365760 w 982621"/>
                  <a:gd name="connsiteY4" fmla="*/ 326004 h 373711"/>
                  <a:gd name="connsiteX5" fmla="*/ 962108 w 982621"/>
                  <a:gd name="connsiteY5" fmla="*/ 318052 h 373711"/>
                  <a:gd name="connsiteX6" fmla="*/ 962108 w 982621"/>
                  <a:gd name="connsiteY6" fmla="*/ 95416 h 373711"/>
                  <a:gd name="connsiteX7" fmla="*/ 930302 w 982621"/>
                  <a:gd name="connsiteY7" fmla="*/ 87464 h 373711"/>
                  <a:gd name="connsiteX8" fmla="*/ 882595 w 982621"/>
                  <a:gd name="connsiteY8" fmla="*/ 71562 h 373711"/>
                  <a:gd name="connsiteX9" fmla="*/ 858741 w 982621"/>
                  <a:gd name="connsiteY9" fmla="*/ 47708 h 373711"/>
                  <a:gd name="connsiteX10" fmla="*/ 826936 w 982621"/>
                  <a:gd name="connsiteY10" fmla="*/ 39757 h 373711"/>
                  <a:gd name="connsiteX11" fmla="*/ 779228 w 982621"/>
                  <a:gd name="connsiteY11" fmla="*/ 23854 h 373711"/>
                  <a:gd name="connsiteX12" fmla="*/ 731520 w 982621"/>
                  <a:gd name="connsiteY12" fmla="*/ 7951 h 373711"/>
                  <a:gd name="connsiteX13" fmla="*/ 707666 w 982621"/>
                  <a:gd name="connsiteY13" fmla="*/ 0 h 373711"/>
                  <a:gd name="connsiteX14" fmla="*/ 675861 w 982621"/>
                  <a:gd name="connsiteY14" fmla="*/ 0 h 373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82621" h="373711">
                    <a:moveTo>
                      <a:pt x="0" y="373711"/>
                    </a:moveTo>
                    <a:cubicBezTo>
                      <a:pt x="71562" y="368410"/>
                      <a:pt x="143283" y="364949"/>
                      <a:pt x="214685" y="357809"/>
                    </a:cubicBezTo>
                    <a:cubicBezTo>
                      <a:pt x="223025" y="356975"/>
                      <a:pt x="230357" y="351676"/>
                      <a:pt x="238539" y="349858"/>
                    </a:cubicBezTo>
                    <a:cubicBezTo>
                      <a:pt x="254277" y="346361"/>
                      <a:pt x="270509" y="345403"/>
                      <a:pt x="286247" y="341906"/>
                    </a:cubicBezTo>
                    <a:cubicBezTo>
                      <a:pt x="334133" y="331264"/>
                      <a:pt x="287823" y="327905"/>
                      <a:pt x="365760" y="326004"/>
                    </a:cubicBezTo>
                    <a:cubicBezTo>
                      <a:pt x="564501" y="321157"/>
                      <a:pt x="763325" y="320703"/>
                      <a:pt x="962108" y="318052"/>
                    </a:cubicBezTo>
                    <a:cubicBezTo>
                      <a:pt x="988500" y="238874"/>
                      <a:pt x="990402" y="242545"/>
                      <a:pt x="962108" y="95416"/>
                    </a:cubicBezTo>
                    <a:cubicBezTo>
                      <a:pt x="960044" y="84684"/>
                      <a:pt x="940769" y="90604"/>
                      <a:pt x="930302" y="87464"/>
                    </a:cubicBezTo>
                    <a:cubicBezTo>
                      <a:pt x="914246" y="82647"/>
                      <a:pt x="882595" y="71562"/>
                      <a:pt x="882595" y="71562"/>
                    </a:cubicBezTo>
                    <a:cubicBezTo>
                      <a:pt x="874644" y="63611"/>
                      <a:pt x="868504" y="53287"/>
                      <a:pt x="858741" y="47708"/>
                    </a:cubicBezTo>
                    <a:cubicBezTo>
                      <a:pt x="849253" y="42286"/>
                      <a:pt x="837403" y="42897"/>
                      <a:pt x="826936" y="39757"/>
                    </a:cubicBezTo>
                    <a:cubicBezTo>
                      <a:pt x="810880" y="34940"/>
                      <a:pt x="795131" y="29155"/>
                      <a:pt x="779228" y="23854"/>
                    </a:cubicBezTo>
                    <a:lnTo>
                      <a:pt x="731520" y="7951"/>
                    </a:lnTo>
                    <a:cubicBezTo>
                      <a:pt x="723569" y="5301"/>
                      <a:pt x="716047" y="0"/>
                      <a:pt x="707666" y="0"/>
                    </a:cubicBezTo>
                    <a:lnTo>
                      <a:pt x="675861" y="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797"/>
              </a:p>
            </p:txBody>
          </p: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72223D8-DCB5-184C-96C5-9CE00FBA6672}"/>
                </a:ext>
              </a:extLst>
            </p:cNvPr>
            <p:cNvSpPr txBox="1"/>
            <p:nvPr/>
          </p:nvSpPr>
          <p:spPr>
            <a:xfrm>
              <a:off x="2039295" y="1238072"/>
              <a:ext cx="263214" cy="2831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40" dirty="0">
                  <a:solidFill>
                    <a:schemeClr val="bg1"/>
                  </a:solidFill>
                </a:rPr>
                <a:t>*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9B8BBF7-53EF-F648-A9A9-4BEEFC005831}"/>
                </a:ext>
              </a:extLst>
            </p:cNvPr>
            <p:cNvSpPr txBox="1"/>
            <p:nvPr/>
          </p:nvSpPr>
          <p:spPr>
            <a:xfrm>
              <a:off x="1905349" y="2357688"/>
              <a:ext cx="263214" cy="2831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40" dirty="0">
                  <a:solidFill>
                    <a:schemeClr val="bg1"/>
                  </a:solidFill>
                </a:rPr>
                <a:t>*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3B18534-9828-BF4C-A379-495F3813C310}"/>
                </a:ext>
              </a:extLst>
            </p:cNvPr>
            <p:cNvSpPr txBox="1"/>
            <p:nvPr/>
          </p:nvSpPr>
          <p:spPr>
            <a:xfrm>
              <a:off x="2391866" y="3484040"/>
              <a:ext cx="263214" cy="2831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40" dirty="0">
                  <a:solidFill>
                    <a:schemeClr val="bg1"/>
                  </a:solidFill>
                </a:rPr>
                <a:t>*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A15E097-DCD4-FE4C-9FA1-4CD8D17966B1}"/>
                </a:ext>
              </a:extLst>
            </p:cNvPr>
            <p:cNvSpPr txBox="1"/>
            <p:nvPr/>
          </p:nvSpPr>
          <p:spPr>
            <a:xfrm>
              <a:off x="226125" y="431425"/>
              <a:ext cx="3212560" cy="228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885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glh-1::T2A::sGFP2</a:t>
              </a:r>
              <a:r>
                <a:rPr lang="en-US" sz="885" i="1" baseline="-25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1-11</a:t>
              </a:r>
              <a:endParaRPr lang="en-US" sz="88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80F1B50-F606-FC4E-8BD3-50E6052D68B1}"/>
                </a:ext>
              </a:extLst>
            </p:cNvPr>
            <p:cNvSpPr txBox="1"/>
            <p:nvPr/>
          </p:nvSpPr>
          <p:spPr>
            <a:xfrm>
              <a:off x="226124" y="1528626"/>
              <a:ext cx="3212560" cy="228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885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glh-1::T2A::sGFP2</a:t>
              </a:r>
              <a:r>
                <a:rPr lang="en-US" sz="885" i="1" baseline="-25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1-10</a:t>
              </a:r>
              <a:endParaRPr lang="en-US" sz="885" baseline="-2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94EEFF8-079C-7645-8933-D05BD735057B}"/>
                </a:ext>
              </a:extLst>
            </p:cNvPr>
            <p:cNvSpPr txBox="1"/>
            <p:nvPr/>
          </p:nvSpPr>
          <p:spPr>
            <a:xfrm>
              <a:off x="226123" y="2593283"/>
              <a:ext cx="3212561" cy="228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5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pgl-1::s</a:t>
              </a:r>
              <a:r>
                <a:rPr lang="pl-PL" sz="885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GFP2</a:t>
              </a:r>
              <a:r>
                <a:rPr lang="en-US" sz="885" i="1" baseline="-25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  <a:r>
                <a:rPr lang="en-US" sz="885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+ glh-1::T2A::sGFP2</a:t>
              </a:r>
              <a:r>
                <a:rPr lang="en-US" sz="885" i="1" baseline="-25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1-10</a:t>
              </a:r>
              <a:endParaRPr lang="en-US" sz="88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8FFCFCB3-8FAE-6B46-B824-6AA73611825A}"/>
                </a:ext>
              </a:extLst>
            </p:cNvPr>
            <p:cNvSpPr txBox="1"/>
            <p:nvPr/>
          </p:nvSpPr>
          <p:spPr>
            <a:xfrm>
              <a:off x="2794276" y="2351686"/>
              <a:ext cx="697627" cy="255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62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DUP223</a:t>
              </a:r>
            </a:p>
          </p:txBody>
        </p:sp>
        <p:sp>
          <p:nvSpPr>
            <p:cNvPr id="80" name="Callout: Down Arrow 54">
              <a:extLst>
                <a:ext uri="{FF2B5EF4-FFF2-40B4-BE49-F238E27FC236}">
                  <a16:creationId xmlns:a16="http://schemas.microsoft.com/office/drawing/2014/main" id="{4324229D-031F-1241-ABB8-489485145D5F}"/>
                </a:ext>
              </a:extLst>
            </p:cNvPr>
            <p:cNvSpPr/>
            <p:nvPr/>
          </p:nvSpPr>
          <p:spPr>
            <a:xfrm>
              <a:off x="254730" y="1369313"/>
              <a:ext cx="1050857" cy="292147"/>
            </a:xfrm>
            <a:prstGeom prst="downArrowCallout">
              <a:avLst>
                <a:gd name="adj1" fmla="val 25000"/>
                <a:gd name="adj2" fmla="val 25000"/>
                <a:gd name="adj3" fmla="val 23795"/>
                <a:gd name="adj4" fmla="val 46905"/>
              </a:avLst>
            </a:prstGeom>
            <a:noFill/>
            <a:ln w="12700" cap="flat" cmpd="sng" algn="ctr">
              <a:solidFill>
                <a:schemeClr val="bg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r>
                <a:rPr lang="en-US" sz="797" i="1" dirty="0">
                  <a:ln>
                    <a:solidFill>
                      <a:schemeClr val="bg2">
                        <a:lumMod val="75000"/>
                      </a:schemeClr>
                    </a:solidFill>
                  </a:ln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sGFP2</a:t>
              </a:r>
              <a:r>
                <a:rPr lang="en-US" sz="797" i="1" baseline="-25000" dirty="0">
                  <a:ln>
                    <a:solidFill>
                      <a:schemeClr val="bg2">
                        <a:lumMod val="75000"/>
                      </a:schemeClr>
                    </a:solidFill>
                  </a:ln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  <a:r>
                <a:rPr lang="en-US" sz="797" dirty="0">
                  <a:ln>
                    <a:solidFill>
                      <a:schemeClr val="bg2">
                        <a:lumMod val="75000"/>
                      </a:schemeClr>
                    </a:solidFill>
                  </a:ln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deleted</a:t>
              </a:r>
            </a:p>
          </p:txBody>
        </p:sp>
        <p:sp>
          <p:nvSpPr>
            <p:cNvPr id="81" name="Callout: Down Arrow 56">
              <a:extLst>
                <a:ext uri="{FF2B5EF4-FFF2-40B4-BE49-F238E27FC236}">
                  <a16:creationId xmlns:a16="http://schemas.microsoft.com/office/drawing/2014/main" id="{6C043DCC-DAD4-CB44-90B2-D266D19C93E5}"/>
                </a:ext>
              </a:extLst>
            </p:cNvPr>
            <p:cNvSpPr/>
            <p:nvPr/>
          </p:nvSpPr>
          <p:spPr>
            <a:xfrm>
              <a:off x="254730" y="2452563"/>
              <a:ext cx="1024905" cy="292147"/>
            </a:xfrm>
            <a:prstGeom prst="downArrowCallout">
              <a:avLst>
                <a:gd name="adj1" fmla="val 25000"/>
                <a:gd name="adj2" fmla="val 25000"/>
                <a:gd name="adj3" fmla="val 23795"/>
                <a:gd name="adj4" fmla="val 46905"/>
              </a:avLst>
            </a:prstGeom>
            <a:noFill/>
            <a:ln w="12700" cap="flat" cmpd="sng" algn="ctr">
              <a:solidFill>
                <a:schemeClr val="bg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r>
                <a:rPr lang="en-US" sz="797" dirty="0">
                  <a:ln>
                    <a:solidFill>
                      <a:schemeClr val="bg2">
                        <a:lumMod val="75000"/>
                      </a:schemeClr>
                    </a:solidFill>
                  </a:ln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sGFP2</a:t>
              </a:r>
              <a:r>
                <a:rPr lang="en-US" sz="797" baseline="-25000" dirty="0">
                  <a:ln>
                    <a:solidFill>
                      <a:schemeClr val="bg2">
                        <a:lumMod val="75000"/>
                      </a:schemeClr>
                    </a:solidFill>
                  </a:ln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  <a:r>
                <a:rPr lang="en-US" sz="797" dirty="0">
                  <a:ln>
                    <a:solidFill>
                      <a:schemeClr val="bg2">
                        <a:lumMod val="75000"/>
                      </a:schemeClr>
                    </a:solidFill>
                  </a:ln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tag</a:t>
              </a:r>
            </a:p>
          </p:txBody>
        </p: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3D09FFD8-FFE9-4E4B-8D8F-0593CB0AA0CB}"/>
                </a:ext>
              </a:extLst>
            </p:cNvPr>
            <p:cNvCxnSpPr>
              <a:cxnSpLocks/>
            </p:cNvCxnSpPr>
            <p:nvPr/>
          </p:nvCxnSpPr>
          <p:spPr>
            <a:xfrm>
              <a:off x="3128640" y="1503211"/>
              <a:ext cx="271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38407185-1A1F-6749-ACB3-3389A9767600}"/>
                </a:ext>
              </a:extLst>
            </p:cNvPr>
            <p:cNvCxnSpPr>
              <a:cxnSpLocks/>
            </p:cNvCxnSpPr>
            <p:nvPr/>
          </p:nvCxnSpPr>
          <p:spPr>
            <a:xfrm>
              <a:off x="3128640" y="3626599"/>
              <a:ext cx="271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E75D11DC-A21C-8A45-AA7C-B310A483449B}"/>
                </a:ext>
              </a:extLst>
            </p:cNvPr>
            <p:cNvCxnSpPr>
              <a:cxnSpLocks/>
            </p:cNvCxnSpPr>
            <p:nvPr/>
          </p:nvCxnSpPr>
          <p:spPr>
            <a:xfrm>
              <a:off x="3111368" y="2566657"/>
              <a:ext cx="271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90" name="Picture 89" descr="A picture containing indoor, sitting, green, light&#10;&#10;Description automatically generated">
            <a:extLst>
              <a:ext uri="{FF2B5EF4-FFF2-40B4-BE49-F238E27FC236}">
                <a16:creationId xmlns:a16="http://schemas.microsoft.com/office/drawing/2014/main" id="{7DC70D2F-50D2-7B45-985C-B576837E0C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8"/>
          <a:stretch/>
        </p:blipFill>
        <p:spPr>
          <a:xfrm>
            <a:off x="263319" y="437852"/>
            <a:ext cx="3212561" cy="2158385"/>
          </a:xfrm>
          <a:prstGeom prst="rect">
            <a:avLst/>
          </a:prstGeom>
        </p:spPr>
      </p:pic>
      <p:grpSp>
        <p:nvGrpSpPr>
          <p:cNvPr id="91" name="Group 90">
            <a:extLst>
              <a:ext uri="{FF2B5EF4-FFF2-40B4-BE49-F238E27FC236}">
                <a16:creationId xmlns:a16="http://schemas.microsoft.com/office/drawing/2014/main" id="{9352D1F1-F23B-294A-A7CF-F9C4A78AA738}"/>
              </a:ext>
            </a:extLst>
          </p:cNvPr>
          <p:cNvGrpSpPr/>
          <p:nvPr/>
        </p:nvGrpSpPr>
        <p:grpSpPr>
          <a:xfrm>
            <a:off x="417331" y="1717617"/>
            <a:ext cx="2974273" cy="725089"/>
            <a:chOff x="4858247" y="10193572"/>
            <a:chExt cx="6718852" cy="1637969"/>
          </a:xfrm>
        </p:grpSpPr>
        <p:sp>
          <p:nvSpPr>
            <p:cNvPr id="105" name="Freeform: Shape 45">
              <a:extLst>
                <a:ext uri="{FF2B5EF4-FFF2-40B4-BE49-F238E27FC236}">
                  <a16:creationId xmlns:a16="http://schemas.microsoft.com/office/drawing/2014/main" id="{ADA23B73-3DFD-384D-B15D-4733F94C6A5C}"/>
                </a:ext>
              </a:extLst>
            </p:cNvPr>
            <p:cNvSpPr/>
            <p:nvPr/>
          </p:nvSpPr>
          <p:spPr>
            <a:xfrm>
              <a:off x="4858247" y="10193572"/>
              <a:ext cx="6718852" cy="1637969"/>
            </a:xfrm>
            <a:custGeom>
              <a:avLst/>
              <a:gdLst>
                <a:gd name="connsiteX0" fmla="*/ 6718852 w 6718852"/>
                <a:gd name="connsiteY0" fmla="*/ 230588 h 1637969"/>
                <a:gd name="connsiteX1" fmla="*/ 6679096 w 6718852"/>
                <a:gd name="connsiteY1" fmla="*/ 214685 h 1637969"/>
                <a:gd name="connsiteX2" fmla="*/ 6225871 w 6718852"/>
                <a:gd name="connsiteY2" fmla="*/ 190831 h 1637969"/>
                <a:gd name="connsiteX3" fmla="*/ 6035040 w 6718852"/>
                <a:gd name="connsiteY3" fmla="*/ 174929 h 1637969"/>
                <a:gd name="connsiteX4" fmla="*/ 5955527 w 6718852"/>
                <a:gd name="connsiteY4" fmla="*/ 159026 h 1637969"/>
                <a:gd name="connsiteX5" fmla="*/ 5629523 w 6718852"/>
                <a:gd name="connsiteY5" fmla="*/ 135172 h 1637969"/>
                <a:gd name="connsiteX6" fmla="*/ 5573864 w 6718852"/>
                <a:gd name="connsiteY6" fmla="*/ 127221 h 1637969"/>
                <a:gd name="connsiteX7" fmla="*/ 5542059 w 6718852"/>
                <a:gd name="connsiteY7" fmla="*/ 119270 h 1637969"/>
                <a:gd name="connsiteX8" fmla="*/ 5398936 w 6718852"/>
                <a:gd name="connsiteY8" fmla="*/ 111318 h 1637969"/>
                <a:gd name="connsiteX9" fmla="*/ 4953663 w 6718852"/>
                <a:gd name="connsiteY9" fmla="*/ 95416 h 1637969"/>
                <a:gd name="connsiteX10" fmla="*/ 4778734 w 6718852"/>
                <a:gd name="connsiteY10" fmla="*/ 87465 h 1637969"/>
                <a:gd name="connsiteX11" fmla="*/ 4071068 w 6718852"/>
                <a:gd name="connsiteY11" fmla="*/ 79513 h 1637969"/>
                <a:gd name="connsiteX12" fmla="*/ 3927944 w 6718852"/>
                <a:gd name="connsiteY12" fmla="*/ 63611 h 1637969"/>
                <a:gd name="connsiteX13" fmla="*/ 3792772 w 6718852"/>
                <a:gd name="connsiteY13" fmla="*/ 55659 h 1637969"/>
                <a:gd name="connsiteX14" fmla="*/ 3697356 w 6718852"/>
                <a:gd name="connsiteY14" fmla="*/ 47708 h 1637969"/>
                <a:gd name="connsiteX15" fmla="*/ 3554233 w 6718852"/>
                <a:gd name="connsiteY15" fmla="*/ 31805 h 1637969"/>
                <a:gd name="connsiteX16" fmla="*/ 3124863 w 6718852"/>
                <a:gd name="connsiteY16" fmla="*/ 15903 h 1637969"/>
                <a:gd name="connsiteX17" fmla="*/ 2456953 w 6718852"/>
                <a:gd name="connsiteY17" fmla="*/ 0 h 1637969"/>
                <a:gd name="connsiteX18" fmla="*/ 1844703 w 6718852"/>
                <a:gd name="connsiteY18" fmla="*/ 7951 h 1637969"/>
                <a:gd name="connsiteX19" fmla="*/ 1566407 w 6718852"/>
                <a:gd name="connsiteY19" fmla="*/ 23854 h 1637969"/>
                <a:gd name="connsiteX20" fmla="*/ 1383527 w 6718852"/>
                <a:gd name="connsiteY20" fmla="*/ 31805 h 1637969"/>
                <a:gd name="connsiteX21" fmla="*/ 1311965 w 6718852"/>
                <a:gd name="connsiteY21" fmla="*/ 39757 h 1637969"/>
                <a:gd name="connsiteX22" fmla="*/ 1160890 w 6718852"/>
                <a:gd name="connsiteY22" fmla="*/ 55659 h 1637969"/>
                <a:gd name="connsiteX23" fmla="*/ 1113183 w 6718852"/>
                <a:gd name="connsiteY23" fmla="*/ 63611 h 1637969"/>
                <a:gd name="connsiteX24" fmla="*/ 985962 w 6718852"/>
                <a:gd name="connsiteY24" fmla="*/ 79513 h 1637969"/>
                <a:gd name="connsiteX25" fmla="*/ 914400 w 6718852"/>
                <a:gd name="connsiteY25" fmla="*/ 87465 h 1637969"/>
                <a:gd name="connsiteX26" fmla="*/ 866692 w 6718852"/>
                <a:gd name="connsiteY26" fmla="*/ 95416 h 1637969"/>
                <a:gd name="connsiteX27" fmla="*/ 588396 w 6718852"/>
                <a:gd name="connsiteY27" fmla="*/ 111318 h 1637969"/>
                <a:gd name="connsiteX28" fmla="*/ 556591 w 6718852"/>
                <a:gd name="connsiteY28" fmla="*/ 119270 h 1637969"/>
                <a:gd name="connsiteX29" fmla="*/ 532737 w 6718852"/>
                <a:gd name="connsiteY29" fmla="*/ 127221 h 1637969"/>
                <a:gd name="connsiteX30" fmla="*/ 461176 w 6718852"/>
                <a:gd name="connsiteY30" fmla="*/ 143124 h 1637969"/>
                <a:gd name="connsiteX31" fmla="*/ 413468 w 6718852"/>
                <a:gd name="connsiteY31" fmla="*/ 159026 h 1637969"/>
                <a:gd name="connsiteX32" fmla="*/ 381663 w 6718852"/>
                <a:gd name="connsiteY32" fmla="*/ 166978 h 1637969"/>
                <a:gd name="connsiteX33" fmla="*/ 357809 w 6718852"/>
                <a:gd name="connsiteY33" fmla="*/ 174929 h 1637969"/>
                <a:gd name="connsiteX34" fmla="*/ 310101 w 6718852"/>
                <a:gd name="connsiteY34" fmla="*/ 206734 h 1637969"/>
                <a:gd name="connsiteX35" fmla="*/ 294198 w 6718852"/>
                <a:gd name="connsiteY35" fmla="*/ 230588 h 1637969"/>
                <a:gd name="connsiteX36" fmla="*/ 286247 w 6718852"/>
                <a:gd name="connsiteY36" fmla="*/ 254442 h 1637969"/>
                <a:gd name="connsiteX37" fmla="*/ 254442 w 6718852"/>
                <a:gd name="connsiteY37" fmla="*/ 302150 h 1637969"/>
                <a:gd name="connsiteX38" fmla="*/ 238539 w 6718852"/>
                <a:gd name="connsiteY38" fmla="*/ 326004 h 1637969"/>
                <a:gd name="connsiteX39" fmla="*/ 214685 w 6718852"/>
                <a:gd name="connsiteY39" fmla="*/ 373711 h 1637969"/>
                <a:gd name="connsiteX40" fmla="*/ 190831 w 6718852"/>
                <a:gd name="connsiteY40" fmla="*/ 389614 h 1637969"/>
                <a:gd name="connsiteX41" fmla="*/ 159026 w 6718852"/>
                <a:gd name="connsiteY41" fmla="*/ 421419 h 1637969"/>
                <a:gd name="connsiteX42" fmla="*/ 143123 w 6718852"/>
                <a:gd name="connsiteY42" fmla="*/ 445273 h 1637969"/>
                <a:gd name="connsiteX43" fmla="*/ 95416 w 6718852"/>
                <a:gd name="connsiteY43" fmla="*/ 492981 h 1637969"/>
                <a:gd name="connsiteX44" fmla="*/ 63610 w 6718852"/>
                <a:gd name="connsiteY44" fmla="*/ 540689 h 1637969"/>
                <a:gd name="connsiteX45" fmla="*/ 55659 w 6718852"/>
                <a:gd name="connsiteY45" fmla="*/ 564543 h 1637969"/>
                <a:gd name="connsiteX46" fmla="*/ 23854 w 6718852"/>
                <a:gd name="connsiteY46" fmla="*/ 620202 h 1637969"/>
                <a:gd name="connsiteX47" fmla="*/ 15903 w 6718852"/>
                <a:gd name="connsiteY47" fmla="*/ 652007 h 1637969"/>
                <a:gd name="connsiteX48" fmla="*/ 7951 w 6718852"/>
                <a:gd name="connsiteY48" fmla="*/ 715618 h 1637969"/>
                <a:gd name="connsiteX49" fmla="*/ 0 w 6718852"/>
                <a:gd name="connsiteY49" fmla="*/ 763325 h 1637969"/>
                <a:gd name="connsiteX50" fmla="*/ 7951 w 6718852"/>
                <a:gd name="connsiteY50" fmla="*/ 1081378 h 1637969"/>
                <a:gd name="connsiteX51" fmla="*/ 15903 w 6718852"/>
                <a:gd name="connsiteY51" fmla="*/ 1113183 h 1637969"/>
                <a:gd name="connsiteX52" fmla="*/ 63610 w 6718852"/>
                <a:gd name="connsiteY52" fmla="*/ 1208598 h 1637969"/>
                <a:gd name="connsiteX53" fmla="*/ 79513 w 6718852"/>
                <a:gd name="connsiteY53" fmla="*/ 1232452 h 1637969"/>
                <a:gd name="connsiteX54" fmla="*/ 111318 w 6718852"/>
                <a:gd name="connsiteY54" fmla="*/ 1272209 h 1637969"/>
                <a:gd name="connsiteX55" fmla="*/ 135172 w 6718852"/>
                <a:gd name="connsiteY55" fmla="*/ 1304014 h 1637969"/>
                <a:gd name="connsiteX56" fmla="*/ 182880 w 6718852"/>
                <a:gd name="connsiteY56" fmla="*/ 1335819 h 1637969"/>
                <a:gd name="connsiteX57" fmla="*/ 198783 w 6718852"/>
                <a:gd name="connsiteY57" fmla="*/ 1359673 h 1637969"/>
                <a:gd name="connsiteX58" fmla="*/ 246490 w 6718852"/>
                <a:gd name="connsiteY58" fmla="*/ 1399430 h 1637969"/>
                <a:gd name="connsiteX59" fmla="*/ 270344 w 6718852"/>
                <a:gd name="connsiteY59" fmla="*/ 1407381 h 1637969"/>
                <a:gd name="connsiteX60" fmla="*/ 318052 w 6718852"/>
                <a:gd name="connsiteY60" fmla="*/ 1439186 h 1637969"/>
                <a:gd name="connsiteX61" fmla="*/ 341906 w 6718852"/>
                <a:gd name="connsiteY61" fmla="*/ 1455089 h 1637969"/>
                <a:gd name="connsiteX62" fmla="*/ 373711 w 6718852"/>
                <a:gd name="connsiteY62" fmla="*/ 1470991 h 1637969"/>
                <a:gd name="connsiteX63" fmla="*/ 397565 w 6718852"/>
                <a:gd name="connsiteY63" fmla="*/ 1494845 h 1637969"/>
                <a:gd name="connsiteX64" fmla="*/ 492981 w 6718852"/>
                <a:gd name="connsiteY64" fmla="*/ 1510748 h 1637969"/>
                <a:gd name="connsiteX65" fmla="*/ 564543 w 6718852"/>
                <a:gd name="connsiteY65" fmla="*/ 1534602 h 1637969"/>
                <a:gd name="connsiteX66" fmla="*/ 588396 w 6718852"/>
                <a:gd name="connsiteY66" fmla="*/ 1542553 h 1637969"/>
                <a:gd name="connsiteX67" fmla="*/ 652007 w 6718852"/>
                <a:gd name="connsiteY67" fmla="*/ 1566407 h 1637969"/>
                <a:gd name="connsiteX68" fmla="*/ 739471 w 6718852"/>
                <a:gd name="connsiteY68" fmla="*/ 1590261 h 1637969"/>
                <a:gd name="connsiteX69" fmla="*/ 803082 w 6718852"/>
                <a:gd name="connsiteY69" fmla="*/ 1614115 h 1637969"/>
                <a:gd name="connsiteX70" fmla="*/ 1009816 w 6718852"/>
                <a:gd name="connsiteY70" fmla="*/ 1637969 h 1637969"/>
                <a:gd name="connsiteX71" fmla="*/ 1582310 w 6718852"/>
                <a:gd name="connsiteY71" fmla="*/ 1630018 h 1637969"/>
                <a:gd name="connsiteX72" fmla="*/ 3299791 w 6718852"/>
                <a:gd name="connsiteY72" fmla="*/ 1614115 h 1637969"/>
                <a:gd name="connsiteX73" fmla="*/ 3403158 w 6718852"/>
                <a:gd name="connsiteY73" fmla="*/ 1598212 h 1637969"/>
                <a:gd name="connsiteX74" fmla="*/ 3458817 w 6718852"/>
                <a:gd name="connsiteY74" fmla="*/ 1590261 h 1637969"/>
                <a:gd name="connsiteX75" fmla="*/ 3514476 w 6718852"/>
                <a:gd name="connsiteY75" fmla="*/ 1574358 h 1637969"/>
                <a:gd name="connsiteX76" fmla="*/ 3578087 w 6718852"/>
                <a:gd name="connsiteY76" fmla="*/ 1558456 h 1637969"/>
                <a:gd name="connsiteX77" fmla="*/ 3617843 w 6718852"/>
                <a:gd name="connsiteY77" fmla="*/ 1550505 h 1637969"/>
                <a:gd name="connsiteX78" fmla="*/ 3673503 w 6718852"/>
                <a:gd name="connsiteY78" fmla="*/ 1542553 h 1637969"/>
                <a:gd name="connsiteX79" fmla="*/ 3705308 w 6718852"/>
                <a:gd name="connsiteY79" fmla="*/ 1534602 h 1637969"/>
                <a:gd name="connsiteX80" fmla="*/ 3753016 w 6718852"/>
                <a:gd name="connsiteY80" fmla="*/ 1526651 h 1637969"/>
                <a:gd name="connsiteX81" fmla="*/ 3848431 w 6718852"/>
                <a:gd name="connsiteY81" fmla="*/ 1510748 h 1637969"/>
                <a:gd name="connsiteX82" fmla="*/ 3983603 w 6718852"/>
                <a:gd name="connsiteY82" fmla="*/ 1502797 h 1637969"/>
                <a:gd name="connsiteX83" fmla="*/ 4166483 w 6718852"/>
                <a:gd name="connsiteY83" fmla="*/ 1486894 h 1637969"/>
                <a:gd name="connsiteX84" fmla="*/ 4190337 w 6718852"/>
                <a:gd name="connsiteY84" fmla="*/ 1478943 h 1637969"/>
                <a:gd name="connsiteX85" fmla="*/ 4707172 w 6718852"/>
                <a:gd name="connsiteY85" fmla="*/ 1463040 h 1637969"/>
                <a:gd name="connsiteX86" fmla="*/ 4913906 w 6718852"/>
                <a:gd name="connsiteY86" fmla="*/ 1455089 h 1637969"/>
                <a:gd name="connsiteX87" fmla="*/ 4985468 w 6718852"/>
                <a:gd name="connsiteY87" fmla="*/ 1447138 h 1637969"/>
                <a:gd name="connsiteX88" fmla="*/ 5184250 w 6718852"/>
                <a:gd name="connsiteY88" fmla="*/ 1431235 h 1637969"/>
                <a:gd name="connsiteX89" fmla="*/ 5796501 w 6718852"/>
                <a:gd name="connsiteY89" fmla="*/ 1439186 h 1637969"/>
                <a:gd name="connsiteX90" fmla="*/ 5844209 w 6718852"/>
                <a:gd name="connsiteY90" fmla="*/ 1447138 h 1637969"/>
                <a:gd name="connsiteX91" fmla="*/ 5955527 w 6718852"/>
                <a:gd name="connsiteY91" fmla="*/ 1455089 h 1637969"/>
                <a:gd name="connsiteX92" fmla="*/ 6003235 w 6718852"/>
                <a:gd name="connsiteY92" fmla="*/ 1463040 h 1637969"/>
                <a:gd name="connsiteX93" fmla="*/ 6035040 w 6718852"/>
                <a:gd name="connsiteY93" fmla="*/ 1470991 h 1637969"/>
                <a:gd name="connsiteX94" fmla="*/ 6170212 w 6718852"/>
                <a:gd name="connsiteY94" fmla="*/ 1486894 h 1637969"/>
                <a:gd name="connsiteX95" fmla="*/ 6289482 w 6718852"/>
                <a:gd name="connsiteY95" fmla="*/ 1494845 h 163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6718852" h="1637969">
                  <a:moveTo>
                    <a:pt x="6718852" y="230588"/>
                  </a:moveTo>
                  <a:cubicBezTo>
                    <a:pt x="6705600" y="225287"/>
                    <a:pt x="6692460" y="219697"/>
                    <a:pt x="6679096" y="214685"/>
                  </a:cubicBezTo>
                  <a:cubicBezTo>
                    <a:pt x="6539723" y="162420"/>
                    <a:pt x="6341982" y="193153"/>
                    <a:pt x="6225871" y="190831"/>
                  </a:cubicBezTo>
                  <a:cubicBezTo>
                    <a:pt x="6162261" y="185530"/>
                    <a:pt x="6095595" y="195113"/>
                    <a:pt x="6035040" y="174929"/>
                  </a:cubicBezTo>
                  <a:cubicBezTo>
                    <a:pt x="5997924" y="162558"/>
                    <a:pt x="6009381" y="164796"/>
                    <a:pt x="5955527" y="159026"/>
                  </a:cubicBezTo>
                  <a:cubicBezTo>
                    <a:pt x="5781527" y="140383"/>
                    <a:pt x="5800902" y="143742"/>
                    <a:pt x="5629523" y="135172"/>
                  </a:cubicBezTo>
                  <a:cubicBezTo>
                    <a:pt x="5610970" y="132522"/>
                    <a:pt x="5592303" y="130573"/>
                    <a:pt x="5573864" y="127221"/>
                  </a:cubicBezTo>
                  <a:cubicBezTo>
                    <a:pt x="5563112" y="125266"/>
                    <a:pt x="5552942" y="120259"/>
                    <a:pt x="5542059" y="119270"/>
                  </a:cubicBezTo>
                  <a:cubicBezTo>
                    <a:pt x="5494474" y="114944"/>
                    <a:pt x="5446611" y="114496"/>
                    <a:pt x="5398936" y="111318"/>
                  </a:cubicBezTo>
                  <a:cubicBezTo>
                    <a:pt x="5068541" y="89291"/>
                    <a:pt x="5769386" y="120134"/>
                    <a:pt x="4953663" y="95416"/>
                  </a:cubicBezTo>
                  <a:cubicBezTo>
                    <a:pt x="4895320" y="93648"/>
                    <a:pt x="4837094" y="88517"/>
                    <a:pt x="4778734" y="87465"/>
                  </a:cubicBezTo>
                  <a:lnTo>
                    <a:pt x="4071068" y="79513"/>
                  </a:lnTo>
                  <a:cubicBezTo>
                    <a:pt x="4022181" y="73402"/>
                    <a:pt x="3977419" y="67276"/>
                    <a:pt x="3927944" y="63611"/>
                  </a:cubicBezTo>
                  <a:cubicBezTo>
                    <a:pt x="3882932" y="60277"/>
                    <a:pt x="3837800" y="58764"/>
                    <a:pt x="3792772" y="55659"/>
                  </a:cubicBezTo>
                  <a:cubicBezTo>
                    <a:pt x="3760932" y="53463"/>
                    <a:pt x="3729096" y="51049"/>
                    <a:pt x="3697356" y="47708"/>
                  </a:cubicBezTo>
                  <a:cubicBezTo>
                    <a:pt x="3610338" y="38549"/>
                    <a:pt x="3664076" y="36875"/>
                    <a:pt x="3554233" y="31805"/>
                  </a:cubicBezTo>
                  <a:lnTo>
                    <a:pt x="3124863" y="15903"/>
                  </a:lnTo>
                  <a:lnTo>
                    <a:pt x="2456953" y="0"/>
                  </a:lnTo>
                  <a:lnTo>
                    <a:pt x="1844703" y="7951"/>
                  </a:lnTo>
                  <a:cubicBezTo>
                    <a:pt x="1775684" y="9389"/>
                    <a:pt x="1639068" y="20128"/>
                    <a:pt x="1566407" y="23854"/>
                  </a:cubicBezTo>
                  <a:lnTo>
                    <a:pt x="1383527" y="31805"/>
                  </a:lnTo>
                  <a:lnTo>
                    <a:pt x="1311965" y="39757"/>
                  </a:lnTo>
                  <a:cubicBezTo>
                    <a:pt x="1233060" y="47648"/>
                    <a:pt x="1231769" y="45533"/>
                    <a:pt x="1160890" y="55659"/>
                  </a:cubicBezTo>
                  <a:cubicBezTo>
                    <a:pt x="1144930" y="57939"/>
                    <a:pt x="1129157" y="61433"/>
                    <a:pt x="1113183" y="63611"/>
                  </a:cubicBezTo>
                  <a:cubicBezTo>
                    <a:pt x="1070838" y="69385"/>
                    <a:pt x="1028438" y="74793"/>
                    <a:pt x="985962" y="79513"/>
                  </a:cubicBezTo>
                  <a:cubicBezTo>
                    <a:pt x="962108" y="82164"/>
                    <a:pt x="938190" y="84293"/>
                    <a:pt x="914400" y="87465"/>
                  </a:cubicBezTo>
                  <a:cubicBezTo>
                    <a:pt x="898419" y="89596"/>
                    <a:pt x="882748" y="93956"/>
                    <a:pt x="866692" y="95416"/>
                  </a:cubicBezTo>
                  <a:cubicBezTo>
                    <a:pt x="820917" y="99577"/>
                    <a:pt x="625507" y="109365"/>
                    <a:pt x="588396" y="111318"/>
                  </a:cubicBezTo>
                  <a:cubicBezTo>
                    <a:pt x="577794" y="113969"/>
                    <a:pt x="567099" y="116268"/>
                    <a:pt x="556591" y="119270"/>
                  </a:cubicBezTo>
                  <a:cubicBezTo>
                    <a:pt x="548532" y="121573"/>
                    <a:pt x="540868" y="125188"/>
                    <a:pt x="532737" y="127221"/>
                  </a:cubicBezTo>
                  <a:cubicBezTo>
                    <a:pt x="487317" y="138576"/>
                    <a:pt x="502007" y="130875"/>
                    <a:pt x="461176" y="143124"/>
                  </a:cubicBezTo>
                  <a:cubicBezTo>
                    <a:pt x="445120" y="147941"/>
                    <a:pt x="429730" y="154960"/>
                    <a:pt x="413468" y="159026"/>
                  </a:cubicBezTo>
                  <a:cubicBezTo>
                    <a:pt x="402866" y="161677"/>
                    <a:pt x="392171" y="163976"/>
                    <a:pt x="381663" y="166978"/>
                  </a:cubicBezTo>
                  <a:cubicBezTo>
                    <a:pt x="373604" y="169281"/>
                    <a:pt x="365136" y="170859"/>
                    <a:pt x="357809" y="174929"/>
                  </a:cubicBezTo>
                  <a:cubicBezTo>
                    <a:pt x="341102" y="184211"/>
                    <a:pt x="310101" y="206734"/>
                    <a:pt x="310101" y="206734"/>
                  </a:cubicBezTo>
                  <a:cubicBezTo>
                    <a:pt x="304800" y="214685"/>
                    <a:pt x="298472" y="222041"/>
                    <a:pt x="294198" y="230588"/>
                  </a:cubicBezTo>
                  <a:cubicBezTo>
                    <a:pt x="290450" y="238085"/>
                    <a:pt x="290317" y="247115"/>
                    <a:pt x="286247" y="254442"/>
                  </a:cubicBezTo>
                  <a:cubicBezTo>
                    <a:pt x="276965" y="271149"/>
                    <a:pt x="265044" y="286247"/>
                    <a:pt x="254442" y="302150"/>
                  </a:cubicBezTo>
                  <a:lnTo>
                    <a:pt x="238539" y="326004"/>
                  </a:lnTo>
                  <a:cubicBezTo>
                    <a:pt x="232072" y="345407"/>
                    <a:pt x="230100" y="358296"/>
                    <a:pt x="214685" y="373711"/>
                  </a:cubicBezTo>
                  <a:cubicBezTo>
                    <a:pt x="207928" y="380468"/>
                    <a:pt x="198782" y="384313"/>
                    <a:pt x="190831" y="389614"/>
                  </a:cubicBezTo>
                  <a:cubicBezTo>
                    <a:pt x="173484" y="441659"/>
                    <a:pt x="197577" y="390578"/>
                    <a:pt x="159026" y="421419"/>
                  </a:cubicBezTo>
                  <a:cubicBezTo>
                    <a:pt x="151564" y="427389"/>
                    <a:pt x="148677" y="437497"/>
                    <a:pt x="143123" y="445273"/>
                  </a:cubicBezTo>
                  <a:cubicBezTo>
                    <a:pt x="116225" y="482931"/>
                    <a:pt x="128357" y="471020"/>
                    <a:pt x="95416" y="492981"/>
                  </a:cubicBezTo>
                  <a:cubicBezTo>
                    <a:pt x="76507" y="549703"/>
                    <a:pt x="103320" y="481124"/>
                    <a:pt x="63610" y="540689"/>
                  </a:cubicBezTo>
                  <a:cubicBezTo>
                    <a:pt x="58961" y="547663"/>
                    <a:pt x="58961" y="556839"/>
                    <a:pt x="55659" y="564543"/>
                  </a:cubicBezTo>
                  <a:cubicBezTo>
                    <a:pt x="43555" y="592786"/>
                    <a:pt x="39822" y="596248"/>
                    <a:pt x="23854" y="620202"/>
                  </a:cubicBezTo>
                  <a:cubicBezTo>
                    <a:pt x="21204" y="630804"/>
                    <a:pt x="17700" y="641228"/>
                    <a:pt x="15903" y="652007"/>
                  </a:cubicBezTo>
                  <a:cubicBezTo>
                    <a:pt x="12390" y="673085"/>
                    <a:pt x="10973" y="694464"/>
                    <a:pt x="7951" y="715618"/>
                  </a:cubicBezTo>
                  <a:cubicBezTo>
                    <a:pt x="5671" y="731578"/>
                    <a:pt x="2650" y="747423"/>
                    <a:pt x="0" y="763325"/>
                  </a:cubicBezTo>
                  <a:cubicBezTo>
                    <a:pt x="2650" y="869343"/>
                    <a:pt x="3135" y="975437"/>
                    <a:pt x="7951" y="1081378"/>
                  </a:cubicBezTo>
                  <a:cubicBezTo>
                    <a:pt x="8447" y="1092295"/>
                    <a:pt x="12763" y="1102716"/>
                    <a:pt x="15903" y="1113183"/>
                  </a:cubicBezTo>
                  <a:cubicBezTo>
                    <a:pt x="33860" y="1173040"/>
                    <a:pt x="27054" y="1153765"/>
                    <a:pt x="63610" y="1208598"/>
                  </a:cubicBezTo>
                  <a:lnTo>
                    <a:pt x="79513" y="1232452"/>
                  </a:lnTo>
                  <a:cubicBezTo>
                    <a:pt x="94992" y="1278890"/>
                    <a:pt x="75353" y="1236244"/>
                    <a:pt x="111318" y="1272209"/>
                  </a:cubicBezTo>
                  <a:cubicBezTo>
                    <a:pt x="120689" y="1281580"/>
                    <a:pt x="125267" y="1295210"/>
                    <a:pt x="135172" y="1304014"/>
                  </a:cubicBezTo>
                  <a:cubicBezTo>
                    <a:pt x="149457" y="1316712"/>
                    <a:pt x="182880" y="1335819"/>
                    <a:pt x="182880" y="1335819"/>
                  </a:cubicBezTo>
                  <a:cubicBezTo>
                    <a:pt x="188181" y="1343770"/>
                    <a:pt x="192665" y="1352332"/>
                    <a:pt x="198783" y="1359673"/>
                  </a:cubicBezTo>
                  <a:cubicBezTo>
                    <a:pt x="211344" y="1374747"/>
                    <a:pt x="228619" y="1390495"/>
                    <a:pt x="246490" y="1399430"/>
                  </a:cubicBezTo>
                  <a:cubicBezTo>
                    <a:pt x="253987" y="1403178"/>
                    <a:pt x="262393" y="1404731"/>
                    <a:pt x="270344" y="1407381"/>
                  </a:cubicBezTo>
                  <a:cubicBezTo>
                    <a:pt x="298296" y="1449308"/>
                    <a:pt x="270129" y="1418648"/>
                    <a:pt x="318052" y="1439186"/>
                  </a:cubicBezTo>
                  <a:cubicBezTo>
                    <a:pt x="326836" y="1442950"/>
                    <a:pt x="333609" y="1450348"/>
                    <a:pt x="341906" y="1455089"/>
                  </a:cubicBezTo>
                  <a:cubicBezTo>
                    <a:pt x="352197" y="1460970"/>
                    <a:pt x="363109" y="1465690"/>
                    <a:pt x="373711" y="1470991"/>
                  </a:cubicBezTo>
                  <a:cubicBezTo>
                    <a:pt x="381662" y="1478942"/>
                    <a:pt x="387802" y="1489266"/>
                    <a:pt x="397565" y="1494845"/>
                  </a:cubicBezTo>
                  <a:cubicBezTo>
                    <a:pt x="412278" y="1503252"/>
                    <a:pt x="492485" y="1510686"/>
                    <a:pt x="492981" y="1510748"/>
                  </a:cubicBezTo>
                  <a:lnTo>
                    <a:pt x="564543" y="1534602"/>
                  </a:lnTo>
                  <a:cubicBezTo>
                    <a:pt x="572494" y="1537252"/>
                    <a:pt x="580900" y="1538805"/>
                    <a:pt x="588396" y="1542553"/>
                  </a:cubicBezTo>
                  <a:cubicBezTo>
                    <a:pt x="629976" y="1563343"/>
                    <a:pt x="608702" y="1555581"/>
                    <a:pt x="652007" y="1566407"/>
                  </a:cubicBezTo>
                  <a:cubicBezTo>
                    <a:pt x="724931" y="1602870"/>
                    <a:pt x="633568" y="1561378"/>
                    <a:pt x="739471" y="1590261"/>
                  </a:cubicBezTo>
                  <a:cubicBezTo>
                    <a:pt x="878689" y="1628230"/>
                    <a:pt x="669756" y="1587451"/>
                    <a:pt x="803082" y="1614115"/>
                  </a:cubicBezTo>
                  <a:cubicBezTo>
                    <a:pt x="871232" y="1627744"/>
                    <a:pt x="940723" y="1632211"/>
                    <a:pt x="1009816" y="1637969"/>
                  </a:cubicBezTo>
                  <a:lnTo>
                    <a:pt x="1582310" y="1630018"/>
                  </a:lnTo>
                  <a:lnTo>
                    <a:pt x="3299791" y="1614115"/>
                  </a:lnTo>
                  <a:cubicBezTo>
                    <a:pt x="3453620" y="1594887"/>
                    <a:pt x="3293872" y="1616427"/>
                    <a:pt x="3403158" y="1598212"/>
                  </a:cubicBezTo>
                  <a:cubicBezTo>
                    <a:pt x="3421644" y="1595131"/>
                    <a:pt x="3440378" y="1593613"/>
                    <a:pt x="3458817" y="1590261"/>
                  </a:cubicBezTo>
                  <a:cubicBezTo>
                    <a:pt x="3498571" y="1583033"/>
                    <a:pt x="3480396" y="1583653"/>
                    <a:pt x="3514476" y="1574358"/>
                  </a:cubicBezTo>
                  <a:cubicBezTo>
                    <a:pt x="3535562" y="1568607"/>
                    <a:pt x="3556655" y="1562742"/>
                    <a:pt x="3578087" y="1558456"/>
                  </a:cubicBezTo>
                  <a:cubicBezTo>
                    <a:pt x="3591339" y="1555806"/>
                    <a:pt x="3604512" y="1552727"/>
                    <a:pt x="3617843" y="1550505"/>
                  </a:cubicBezTo>
                  <a:cubicBezTo>
                    <a:pt x="3636330" y="1547424"/>
                    <a:pt x="3655064" y="1545906"/>
                    <a:pt x="3673503" y="1542553"/>
                  </a:cubicBezTo>
                  <a:cubicBezTo>
                    <a:pt x="3684255" y="1540598"/>
                    <a:pt x="3694592" y="1536745"/>
                    <a:pt x="3705308" y="1534602"/>
                  </a:cubicBezTo>
                  <a:cubicBezTo>
                    <a:pt x="3721117" y="1531440"/>
                    <a:pt x="3737154" y="1529535"/>
                    <a:pt x="3753016" y="1526651"/>
                  </a:cubicBezTo>
                  <a:cubicBezTo>
                    <a:pt x="3791804" y="1519598"/>
                    <a:pt x="3806220" y="1514265"/>
                    <a:pt x="3848431" y="1510748"/>
                  </a:cubicBezTo>
                  <a:cubicBezTo>
                    <a:pt x="3893410" y="1507000"/>
                    <a:pt x="3938546" y="1505447"/>
                    <a:pt x="3983603" y="1502797"/>
                  </a:cubicBezTo>
                  <a:cubicBezTo>
                    <a:pt x="4109194" y="1481863"/>
                    <a:pt x="3921816" y="1511360"/>
                    <a:pt x="4166483" y="1486894"/>
                  </a:cubicBezTo>
                  <a:cubicBezTo>
                    <a:pt x="4174823" y="1486060"/>
                    <a:pt x="4182020" y="1479983"/>
                    <a:pt x="4190337" y="1478943"/>
                  </a:cubicBezTo>
                  <a:cubicBezTo>
                    <a:pt x="4321885" y="1462499"/>
                    <a:pt x="4694991" y="1463352"/>
                    <a:pt x="4707172" y="1463040"/>
                  </a:cubicBezTo>
                  <a:cubicBezTo>
                    <a:pt x="4776112" y="1461272"/>
                    <a:pt x="4844995" y="1457739"/>
                    <a:pt x="4913906" y="1455089"/>
                  </a:cubicBezTo>
                  <a:cubicBezTo>
                    <a:pt x="4937760" y="1452439"/>
                    <a:pt x="4961520" y="1448735"/>
                    <a:pt x="4985468" y="1447138"/>
                  </a:cubicBezTo>
                  <a:cubicBezTo>
                    <a:pt x="5181841" y="1434046"/>
                    <a:pt x="5094762" y="1453606"/>
                    <a:pt x="5184250" y="1431235"/>
                  </a:cubicBezTo>
                  <a:lnTo>
                    <a:pt x="5796501" y="1439186"/>
                  </a:lnTo>
                  <a:cubicBezTo>
                    <a:pt x="5812618" y="1439574"/>
                    <a:pt x="5828167" y="1445534"/>
                    <a:pt x="5844209" y="1447138"/>
                  </a:cubicBezTo>
                  <a:cubicBezTo>
                    <a:pt x="5881225" y="1450840"/>
                    <a:pt x="5918421" y="1452439"/>
                    <a:pt x="5955527" y="1455089"/>
                  </a:cubicBezTo>
                  <a:cubicBezTo>
                    <a:pt x="5971430" y="1457739"/>
                    <a:pt x="5987426" y="1459878"/>
                    <a:pt x="6003235" y="1463040"/>
                  </a:cubicBezTo>
                  <a:cubicBezTo>
                    <a:pt x="6013951" y="1465183"/>
                    <a:pt x="6024288" y="1469036"/>
                    <a:pt x="6035040" y="1470991"/>
                  </a:cubicBezTo>
                  <a:cubicBezTo>
                    <a:pt x="6072123" y="1477734"/>
                    <a:pt x="6135929" y="1484151"/>
                    <a:pt x="6170212" y="1486894"/>
                  </a:cubicBezTo>
                  <a:cubicBezTo>
                    <a:pt x="6209930" y="1490071"/>
                    <a:pt x="6289482" y="1494845"/>
                    <a:pt x="6289482" y="1494845"/>
                  </a:cubicBezTo>
                </a:path>
              </a:pathLst>
            </a:cu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97"/>
            </a:p>
          </p:txBody>
        </p:sp>
        <p:sp>
          <p:nvSpPr>
            <p:cNvPr id="106" name="Freeform: Shape 46">
              <a:extLst>
                <a:ext uri="{FF2B5EF4-FFF2-40B4-BE49-F238E27FC236}">
                  <a16:creationId xmlns:a16="http://schemas.microsoft.com/office/drawing/2014/main" id="{7DDB8AFC-7801-6843-B11E-9D9AD10E2E10}"/>
                </a:ext>
              </a:extLst>
            </p:cNvPr>
            <p:cNvSpPr/>
            <p:nvPr/>
          </p:nvSpPr>
          <p:spPr>
            <a:xfrm>
              <a:off x="5868063" y="10766066"/>
              <a:ext cx="5709036" cy="413468"/>
            </a:xfrm>
            <a:custGeom>
              <a:avLst/>
              <a:gdLst>
                <a:gd name="connsiteX0" fmla="*/ 5709036 w 5709036"/>
                <a:gd name="connsiteY0" fmla="*/ 7951 h 413468"/>
                <a:gd name="connsiteX1" fmla="*/ 5653377 w 5709036"/>
                <a:gd name="connsiteY1" fmla="*/ 15903 h 413468"/>
                <a:gd name="connsiteX2" fmla="*/ 5629523 w 5709036"/>
                <a:gd name="connsiteY2" fmla="*/ 31805 h 413468"/>
                <a:gd name="connsiteX3" fmla="*/ 5605669 w 5709036"/>
                <a:gd name="connsiteY3" fmla="*/ 39757 h 413468"/>
                <a:gd name="connsiteX4" fmla="*/ 5550010 w 5709036"/>
                <a:gd name="connsiteY4" fmla="*/ 63611 h 413468"/>
                <a:gd name="connsiteX5" fmla="*/ 5526156 w 5709036"/>
                <a:gd name="connsiteY5" fmla="*/ 79513 h 413468"/>
                <a:gd name="connsiteX6" fmla="*/ 5494351 w 5709036"/>
                <a:gd name="connsiteY6" fmla="*/ 87464 h 413468"/>
                <a:gd name="connsiteX7" fmla="*/ 5446643 w 5709036"/>
                <a:gd name="connsiteY7" fmla="*/ 103367 h 413468"/>
                <a:gd name="connsiteX8" fmla="*/ 5398935 w 5709036"/>
                <a:gd name="connsiteY8" fmla="*/ 119270 h 413468"/>
                <a:gd name="connsiteX9" fmla="*/ 5375081 w 5709036"/>
                <a:gd name="connsiteY9" fmla="*/ 127221 h 413468"/>
                <a:gd name="connsiteX10" fmla="*/ 5343276 w 5709036"/>
                <a:gd name="connsiteY10" fmla="*/ 135172 h 413468"/>
                <a:gd name="connsiteX11" fmla="*/ 5319422 w 5709036"/>
                <a:gd name="connsiteY11" fmla="*/ 143124 h 413468"/>
                <a:gd name="connsiteX12" fmla="*/ 5255812 w 5709036"/>
                <a:gd name="connsiteY12" fmla="*/ 159026 h 413468"/>
                <a:gd name="connsiteX13" fmla="*/ 5017273 w 5709036"/>
                <a:gd name="connsiteY13" fmla="*/ 151075 h 413468"/>
                <a:gd name="connsiteX14" fmla="*/ 4953662 w 5709036"/>
                <a:gd name="connsiteY14" fmla="*/ 143124 h 413468"/>
                <a:gd name="connsiteX15" fmla="*/ 4874149 w 5709036"/>
                <a:gd name="connsiteY15" fmla="*/ 135172 h 413468"/>
                <a:gd name="connsiteX16" fmla="*/ 4818490 w 5709036"/>
                <a:gd name="connsiteY16" fmla="*/ 127221 h 413468"/>
                <a:gd name="connsiteX17" fmla="*/ 4731026 w 5709036"/>
                <a:gd name="connsiteY17" fmla="*/ 119270 h 413468"/>
                <a:gd name="connsiteX18" fmla="*/ 4476584 w 5709036"/>
                <a:gd name="connsiteY18" fmla="*/ 103367 h 413468"/>
                <a:gd name="connsiteX19" fmla="*/ 2814761 w 5709036"/>
                <a:gd name="connsiteY19" fmla="*/ 103367 h 413468"/>
                <a:gd name="connsiteX20" fmla="*/ 2782956 w 5709036"/>
                <a:gd name="connsiteY20" fmla="*/ 95416 h 413468"/>
                <a:gd name="connsiteX21" fmla="*/ 2655735 w 5709036"/>
                <a:gd name="connsiteY21" fmla="*/ 79513 h 413468"/>
                <a:gd name="connsiteX22" fmla="*/ 2608027 w 5709036"/>
                <a:gd name="connsiteY22" fmla="*/ 71562 h 413468"/>
                <a:gd name="connsiteX23" fmla="*/ 2464904 w 5709036"/>
                <a:gd name="connsiteY23" fmla="*/ 55659 h 413468"/>
                <a:gd name="connsiteX24" fmla="*/ 2321780 w 5709036"/>
                <a:gd name="connsiteY24" fmla="*/ 39757 h 413468"/>
                <a:gd name="connsiteX25" fmla="*/ 2186608 w 5709036"/>
                <a:gd name="connsiteY25" fmla="*/ 31805 h 413468"/>
                <a:gd name="connsiteX26" fmla="*/ 2043485 w 5709036"/>
                <a:gd name="connsiteY26" fmla="*/ 15903 h 413468"/>
                <a:gd name="connsiteX27" fmla="*/ 1995777 w 5709036"/>
                <a:gd name="connsiteY27" fmla="*/ 7951 h 413468"/>
                <a:gd name="connsiteX28" fmla="*/ 1304014 w 5709036"/>
                <a:gd name="connsiteY28" fmla="*/ 0 h 413468"/>
                <a:gd name="connsiteX29" fmla="*/ 612250 w 5709036"/>
                <a:gd name="connsiteY29" fmla="*/ 7951 h 413468"/>
                <a:gd name="connsiteX30" fmla="*/ 485029 w 5709036"/>
                <a:gd name="connsiteY30" fmla="*/ 15903 h 413468"/>
                <a:gd name="connsiteX31" fmla="*/ 397565 w 5709036"/>
                <a:gd name="connsiteY31" fmla="*/ 31805 h 413468"/>
                <a:gd name="connsiteX32" fmla="*/ 302149 w 5709036"/>
                <a:gd name="connsiteY32" fmla="*/ 47708 h 413468"/>
                <a:gd name="connsiteX33" fmla="*/ 278295 w 5709036"/>
                <a:gd name="connsiteY33" fmla="*/ 55659 h 413468"/>
                <a:gd name="connsiteX34" fmla="*/ 214685 w 5709036"/>
                <a:gd name="connsiteY34" fmla="*/ 71562 h 413468"/>
                <a:gd name="connsiteX35" fmla="*/ 182880 w 5709036"/>
                <a:gd name="connsiteY35" fmla="*/ 79513 h 413468"/>
                <a:gd name="connsiteX36" fmla="*/ 135172 w 5709036"/>
                <a:gd name="connsiteY36" fmla="*/ 95416 h 413468"/>
                <a:gd name="connsiteX37" fmla="*/ 87464 w 5709036"/>
                <a:gd name="connsiteY37" fmla="*/ 135172 h 413468"/>
                <a:gd name="connsiteX38" fmla="*/ 63610 w 5709036"/>
                <a:gd name="connsiteY38" fmla="*/ 206734 h 413468"/>
                <a:gd name="connsiteX39" fmla="*/ 55659 w 5709036"/>
                <a:gd name="connsiteY39" fmla="*/ 230588 h 413468"/>
                <a:gd name="connsiteX40" fmla="*/ 23854 w 5709036"/>
                <a:gd name="connsiteY40" fmla="*/ 278296 h 413468"/>
                <a:gd name="connsiteX41" fmla="*/ 7951 w 5709036"/>
                <a:gd name="connsiteY41" fmla="*/ 302150 h 413468"/>
                <a:gd name="connsiteX42" fmla="*/ 0 w 5709036"/>
                <a:gd name="connsiteY42" fmla="*/ 326004 h 413468"/>
                <a:gd name="connsiteX43" fmla="*/ 7951 w 5709036"/>
                <a:gd name="connsiteY43" fmla="*/ 365760 h 413468"/>
                <a:gd name="connsiteX44" fmla="*/ 31805 w 5709036"/>
                <a:gd name="connsiteY44" fmla="*/ 373711 h 413468"/>
                <a:gd name="connsiteX45" fmla="*/ 63610 w 5709036"/>
                <a:gd name="connsiteY45" fmla="*/ 381663 h 413468"/>
                <a:gd name="connsiteX46" fmla="*/ 87464 w 5709036"/>
                <a:gd name="connsiteY46" fmla="*/ 397565 h 413468"/>
                <a:gd name="connsiteX47" fmla="*/ 182880 w 5709036"/>
                <a:gd name="connsiteY47" fmla="*/ 413468 h 413468"/>
                <a:gd name="connsiteX48" fmla="*/ 413467 w 5709036"/>
                <a:gd name="connsiteY48" fmla="*/ 397565 h 413468"/>
                <a:gd name="connsiteX49" fmla="*/ 461175 w 5709036"/>
                <a:gd name="connsiteY49" fmla="*/ 381663 h 413468"/>
                <a:gd name="connsiteX50" fmla="*/ 516834 w 5709036"/>
                <a:gd name="connsiteY50" fmla="*/ 357809 h 413468"/>
                <a:gd name="connsiteX51" fmla="*/ 564542 w 5709036"/>
                <a:gd name="connsiteY51" fmla="*/ 326004 h 413468"/>
                <a:gd name="connsiteX52" fmla="*/ 636104 w 5709036"/>
                <a:gd name="connsiteY52" fmla="*/ 302150 h 413468"/>
                <a:gd name="connsiteX53" fmla="*/ 659958 w 5709036"/>
                <a:gd name="connsiteY53" fmla="*/ 294198 h 413468"/>
                <a:gd name="connsiteX54" fmla="*/ 763325 w 5709036"/>
                <a:gd name="connsiteY54" fmla="*/ 278296 h 413468"/>
                <a:gd name="connsiteX55" fmla="*/ 938254 w 5709036"/>
                <a:gd name="connsiteY55" fmla="*/ 262393 h 413468"/>
                <a:gd name="connsiteX56" fmla="*/ 985961 w 5709036"/>
                <a:gd name="connsiteY56" fmla="*/ 254442 h 413468"/>
                <a:gd name="connsiteX57" fmla="*/ 1137036 w 5709036"/>
                <a:gd name="connsiteY57" fmla="*/ 246491 h 413468"/>
                <a:gd name="connsiteX58" fmla="*/ 1192695 w 5709036"/>
                <a:gd name="connsiteY58" fmla="*/ 230588 h 413468"/>
                <a:gd name="connsiteX59" fmla="*/ 1264257 w 5709036"/>
                <a:gd name="connsiteY59" fmla="*/ 206734 h 413468"/>
                <a:gd name="connsiteX60" fmla="*/ 1335819 w 5709036"/>
                <a:gd name="connsiteY60" fmla="*/ 182880 h 413468"/>
                <a:gd name="connsiteX61" fmla="*/ 1391478 w 5709036"/>
                <a:gd name="connsiteY61" fmla="*/ 166977 h 413468"/>
                <a:gd name="connsiteX62" fmla="*/ 1447137 w 5709036"/>
                <a:gd name="connsiteY62" fmla="*/ 159026 h 413468"/>
                <a:gd name="connsiteX63" fmla="*/ 1478942 w 5709036"/>
                <a:gd name="connsiteY63" fmla="*/ 151075 h 413468"/>
                <a:gd name="connsiteX64" fmla="*/ 1526650 w 5709036"/>
                <a:gd name="connsiteY64" fmla="*/ 143124 h 413468"/>
                <a:gd name="connsiteX65" fmla="*/ 1566407 w 5709036"/>
                <a:gd name="connsiteY65" fmla="*/ 135172 h 413468"/>
                <a:gd name="connsiteX66" fmla="*/ 1590260 w 5709036"/>
                <a:gd name="connsiteY66" fmla="*/ 119270 h 413468"/>
                <a:gd name="connsiteX67" fmla="*/ 1669774 w 5709036"/>
                <a:gd name="connsiteY67" fmla="*/ 103367 h 413468"/>
                <a:gd name="connsiteX68" fmla="*/ 1789043 w 5709036"/>
                <a:gd name="connsiteY68" fmla="*/ 79513 h 413468"/>
                <a:gd name="connsiteX69" fmla="*/ 1963972 w 5709036"/>
                <a:gd name="connsiteY69" fmla="*/ 71562 h 413468"/>
                <a:gd name="connsiteX70" fmla="*/ 2671638 w 5709036"/>
                <a:gd name="connsiteY70" fmla="*/ 79513 h 413468"/>
                <a:gd name="connsiteX71" fmla="*/ 2727297 w 5709036"/>
                <a:gd name="connsiteY71" fmla="*/ 95416 h 413468"/>
                <a:gd name="connsiteX72" fmla="*/ 2751151 w 5709036"/>
                <a:gd name="connsiteY72" fmla="*/ 95416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709036" h="413468">
                  <a:moveTo>
                    <a:pt x="5709036" y="7951"/>
                  </a:moveTo>
                  <a:cubicBezTo>
                    <a:pt x="5690483" y="10602"/>
                    <a:pt x="5671328" y="10518"/>
                    <a:pt x="5653377" y="15903"/>
                  </a:cubicBezTo>
                  <a:cubicBezTo>
                    <a:pt x="5644224" y="18649"/>
                    <a:pt x="5638070" y="27531"/>
                    <a:pt x="5629523" y="31805"/>
                  </a:cubicBezTo>
                  <a:cubicBezTo>
                    <a:pt x="5622026" y="35553"/>
                    <a:pt x="5613166" y="36009"/>
                    <a:pt x="5605669" y="39757"/>
                  </a:cubicBezTo>
                  <a:cubicBezTo>
                    <a:pt x="5550759" y="67212"/>
                    <a:pt x="5616202" y="47062"/>
                    <a:pt x="5550010" y="63611"/>
                  </a:cubicBezTo>
                  <a:cubicBezTo>
                    <a:pt x="5542059" y="68912"/>
                    <a:pt x="5534940" y="75749"/>
                    <a:pt x="5526156" y="79513"/>
                  </a:cubicBezTo>
                  <a:cubicBezTo>
                    <a:pt x="5516112" y="83818"/>
                    <a:pt x="5504818" y="84324"/>
                    <a:pt x="5494351" y="87464"/>
                  </a:cubicBezTo>
                  <a:cubicBezTo>
                    <a:pt x="5478295" y="92281"/>
                    <a:pt x="5462546" y="98066"/>
                    <a:pt x="5446643" y="103367"/>
                  </a:cubicBezTo>
                  <a:lnTo>
                    <a:pt x="5398935" y="119270"/>
                  </a:lnTo>
                  <a:cubicBezTo>
                    <a:pt x="5390984" y="121920"/>
                    <a:pt x="5383212" y="125188"/>
                    <a:pt x="5375081" y="127221"/>
                  </a:cubicBezTo>
                  <a:cubicBezTo>
                    <a:pt x="5364479" y="129871"/>
                    <a:pt x="5353783" y="132170"/>
                    <a:pt x="5343276" y="135172"/>
                  </a:cubicBezTo>
                  <a:cubicBezTo>
                    <a:pt x="5335217" y="137475"/>
                    <a:pt x="5327553" y="141091"/>
                    <a:pt x="5319422" y="143124"/>
                  </a:cubicBezTo>
                  <a:lnTo>
                    <a:pt x="5255812" y="159026"/>
                  </a:lnTo>
                  <a:lnTo>
                    <a:pt x="5017273" y="151075"/>
                  </a:lnTo>
                  <a:cubicBezTo>
                    <a:pt x="4995934" y="149952"/>
                    <a:pt x="4974900" y="145484"/>
                    <a:pt x="4953662" y="143124"/>
                  </a:cubicBezTo>
                  <a:cubicBezTo>
                    <a:pt x="4927188" y="140182"/>
                    <a:pt x="4900603" y="138284"/>
                    <a:pt x="4874149" y="135172"/>
                  </a:cubicBezTo>
                  <a:cubicBezTo>
                    <a:pt x="4855536" y="132982"/>
                    <a:pt x="4837117" y="129291"/>
                    <a:pt x="4818490" y="127221"/>
                  </a:cubicBezTo>
                  <a:cubicBezTo>
                    <a:pt x="4789394" y="123988"/>
                    <a:pt x="4760200" y="121701"/>
                    <a:pt x="4731026" y="119270"/>
                  </a:cubicBezTo>
                  <a:cubicBezTo>
                    <a:pt x="4609433" y="109137"/>
                    <a:pt x="4615395" y="110673"/>
                    <a:pt x="4476584" y="103367"/>
                  </a:cubicBezTo>
                  <a:cubicBezTo>
                    <a:pt x="3734878" y="117630"/>
                    <a:pt x="3935882" y="117293"/>
                    <a:pt x="2814761" y="103367"/>
                  </a:cubicBezTo>
                  <a:cubicBezTo>
                    <a:pt x="2803834" y="103231"/>
                    <a:pt x="2793708" y="97371"/>
                    <a:pt x="2782956" y="95416"/>
                  </a:cubicBezTo>
                  <a:cubicBezTo>
                    <a:pt x="2735059" y="86707"/>
                    <a:pt x="2705556" y="86155"/>
                    <a:pt x="2655735" y="79513"/>
                  </a:cubicBezTo>
                  <a:cubicBezTo>
                    <a:pt x="2639754" y="77382"/>
                    <a:pt x="2623987" y="73842"/>
                    <a:pt x="2608027" y="71562"/>
                  </a:cubicBezTo>
                  <a:cubicBezTo>
                    <a:pt x="2546859" y="62824"/>
                    <a:pt x="2529688" y="62600"/>
                    <a:pt x="2464904" y="55659"/>
                  </a:cubicBezTo>
                  <a:cubicBezTo>
                    <a:pt x="2417176" y="50545"/>
                    <a:pt x="2369606" y="43856"/>
                    <a:pt x="2321780" y="39757"/>
                  </a:cubicBezTo>
                  <a:cubicBezTo>
                    <a:pt x="2276810" y="35902"/>
                    <a:pt x="2231578" y="35660"/>
                    <a:pt x="2186608" y="31805"/>
                  </a:cubicBezTo>
                  <a:cubicBezTo>
                    <a:pt x="2138782" y="27706"/>
                    <a:pt x="2090833" y="23795"/>
                    <a:pt x="2043485" y="15903"/>
                  </a:cubicBezTo>
                  <a:cubicBezTo>
                    <a:pt x="2027582" y="13252"/>
                    <a:pt x="2011895" y="8298"/>
                    <a:pt x="1995777" y="7951"/>
                  </a:cubicBezTo>
                  <a:cubicBezTo>
                    <a:pt x="1765227" y="2993"/>
                    <a:pt x="1534602" y="2650"/>
                    <a:pt x="1304014" y="0"/>
                  </a:cubicBezTo>
                  <a:lnTo>
                    <a:pt x="612250" y="7951"/>
                  </a:lnTo>
                  <a:cubicBezTo>
                    <a:pt x="569768" y="8776"/>
                    <a:pt x="527344" y="12056"/>
                    <a:pt x="485029" y="15903"/>
                  </a:cubicBezTo>
                  <a:cubicBezTo>
                    <a:pt x="455863" y="18554"/>
                    <a:pt x="426412" y="26997"/>
                    <a:pt x="397565" y="31805"/>
                  </a:cubicBezTo>
                  <a:cubicBezTo>
                    <a:pt x="357183" y="38536"/>
                    <a:pt x="339619" y="38341"/>
                    <a:pt x="302149" y="47708"/>
                  </a:cubicBezTo>
                  <a:cubicBezTo>
                    <a:pt x="294018" y="49741"/>
                    <a:pt x="286381" y="53454"/>
                    <a:pt x="278295" y="55659"/>
                  </a:cubicBezTo>
                  <a:cubicBezTo>
                    <a:pt x="257209" y="61410"/>
                    <a:pt x="235888" y="66261"/>
                    <a:pt x="214685" y="71562"/>
                  </a:cubicBezTo>
                  <a:cubicBezTo>
                    <a:pt x="204083" y="74212"/>
                    <a:pt x="193247" y="76057"/>
                    <a:pt x="182880" y="79513"/>
                  </a:cubicBezTo>
                  <a:cubicBezTo>
                    <a:pt x="166977" y="84814"/>
                    <a:pt x="149120" y="86118"/>
                    <a:pt x="135172" y="95416"/>
                  </a:cubicBezTo>
                  <a:cubicBezTo>
                    <a:pt x="101962" y="117555"/>
                    <a:pt x="118075" y="104561"/>
                    <a:pt x="87464" y="135172"/>
                  </a:cubicBezTo>
                  <a:lnTo>
                    <a:pt x="63610" y="206734"/>
                  </a:lnTo>
                  <a:cubicBezTo>
                    <a:pt x="60960" y="214685"/>
                    <a:pt x="60308" y="223614"/>
                    <a:pt x="55659" y="230588"/>
                  </a:cubicBezTo>
                  <a:lnTo>
                    <a:pt x="23854" y="278296"/>
                  </a:lnTo>
                  <a:lnTo>
                    <a:pt x="7951" y="302150"/>
                  </a:lnTo>
                  <a:cubicBezTo>
                    <a:pt x="5301" y="310101"/>
                    <a:pt x="0" y="317623"/>
                    <a:pt x="0" y="326004"/>
                  </a:cubicBezTo>
                  <a:cubicBezTo>
                    <a:pt x="0" y="339518"/>
                    <a:pt x="454" y="354515"/>
                    <a:pt x="7951" y="365760"/>
                  </a:cubicBezTo>
                  <a:cubicBezTo>
                    <a:pt x="12600" y="372734"/>
                    <a:pt x="23746" y="371408"/>
                    <a:pt x="31805" y="373711"/>
                  </a:cubicBezTo>
                  <a:cubicBezTo>
                    <a:pt x="42313" y="376713"/>
                    <a:pt x="53008" y="379012"/>
                    <a:pt x="63610" y="381663"/>
                  </a:cubicBezTo>
                  <a:cubicBezTo>
                    <a:pt x="71561" y="386964"/>
                    <a:pt x="78680" y="393801"/>
                    <a:pt x="87464" y="397565"/>
                  </a:cubicBezTo>
                  <a:cubicBezTo>
                    <a:pt x="109101" y="406838"/>
                    <a:pt x="168845" y="411714"/>
                    <a:pt x="182880" y="413468"/>
                  </a:cubicBezTo>
                  <a:cubicBezTo>
                    <a:pt x="235736" y="411266"/>
                    <a:pt x="343437" y="416664"/>
                    <a:pt x="413467" y="397565"/>
                  </a:cubicBezTo>
                  <a:cubicBezTo>
                    <a:pt x="429639" y="393154"/>
                    <a:pt x="445272" y="386964"/>
                    <a:pt x="461175" y="381663"/>
                  </a:cubicBezTo>
                  <a:cubicBezTo>
                    <a:pt x="485847" y="373439"/>
                    <a:pt x="492277" y="372543"/>
                    <a:pt x="516834" y="357809"/>
                  </a:cubicBezTo>
                  <a:cubicBezTo>
                    <a:pt x="533223" y="347976"/>
                    <a:pt x="546410" y="332048"/>
                    <a:pt x="564542" y="326004"/>
                  </a:cubicBezTo>
                  <a:lnTo>
                    <a:pt x="636104" y="302150"/>
                  </a:lnTo>
                  <a:cubicBezTo>
                    <a:pt x="644055" y="299499"/>
                    <a:pt x="651691" y="295576"/>
                    <a:pt x="659958" y="294198"/>
                  </a:cubicBezTo>
                  <a:cubicBezTo>
                    <a:pt x="726152" y="283166"/>
                    <a:pt x="691706" y="288527"/>
                    <a:pt x="763325" y="278296"/>
                  </a:cubicBezTo>
                  <a:cubicBezTo>
                    <a:pt x="837881" y="253442"/>
                    <a:pt x="761586" y="276526"/>
                    <a:pt x="938254" y="262393"/>
                  </a:cubicBezTo>
                  <a:cubicBezTo>
                    <a:pt x="954324" y="261107"/>
                    <a:pt x="969891" y="255728"/>
                    <a:pt x="985961" y="254442"/>
                  </a:cubicBezTo>
                  <a:cubicBezTo>
                    <a:pt x="1036228" y="250421"/>
                    <a:pt x="1086678" y="249141"/>
                    <a:pt x="1137036" y="246491"/>
                  </a:cubicBezTo>
                  <a:cubicBezTo>
                    <a:pt x="1217174" y="219776"/>
                    <a:pt x="1092891" y="260529"/>
                    <a:pt x="1192695" y="230588"/>
                  </a:cubicBezTo>
                  <a:cubicBezTo>
                    <a:pt x="1216779" y="223363"/>
                    <a:pt x="1240403" y="214685"/>
                    <a:pt x="1264257" y="206734"/>
                  </a:cubicBezTo>
                  <a:lnTo>
                    <a:pt x="1335819" y="182880"/>
                  </a:lnTo>
                  <a:cubicBezTo>
                    <a:pt x="1356251" y="176069"/>
                    <a:pt x="1369520" y="170969"/>
                    <a:pt x="1391478" y="166977"/>
                  </a:cubicBezTo>
                  <a:cubicBezTo>
                    <a:pt x="1409917" y="163624"/>
                    <a:pt x="1428698" y="162378"/>
                    <a:pt x="1447137" y="159026"/>
                  </a:cubicBezTo>
                  <a:cubicBezTo>
                    <a:pt x="1457889" y="157071"/>
                    <a:pt x="1468226" y="153218"/>
                    <a:pt x="1478942" y="151075"/>
                  </a:cubicBezTo>
                  <a:cubicBezTo>
                    <a:pt x="1494751" y="147913"/>
                    <a:pt x="1510788" y="146008"/>
                    <a:pt x="1526650" y="143124"/>
                  </a:cubicBezTo>
                  <a:cubicBezTo>
                    <a:pt x="1539947" y="140706"/>
                    <a:pt x="1553155" y="137823"/>
                    <a:pt x="1566407" y="135172"/>
                  </a:cubicBezTo>
                  <a:cubicBezTo>
                    <a:pt x="1574358" y="129871"/>
                    <a:pt x="1581477" y="123034"/>
                    <a:pt x="1590260" y="119270"/>
                  </a:cubicBezTo>
                  <a:cubicBezTo>
                    <a:pt x="1606983" y="112103"/>
                    <a:pt x="1656612" y="106187"/>
                    <a:pt x="1669774" y="103367"/>
                  </a:cubicBezTo>
                  <a:cubicBezTo>
                    <a:pt x="1725839" y="91353"/>
                    <a:pt x="1733809" y="83322"/>
                    <a:pt x="1789043" y="79513"/>
                  </a:cubicBezTo>
                  <a:cubicBezTo>
                    <a:pt x="1847275" y="75497"/>
                    <a:pt x="1905662" y="74212"/>
                    <a:pt x="1963972" y="71562"/>
                  </a:cubicBezTo>
                  <a:lnTo>
                    <a:pt x="2671638" y="79513"/>
                  </a:lnTo>
                  <a:cubicBezTo>
                    <a:pt x="2699947" y="80122"/>
                    <a:pt x="2701994" y="91198"/>
                    <a:pt x="2727297" y="95416"/>
                  </a:cubicBezTo>
                  <a:cubicBezTo>
                    <a:pt x="2735140" y="96723"/>
                    <a:pt x="2743200" y="95416"/>
                    <a:pt x="2751151" y="95416"/>
                  </a:cubicBezTo>
                </a:path>
              </a:pathLst>
            </a:cu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97"/>
            </a:p>
          </p:txBody>
        </p:sp>
      </p:grpSp>
      <p:sp>
        <p:nvSpPr>
          <p:cNvPr id="92" name="TextBox 91">
            <a:extLst>
              <a:ext uri="{FF2B5EF4-FFF2-40B4-BE49-F238E27FC236}">
                <a16:creationId xmlns:a16="http://schemas.microsoft.com/office/drawing/2014/main" id="{F2B9148B-165F-F043-932F-F52A53316041}"/>
              </a:ext>
            </a:extLst>
          </p:cNvPr>
          <p:cNvSpPr txBox="1"/>
          <p:nvPr/>
        </p:nvSpPr>
        <p:spPr>
          <a:xfrm>
            <a:off x="2254882" y="1203160"/>
            <a:ext cx="263214" cy="28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40" dirty="0">
                <a:solidFill>
                  <a:schemeClr val="bg1"/>
                </a:solidFill>
              </a:rPr>
              <a:t>*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CF3691E8-63B1-CF44-BB58-B8404C496B23}"/>
              </a:ext>
            </a:extLst>
          </p:cNvPr>
          <p:cNvSpPr txBox="1"/>
          <p:nvPr/>
        </p:nvSpPr>
        <p:spPr>
          <a:xfrm>
            <a:off x="2254882" y="2320781"/>
            <a:ext cx="263214" cy="28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40" dirty="0">
                <a:solidFill>
                  <a:schemeClr val="bg1"/>
                </a:solidFill>
              </a:rPr>
              <a:t>*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57CC46A-3E8A-BE4B-A589-386D5749239A}"/>
              </a:ext>
            </a:extLst>
          </p:cNvPr>
          <p:cNvSpPr txBox="1"/>
          <p:nvPr/>
        </p:nvSpPr>
        <p:spPr>
          <a:xfrm>
            <a:off x="263318" y="419936"/>
            <a:ext cx="3212561" cy="228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85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glh-1::T2A::</a:t>
            </a:r>
            <a:r>
              <a:rPr lang="pl-PL" sz="885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split</a:t>
            </a:r>
            <a:r>
              <a:rPr lang="pl-PL" sz="885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885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wrmScarlet</a:t>
            </a:r>
            <a:r>
              <a:rPr lang="en-US" sz="885" i="1" baseline="-2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1-11</a:t>
            </a:r>
            <a:endParaRPr lang="en-US" sz="885" baseline="-25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0232C697-2298-BB4F-86DB-7B20844CBCC1}"/>
              </a:ext>
            </a:extLst>
          </p:cNvPr>
          <p:cNvSpPr txBox="1"/>
          <p:nvPr/>
        </p:nvSpPr>
        <p:spPr>
          <a:xfrm>
            <a:off x="263318" y="1520877"/>
            <a:ext cx="3212561" cy="228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85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glh-1::T2A::</a:t>
            </a:r>
            <a:r>
              <a:rPr lang="pl-PL" sz="885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split</a:t>
            </a:r>
            <a:r>
              <a:rPr lang="pl-PL" sz="885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885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wrmScarlet</a:t>
            </a:r>
            <a:r>
              <a:rPr lang="en-US" sz="885" i="1" baseline="-2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1-10</a:t>
            </a:r>
            <a:r>
              <a:rPr lang="pl-PL" sz="88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88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0CCF5A3-23AB-0B41-9107-9B0D3E19274F}"/>
              </a:ext>
            </a:extLst>
          </p:cNvPr>
          <p:cNvSpPr txBox="1"/>
          <p:nvPr/>
        </p:nvSpPr>
        <p:spPr>
          <a:xfrm>
            <a:off x="2826641" y="2331225"/>
            <a:ext cx="697627" cy="255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62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DUP237</a:t>
            </a:r>
          </a:p>
        </p:txBody>
      </p:sp>
      <p:sp>
        <p:nvSpPr>
          <p:cNvPr id="97" name="Callout: Down Arrow 57">
            <a:extLst>
              <a:ext uri="{FF2B5EF4-FFF2-40B4-BE49-F238E27FC236}">
                <a16:creationId xmlns:a16="http://schemas.microsoft.com/office/drawing/2014/main" id="{23EB2408-1C53-9C42-8E31-616CBE9D6D6B}"/>
              </a:ext>
            </a:extLst>
          </p:cNvPr>
          <p:cNvSpPr/>
          <p:nvPr/>
        </p:nvSpPr>
        <p:spPr>
          <a:xfrm>
            <a:off x="290921" y="1354177"/>
            <a:ext cx="1394792" cy="292147"/>
          </a:xfrm>
          <a:prstGeom prst="downArrowCallout">
            <a:avLst>
              <a:gd name="adj1" fmla="val 25000"/>
              <a:gd name="adj2" fmla="val 25000"/>
              <a:gd name="adj3" fmla="val 23795"/>
              <a:gd name="adj4" fmla="val 46905"/>
            </a:avLst>
          </a:prstGeom>
          <a:noFill/>
          <a:ln w="12700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en-US" sz="797" i="1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split-wrmScarlet</a:t>
            </a:r>
            <a:r>
              <a:rPr lang="en-US" sz="797" i="1" baseline="-25000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sz="797" i="1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97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deleted</a:t>
            </a:r>
          </a:p>
        </p:txBody>
      </p:sp>
      <p:pic>
        <p:nvPicPr>
          <p:cNvPr id="98" name="Picture 97">
            <a:extLst>
              <a:ext uri="{FF2B5EF4-FFF2-40B4-BE49-F238E27FC236}">
                <a16:creationId xmlns:a16="http://schemas.microsoft.com/office/drawing/2014/main" id="{C30F66EF-0456-9E45-B9A4-1D1369D5E1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410" t="27065" b="28372"/>
          <a:stretch/>
        </p:blipFill>
        <p:spPr>
          <a:xfrm>
            <a:off x="308778" y="2613921"/>
            <a:ext cx="3128633" cy="1038239"/>
          </a:xfrm>
          <a:prstGeom prst="rect">
            <a:avLst/>
          </a:prstGeom>
        </p:spPr>
      </p:pic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659CA258-7D05-B54C-B4C5-B99514601569}"/>
              </a:ext>
            </a:extLst>
          </p:cNvPr>
          <p:cNvCxnSpPr>
            <a:cxnSpLocks/>
          </p:cNvCxnSpPr>
          <p:nvPr/>
        </p:nvCxnSpPr>
        <p:spPr>
          <a:xfrm>
            <a:off x="3159281" y="3565021"/>
            <a:ext cx="201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0" name="Callout: Down Arrow 58">
            <a:extLst>
              <a:ext uri="{FF2B5EF4-FFF2-40B4-BE49-F238E27FC236}">
                <a16:creationId xmlns:a16="http://schemas.microsoft.com/office/drawing/2014/main" id="{B9BCCB1A-1393-5447-A6CD-17F06E990462}"/>
              </a:ext>
            </a:extLst>
          </p:cNvPr>
          <p:cNvSpPr/>
          <p:nvPr/>
        </p:nvSpPr>
        <p:spPr>
          <a:xfrm>
            <a:off x="290920" y="2440947"/>
            <a:ext cx="1394791" cy="292147"/>
          </a:xfrm>
          <a:prstGeom prst="downArrowCallout">
            <a:avLst>
              <a:gd name="adj1" fmla="val 25000"/>
              <a:gd name="adj2" fmla="val 25000"/>
              <a:gd name="adj3" fmla="val 23795"/>
              <a:gd name="adj4" fmla="val 46905"/>
            </a:avLst>
          </a:prstGeom>
          <a:noFill/>
          <a:ln w="12700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en-US" sz="797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split-wrmScarlet</a:t>
            </a:r>
            <a:r>
              <a:rPr lang="en-US" sz="797" baseline="-25000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sz="797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tag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C582CCE-20D2-A744-B8ED-B7E5A3A0FCC6}"/>
              </a:ext>
            </a:extLst>
          </p:cNvPr>
          <p:cNvSpPr txBox="1"/>
          <p:nvPr/>
        </p:nvSpPr>
        <p:spPr>
          <a:xfrm>
            <a:off x="308778" y="2581739"/>
            <a:ext cx="3128633" cy="228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85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glh-1::T2A::</a:t>
            </a:r>
            <a:r>
              <a:rPr lang="pl-PL" sz="885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split</a:t>
            </a:r>
            <a:r>
              <a:rPr lang="pl-PL" sz="885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885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wrmScarlet</a:t>
            </a:r>
            <a:r>
              <a:rPr lang="en-US" sz="885" i="1" baseline="-2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1-10</a:t>
            </a:r>
            <a:r>
              <a:rPr lang="en-US" sz="885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pl-PL" sz="88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split-</a:t>
            </a:r>
            <a:r>
              <a:rPr lang="pl-PL" sz="885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wrmScarlet</a:t>
            </a:r>
            <a:r>
              <a:rPr lang="pl-PL" sz="885" i="1" baseline="-2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pl-PL" sz="885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::fib-1</a:t>
            </a:r>
            <a:endParaRPr lang="en-US" sz="885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241171CC-33B6-9E41-AD97-6C859359D7E9}"/>
              </a:ext>
            </a:extLst>
          </p:cNvPr>
          <p:cNvCxnSpPr>
            <a:cxnSpLocks/>
          </p:cNvCxnSpPr>
          <p:nvPr/>
        </p:nvCxnSpPr>
        <p:spPr>
          <a:xfrm>
            <a:off x="3122352" y="1464645"/>
            <a:ext cx="2710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F9FF6EA1-F062-0C44-B10F-8ACEF1F87A94}"/>
              </a:ext>
            </a:extLst>
          </p:cNvPr>
          <p:cNvCxnSpPr>
            <a:cxnSpLocks/>
          </p:cNvCxnSpPr>
          <p:nvPr/>
        </p:nvCxnSpPr>
        <p:spPr>
          <a:xfrm>
            <a:off x="3120576" y="2547735"/>
            <a:ext cx="2710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DDB0A221-C1ED-E844-8015-A335EDE0D381}"/>
              </a:ext>
            </a:extLst>
          </p:cNvPr>
          <p:cNvGrpSpPr/>
          <p:nvPr/>
        </p:nvGrpSpPr>
        <p:grpSpPr>
          <a:xfrm>
            <a:off x="308778" y="4275344"/>
            <a:ext cx="3128633" cy="826513"/>
            <a:chOff x="1426809" y="3369151"/>
            <a:chExt cx="5266418" cy="1391267"/>
          </a:xfrm>
        </p:grpSpPr>
        <p:pic>
          <p:nvPicPr>
            <p:cNvPr id="114" name="Picture 113" descr="A picture containing indoor, sitting, car, table&#10;&#10;Description automatically generated">
              <a:extLst>
                <a:ext uri="{FF2B5EF4-FFF2-40B4-BE49-F238E27FC236}">
                  <a16:creationId xmlns:a16="http://schemas.microsoft.com/office/drawing/2014/main" id="{4C068AB3-5CDD-2149-BA01-EF67B6B743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5649" t="31013" r="57761" b="29718"/>
            <a:stretch/>
          </p:blipFill>
          <p:spPr>
            <a:xfrm rot="5400000" flipH="1">
              <a:off x="4680988" y="2748180"/>
              <a:ext cx="1391267" cy="2633210"/>
            </a:xfrm>
            <a:prstGeom prst="rect">
              <a:avLst/>
            </a:prstGeom>
          </p:spPr>
        </p:pic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2118EB1C-0076-704A-AA18-5587AF3308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5649" t="31013" r="57761" b="29718"/>
            <a:stretch/>
          </p:blipFill>
          <p:spPr>
            <a:xfrm rot="5400000" flipH="1">
              <a:off x="2047778" y="2748182"/>
              <a:ext cx="1391267" cy="2633206"/>
            </a:xfrm>
            <a:prstGeom prst="rect">
              <a:avLst/>
            </a:prstGeom>
          </p:spPr>
        </p:pic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8539D534-1B1A-B94C-921F-01279A35BFD7}"/>
                </a:ext>
              </a:extLst>
            </p:cNvPr>
            <p:cNvCxnSpPr>
              <a:cxnSpLocks/>
            </p:cNvCxnSpPr>
            <p:nvPr/>
          </p:nvCxnSpPr>
          <p:spPr>
            <a:xfrm>
              <a:off x="1472554" y="4706448"/>
              <a:ext cx="58489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13A40A02-DD34-AB4E-91C6-011F7EB86DCB}"/>
              </a:ext>
            </a:extLst>
          </p:cNvPr>
          <p:cNvSpPr txBox="1"/>
          <p:nvPr/>
        </p:nvSpPr>
        <p:spPr>
          <a:xfrm>
            <a:off x="0" y="4039386"/>
            <a:ext cx="282450" cy="255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B30C1FFD-96B2-1F44-9BAD-690490985F4B}"/>
              </a:ext>
            </a:extLst>
          </p:cNvPr>
          <p:cNvSpPr txBox="1"/>
          <p:nvPr/>
        </p:nvSpPr>
        <p:spPr>
          <a:xfrm>
            <a:off x="308777" y="4073246"/>
            <a:ext cx="3128633" cy="228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85" i="1" dirty="0">
                <a:latin typeface="Arial" panose="020B0604020202020204" pitchFamily="34" charset="0"/>
                <a:cs typeface="Arial" panose="020B0604020202020204" pitchFamily="34" charset="0"/>
              </a:rPr>
              <a:t>glh-1::T2A::</a:t>
            </a:r>
            <a:r>
              <a:rPr lang="pl-PL" sz="885" i="1" dirty="0" err="1">
                <a:latin typeface="Arial" panose="020B0604020202020204" pitchFamily="34" charset="0"/>
                <a:cs typeface="Arial" panose="020B0604020202020204" pitchFamily="34" charset="0"/>
              </a:rPr>
              <a:t>split</a:t>
            </a:r>
            <a:r>
              <a:rPr lang="pl-PL" sz="885" i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885" i="1" dirty="0">
                <a:latin typeface="Arial" panose="020B0604020202020204" pitchFamily="34" charset="0"/>
                <a:cs typeface="Arial" panose="020B0604020202020204" pitchFamily="34" charset="0"/>
              </a:rPr>
              <a:t>wrmScarlet</a:t>
            </a:r>
            <a:r>
              <a:rPr lang="en-US" sz="885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1-10</a:t>
            </a:r>
            <a:r>
              <a:rPr lang="en-US" sz="885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85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885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885" i="1" dirty="0">
                <a:latin typeface="Arial" panose="020B0604020202020204" pitchFamily="34" charset="0"/>
                <a:cs typeface="Arial" panose="020B0604020202020204" pitchFamily="34" charset="0"/>
              </a:rPr>
              <a:t> split-wrmScarlet</a:t>
            </a:r>
            <a:r>
              <a:rPr lang="pl-PL" sz="885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pl-PL" sz="885" i="1" dirty="0">
                <a:latin typeface="Arial" panose="020B0604020202020204" pitchFamily="34" charset="0"/>
                <a:cs typeface="Arial" panose="020B0604020202020204" pitchFamily="34" charset="0"/>
              </a:rPr>
              <a:t>::fib-1</a:t>
            </a:r>
            <a:endParaRPr lang="en-US" sz="885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E5722F-6612-F942-AA2F-F87C2504CD95}"/>
              </a:ext>
            </a:extLst>
          </p:cNvPr>
          <p:cNvSpPr/>
          <p:nvPr/>
        </p:nvSpPr>
        <p:spPr>
          <a:xfrm>
            <a:off x="105829" y="5227153"/>
            <a:ext cx="682369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Figure S8. Generation and validation of germline-specific split-wrmScarlet</a:t>
            </a:r>
            <a:r>
              <a:rPr lang="en-US" sz="1100" b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and sGFP2</a:t>
            </a:r>
            <a:r>
              <a:rPr lang="en-US" sz="1100" b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strains</a:t>
            </a:r>
            <a:endParaRPr lang="en-US" sz="11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just"/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In order to generate germline-specific split-fluorescent strains, we first tagged the C-terminus of GLH-1 with T2A::split-wrmScarlet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(A) or T2A::sGFP2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(B). Fluorophores are present throughout germ-cell nuclei, syncytium, sperm (*) and early embryos (Upper panels). We then deleted 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split-wrmScarlet</a:t>
            </a:r>
            <a:r>
              <a:rPr lang="en-US" sz="1100" i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or 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sGFP2</a:t>
            </a:r>
            <a:r>
              <a:rPr lang="en-US" sz="1100" i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sequences to generate the corresponding split-FP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 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strains DUP237 and DUP223 respectively. As expected, these strains were non-fluorescent (Middle panels). Tagging FIB-1 with 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or PGL-1 with sGFP2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confirmed that germline-specific labeling with split-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wrmScarlet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and split-sGFP2 can be successfully achieved using these strains (Lower panels). (C)</a:t>
            </a:r>
            <a:r>
              <a:rPr lang="en-US" sz="1100" dirty="0">
                <a:solidFill>
                  <a:srgbClr val="FFFFFF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Split-wrmScarlet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::FIB-1 is detectable in early embryos. Scale bars, 20 µm.</a:t>
            </a:r>
          </a:p>
        </p:txBody>
      </p:sp>
    </p:spTree>
    <p:extLst>
      <p:ext uri="{BB962C8B-B14F-4D97-AF65-F5344CB8AC3E}">
        <p14:creationId xmlns:p14="http://schemas.microsoft.com/office/powerpoint/2010/main" val="2688329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4664650B-499D-294B-93C0-5A59FF0C6871}"/>
              </a:ext>
            </a:extLst>
          </p:cNvPr>
          <p:cNvSpPr txBox="1">
            <a:spLocks/>
          </p:cNvSpPr>
          <p:nvPr/>
        </p:nvSpPr>
        <p:spPr>
          <a:xfrm>
            <a:off x="55904" y="489962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964E8A8-C339-994F-A278-2CEB58369650}"/>
              </a:ext>
            </a:extLst>
          </p:cNvPr>
          <p:cNvGrpSpPr/>
          <p:nvPr/>
        </p:nvGrpSpPr>
        <p:grpSpPr>
          <a:xfrm>
            <a:off x="361825" y="531259"/>
            <a:ext cx="4646727" cy="2961590"/>
            <a:chOff x="361824" y="531258"/>
            <a:chExt cx="5514707" cy="3514797"/>
          </a:xfrm>
        </p:grpSpPr>
        <p:pic>
          <p:nvPicPr>
            <p:cNvPr id="12" name="Picture 11" descr="A picture containing worm, green, sitting, dark&#10;&#10;Description automatically generated">
              <a:extLst>
                <a:ext uri="{FF2B5EF4-FFF2-40B4-BE49-F238E27FC236}">
                  <a16:creationId xmlns:a16="http://schemas.microsoft.com/office/drawing/2014/main" id="{C3C14210-2371-1944-910F-D4936FC81F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30596" y="531258"/>
              <a:ext cx="2745935" cy="3514797"/>
            </a:xfrm>
            <a:prstGeom prst="rect">
              <a:avLst/>
            </a:prstGeom>
          </p:spPr>
        </p:pic>
        <p:pic>
          <p:nvPicPr>
            <p:cNvPr id="14" name="Picture 13" descr="A worm on the ground&#10;&#10;Description automatically generated">
              <a:extLst>
                <a:ext uri="{FF2B5EF4-FFF2-40B4-BE49-F238E27FC236}">
                  <a16:creationId xmlns:a16="http://schemas.microsoft.com/office/drawing/2014/main" id="{17D23459-5436-B643-95D5-28C90F026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1824" y="531258"/>
              <a:ext cx="2745935" cy="3514797"/>
            </a:xfrm>
            <a:prstGeom prst="rect">
              <a:avLst/>
            </a:prstGeom>
          </p:spPr>
        </p:pic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E39AE08-B576-E940-A771-6FE071101D54}"/>
                </a:ext>
              </a:extLst>
            </p:cNvPr>
            <p:cNvSpPr/>
            <p:nvPr/>
          </p:nvSpPr>
          <p:spPr>
            <a:xfrm>
              <a:off x="373242" y="552795"/>
              <a:ext cx="2745935" cy="438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21366">
                <a:defRPr/>
              </a:pPr>
              <a:r>
                <a:rPr lang="en-US" sz="90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split-sfGFP</a:t>
              </a:r>
              <a:r>
                <a:rPr lang="en-US" sz="900" baseline="-2500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11</a:t>
              </a:r>
              <a:r>
                <a:rPr lang="en-US" sz="90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::VHA-13 +</a:t>
              </a:r>
            </a:p>
            <a:p>
              <a:pPr algn="ctr" defTabSz="321366">
                <a:defRPr/>
              </a:pPr>
              <a:r>
                <a:rPr lang="en-US" sz="90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split-sfGFP</a:t>
              </a:r>
              <a:r>
                <a:rPr lang="en-US" sz="900" baseline="-2500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1-10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A137D08-E3FB-2D49-8EBF-779291E31619}"/>
                </a:ext>
              </a:extLst>
            </p:cNvPr>
            <p:cNvSpPr/>
            <p:nvPr/>
          </p:nvSpPr>
          <p:spPr>
            <a:xfrm>
              <a:off x="3130596" y="552795"/>
              <a:ext cx="2745935" cy="273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21366">
                <a:defRPr/>
              </a:pPr>
              <a:r>
                <a:rPr lang="en-US" sz="900" dirty="0" err="1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eGFP</a:t>
              </a:r>
              <a:r>
                <a:rPr lang="en-US" sz="90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::VHA-13</a:t>
              </a:r>
              <a:endParaRPr lang="en-US" sz="900" baseline="-2500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</p:grp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DA1FBCB6-1BD3-4F4D-BF06-FA5B41DBA2A1}"/>
              </a:ext>
            </a:extLst>
          </p:cNvPr>
          <p:cNvSpPr txBox="1">
            <a:spLocks/>
          </p:cNvSpPr>
          <p:nvPr/>
        </p:nvSpPr>
        <p:spPr>
          <a:xfrm>
            <a:off x="5074359" y="531259"/>
            <a:ext cx="394768" cy="393954"/>
          </a:xfrm>
          <a:prstGeom prst="rect">
            <a:avLst/>
          </a:prstGeom>
        </p:spPr>
        <p:txBody>
          <a:bodyPr vert="horz" lIns="64271" tIns="32136" rIns="64271" bIns="32136" rtlCol="0">
            <a:noAutofit/>
          </a:bodyPr>
          <a:lstStyle>
            <a:lvl1pPr marL="240030" indent="-240030" algn="l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02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027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039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80510" indent="-240030" algn="l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74868">
              <a:lnSpc>
                <a:spcPct val="100000"/>
              </a:lnSpc>
              <a:spcBef>
                <a:spcPts val="738"/>
              </a:spcBef>
              <a:buNone/>
              <a:defRPr/>
            </a:pPr>
            <a:r>
              <a:rPr lang="en-US" sz="1054" b="1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 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F2C13169-C5AC-B140-8F7C-8248FF5A145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7427"/>
          <a:stretch/>
        </p:blipFill>
        <p:spPr>
          <a:xfrm>
            <a:off x="5128594" y="1036854"/>
            <a:ext cx="1982484" cy="2249087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7C928C04-66B5-F147-8EED-C259CB48EE08}"/>
              </a:ext>
            </a:extLst>
          </p:cNvPr>
          <p:cNvSpPr txBox="1"/>
          <p:nvPr/>
        </p:nvSpPr>
        <p:spPr>
          <a:xfrm>
            <a:off x="5852845" y="2882581"/>
            <a:ext cx="7192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err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eGFP</a:t>
            </a:r>
            <a:endParaRPr lang="en-US" sz="9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29D3D67-28D6-1E48-84EF-FCB86212DAF9}"/>
              </a:ext>
            </a:extLst>
          </p:cNvPr>
          <p:cNvSpPr txBox="1"/>
          <p:nvPr/>
        </p:nvSpPr>
        <p:spPr>
          <a:xfrm>
            <a:off x="6195359" y="2879717"/>
            <a:ext cx="10258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rgbClr val="03C700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split-sfGFP</a:t>
            </a:r>
            <a:endParaRPr lang="en-US" sz="900" b="1" baseline="-25000" dirty="0">
              <a:solidFill>
                <a:srgbClr val="03C700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AD4BC5-5508-9E4E-9FCC-50FE4B3B865E}"/>
              </a:ext>
            </a:extLst>
          </p:cNvPr>
          <p:cNvSpPr/>
          <p:nvPr/>
        </p:nvSpPr>
        <p:spPr>
          <a:xfrm rot="2167963">
            <a:off x="1066049" y="1773936"/>
            <a:ext cx="72379" cy="5215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4CF4B4D-62E1-FB48-B384-37D507900300}"/>
              </a:ext>
            </a:extLst>
          </p:cNvPr>
          <p:cNvSpPr/>
          <p:nvPr/>
        </p:nvSpPr>
        <p:spPr>
          <a:xfrm rot="2614339">
            <a:off x="3952505" y="2173224"/>
            <a:ext cx="72379" cy="5215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78FD799-DD93-124A-872D-304CBCB7B14D}"/>
              </a:ext>
            </a:extLst>
          </p:cNvPr>
          <p:cNvSpPr/>
          <p:nvPr/>
        </p:nvSpPr>
        <p:spPr>
          <a:xfrm>
            <a:off x="94069" y="3711650"/>
            <a:ext cx="7017009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Figure S9. Somatic sfGFP</a:t>
            </a:r>
            <a:r>
              <a:rPr lang="en-US" sz="1100" b="1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compared to full-length </a:t>
            </a:r>
            <a:r>
              <a:rPr lang="en-US" sz="1100" b="1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eGFP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at the endogenous </a:t>
            </a:r>
            <a:r>
              <a:rPr lang="en-US" sz="1100" b="1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vha-13</a:t>
            </a:r>
            <a:r>
              <a:rPr lang="en-US" sz="11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locus</a:t>
            </a:r>
            <a:endParaRPr lang="en-US" sz="11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just"/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(A) Representative images of animals expressing sfGFP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1-10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in somatic tissues with endogenous VHA-13 tagged with sfGFP</a:t>
            </a:r>
            <a:r>
              <a:rPr lang="en-US" sz="1100" baseline="-25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(left panel), or endogenous VHA-13 tagged with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eGFP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in a wild-type background (right panel). Maximum intensity projections of 3D stacks shown. Scale bars, 50 µm. (B) Emission intensities from somatic split-sfGFP::VHA-13 and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eGFP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::VHA-13. Quantifications were performed in the cell body, as quantifications in the excretory canal had higher variance. Mean ± 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s.d.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Circles represent individuals (n=4 for each condition). **</a:t>
            </a:r>
            <a:r>
              <a:rPr lang="en-US" sz="11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&lt; 0.005. </a:t>
            </a:r>
          </a:p>
        </p:txBody>
      </p:sp>
    </p:spTree>
    <p:extLst>
      <p:ext uri="{BB962C8B-B14F-4D97-AF65-F5344CB8AC3E}">
        <p14:creationId xmlns:p14="http://schemas.microsoft.com/office/powerpoint/2010/main" val="941895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107089</TotalTime>
  <Words>1549</Words>
  <Application>Microsoft Macintosh PowerPoint</Application>
  <PresentationFormat>Custom</PresentationFormat>
  <Paragraphs>138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Helvetica Neue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Jerome Goudeau</dc:creator>
  <cp:lastModifiedBy>Jay Goudeau</cp:lastModifiedBy>
  <cp:revision>812</cp:revision>
  <cp:lastPrinted>2020-04-07T22:55:24Z</cp:lastPrinted>
  <dcterms:created xsi:type="dcterms:W3CDTF">2019-08-17T03:39:26Z</dcterms:created>
  <dcterms:modified xsi:type="dcterms:W3CDTF">2021-02-15T04:21:54Z</dcterms:modified>
</cp:coreProperties>
</file>