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08" r:id="rId1"/>
  </p:sldMasterIdLst>
  <p:notesMasterIdLst>
    <p:notesMasterId r:id="rId4"/>
  </p:notesMasterIdLst>
  <p:sldIdLst>
    <p:sldId id="436" r:id="rId2"/>
    <p:sldId id="434" r:id="rId3"/>
  </p:sldIdLst>
  <p:sldSz cx="9144000" cy="6858000" type="letter"/>
  <p:notesSz cx="9144000" cy="6858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616DA210-FB5B-4158-B5E0-FEB733F419BA}" styleName="Light Style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 styleId="{C083E6E3-FA7D-4D7B-A595-EF9225AFEA82}" styleName="Light Style 1 - Accent 3">
    <a:wholeTbl>
      <a:tcTxStyle>
        <a:fontRef idx="minor">
          <a:scrgbClr r="0" g="0" b="0"/>
        </a:fontRef>
        <a:schemeClr val="tx1"/>
      </a:tcTxStyle>
      <a:tcStyle>
        <a:tcBdr>
          <a:left>
            <a:ln>
              <a:noFill/>
            </a:ln>
          </a:left>
          <a:right>
            <a:ln>
              <a:noFill/>
            </a:ln>
          </a:right>
          <a:top>
            <a:ln w="12700" cmpd="sng">
              <a:solidFill>
                <a:schemeClr val="accent3"/>
              </a:solidFill>
            </a:ln>
          </a:top>
          <a:bottom>
            <a:ln w="12700" cmpd="sng">
              <a:solidFill>
                <a:schemeClr val="accent3"/>
              </a:solidFill>
            </a:ln>
          </a:bottom>
          <a:insideH>
            <a:ln>
              <a:noFill/>
            </a:ln>
          </a:insideH>
          <a:insideV>
            <a:ln>
              <a:noFill/>
            </a:ln>
          </a:insideV>
        </a:tcBdr>
        <a:fill>
          <a:noFill/>
        </a:fill>
      </a:tcStyle>
    </a:wholeTbl>
    <a:band1H>
      <a:tcStyle>
        <a:tcBdr/>
        <a:fill>
          <a:solidFill>
            <a:schemeClr val="accent3">
              <a:alpha val="20000"/>
            </a:schemeClr>
          </a:solidFill>
        </a:fill>
      </a:tcStyle>
    </a:band1H>
    <a:band2H>
      <a:tcStyle>
        <a:tcBdr/>
      </a:tcStyle>
    </a:band2H>
    <a:band1V>
      <a:tcStyle>
        <a:tcBdr/>
        <a:fill>
          <a:solidFill>
            <a:schemeClr val="accent3">
              <a:alpha val="20000"/>
            </a:schemeClr>
          </a:solidFill>
        </a:fill>
      </a:tcStyle>
    </a:band1V>
    <a:lastCol>
      <a:tcTxStyle b="on"/>
      <a:tcStyle>
        <a:tcBdr/>
      </a:tcStyle>
    </a:lastCol>
    <a:firstCol>
      <a:tcTxStyle b="on"/>
      <a:tcStyle>
        <a:tcBdr/>
      </a:tcStyle>
    </a:firstCol>
    <a:lastRow>
      <a:tcTxStyle b="on"/>
      <a:tcStyle>
        <a:tcBdr>
          <a:top>
            <a:ln w="12700" cmpd="sng">
              <a:solidFill>
                <a:schemeClr val="accent3"/>
              </a:solidFill>
            </a:ln>
          </a:top>
        </a:tcBdr>
        <a:fill>
          <a:noFill/>
        </a:fill>
      </a:tcStyle>
    </a:lastRow>
    <a:firstRow>
      <a:tcTxStyle b="on"/>
      <a:tcStyle>
        <a:tcBdr>
          <a:bottom>
            <a:ln w="12700" cmpd="sng">
              <a:solidFill>
                <a:schemeClr val="accent3"/>
              </a:solidFill>
            </a:ln>
          </a:bottom>
        </a:tcBdr>
        <a:fill>
          <a:noFill/>
        </a:fill>
      </a:tcStyle>
    </a:firstRow>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0E3FDE45-AF77-4B5C-9715-49D594BDF05E}" styleName="Light Style 1 - Accent 2">
    <a:wholeTbl>
      <a:tcTxStyle>
        <a:fontRef idx="minor">
          <a:scrgbClr r="0" g="0" b="0"/>
        </a:fontRef>
        <a:schemeClr val="tx1"/>
      </a:tcTxStyle>
      <a:tcStyle>
        <a:tcBdr>
          <a:left>
            <a:ln>
              <a:noFill/>
            </a:ln>
          </a:left>
          <a:right>
            <a:ln>
              <a:noFill/>
            </a:ln>
          </a:right>
          <a:top>
            <a:ln w="12700" cmpd="sng">
              <a:solidFill>
                <a:schemeClr val="accent2"/>
              </a:solidFill>
            </a:ln>
          </a:top>
          <a:bottom>
            <a:ln w="12700" cmpd="sng">
              <a:solidFill>
                <a:schemeClr val="accent2"/>
              </a:solidFill>
            </a:ln>
          </a:bottom>
          <a:insideH>
            <a:ln>
              <a:noFill/>
            </a:ln>
          </a:insideH>
          <a:insideV>
            <a:ln>
              <a:noFill/>
            </a:ln>
          </a:insideV>
        </a:tcBdr>
        <a:fill>
          <a:noFill/>
        </a:fill>
      </a:tcStyle>
    </a:wholeTbl>
    <a:band1H>
      <a:tcStyle>
        <a:tcBdr/>
        <a:fill>
          <a:solidFill>
            <a:schemeClr val="accent2">
              <a:alpha val="20000"/>
            </a:schemeClr>
          </a:solidFill>
        </a:fill>
      </a:tcStyle>
    </a:band1H>
    <a:band2H>
      <a:tcStyle>
        <a:tcBdr/>
      </a:tcStyle>
    </a:band2H>
    <a:band1V>
      <a:tcStyle>
        <a:tcBdr/>
        <a:fill>
          <a:solidFill>
            <a:schemeClr val="accent2">
              <a:alpha val="20000"/>
            </a:schemeClr>
          </a:solidFill>
        </a:fill>
      </a:tcStyle>
    </a:band1V>
    <a:lastCol>
      <a:tcTxStyle b="on"/>
      <a:tcStyle>
        <a:tcBdr/>
      </a:tcStyle>
    </a:lastCol>
    <a:firstCol>
      <a:tcTxStyle b="on"/>
      <a:tcStyle>
        <a:tcBdr/>
      </a:tcStyle>
    </a:firstCol>
    <a:lastRow>
      <a:tcTxStyle b="on"/>
      <a:tcStyle>
        <a:tcBdr>
          <a:top>
            <a:ln w="12700" cmpd="sng">
              <a:solidFill>
                <a:schemeClr val="accent2"/>
              </a:solidFill>
            </a:ln>
          </a:top>
        </a:tcBdr>
        <a:fill>
          <a:noFill/>
        </a:fill>
      </a:tcStyle>
    </a:lastRow>
    <a:firstRow>
      <a:tcTxStyle b="on"/>
      <a:tcStyle>
        <a:tcBdr>
          <a:bottom>
            <a:ln w="12700" cmpd="sng">
              <a:solidFill>
                <a:schemeClr val="accent2"/>
              </a:solidFill>
            </a:ln>
          </a:bottom>
        </a:tcBdr>
        <a:fill>
          <a:noFill/>
        </a:fill>
      </a:tcStyle>
    </a:firstRow>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6013"/>
    <p:restoredTop sz="94158"/>
  </p:normalViewPr>
  <p:slideViewPr>
    <p:cSldViewPr snapToGrid="0" snapToObjects="1">
      <p:cViewPr>
        <p:scale>
          <a:sx n="98" d="100"/>
          <a:sy n="98" d="100"/>
        </p:scale>
        <p:origin x="1152" y="4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3962400" cy="344091"/>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5179484" y="1"/>
            <a:ext cx="3962400" cy="344091"/>
          </a:xfrm>
          <a:prstGeom prst="rect">
            <a:avLst/>
          </a:prstGeom>
        </p:spPr>
        <p:txBody>
          <a:bodyPr vert="horz" lIns="91440" tIns="45720" rIns="91440" bIns="45720" rtlCol="0"/>
          <a:lstStyle>
            <a:lvl1pPr algn="r">
              <a:defRPr sz="1200"/>
            </a:lvl1pPr>
          </a:lstStyle>
          <a:p>
            <a:fld id="{4F16D1FD-42F6-1849-AA3B-AF52206BB567}" type="datetimeFigureOut">
              <a:rPr lang="en-US" smtClean="0"/>
              <a:t>11/28/20</a:t>
            </a:fld>
            <a:endParaRPr lang="en-US"/>
          </a:p>
        </p:txBody>
      </p:sp>
      <p:sp>
        <p:nvSpPr>
          <p:cNvPr id="4" name="Slide Image Placeholder 3"/>
          <p:cNvSpPr>
            <a:spLocks noGrp="1" noRot="1" noChangeAspect="1"/>
          </p:cNvSpPr>
          <p:nvPr>
            <p:ph type="sldImg" idx="2"/>
          </p:nvPr>
        </p:nvSpPr>
        <p:spPr>
          <a:xfrm>
            <a:off x="3028950" y="857250"/>
            <a:ext cx="3086100" cy="2314575"/>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914400" y="3300412"/>
            <a:ext cx="7315200" cy="2700338"/>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6513910"/>
            <a:ext cx="3962400" cy="34409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5179484" y="6513910"/>
            <a:ext cx="3962400" cy="344090"/>
          </a:xfrm>
          <a:prstGeom prst="rect">
            <a:avLst/>
          </a:prstGeom>
        </p:spPr>
        <p:txBody>
          <a:bodyPr vert="horz" lIns="91440" tIns="45720" rIns="91440" bIns="45720" rtlCol="0" anchor="b"/>
          <a:lstStyle>
            <a:lvl1pPr algn="r">
              <a:defRPr sz="1200"/>
            </a:lvl1pPr>
          </a:lstStyle>
          <a:p>
            <a:fld id="{2096C434-C3F9-4243-B5C4-6C862D5C0C3D}" type="slidenum">
              <a:rPr lang="en-US" smtClean="0"/>
              <a:t>‹#›</a:t>
            </a:fld>
            <a:endParaRPr lang="en-US"/>
          </a:p>
        </p:txBody>
      </p:sp>
    </p:spTree>
    <p:extLst>
      <p:ext uri="{BB962C8B-B14F-4D97-AF65-F5344CB8AC3E}">
        <p14:creationId xmlns:p14="http://schemas.microsoft.com/office/powerpoint/2010/main" val="753938244"/>
      </p:ext>
    </p:extLst>
  </p:cSld>
  <p:clrMap bg1="lt1" tx1="dk1" bg2="lt2" tx2="dk2" accent1="accent1" accent2="accent2" accent3="accent3" accent4="accent4" accent5="accent5" accent6="accent6" hlink="hlink" folHlink="folHlink"/>
  <p:notesStyle>
    <a:lvl1pPr marL="0" algn="l" defTabSz="804569" rtl="0" eaLnBrk="1" latinLnBrk="0" hangingPunct="1">
      <a:defRPr sz="1056" kern="1200">
        <a:solidFill>
          <a:schemeClr val="tx1"/>
        </a:solidFill>
        <a:latin typeface="+mn-lt"/>
        <a:ea typeface="+mn-ea"/>
        <a:cs typeface="+mn-cs"/>
      </a:defRPr>
    </a:lvl1pPr>
    <a:lvl2pPr marL="402284" algn="l" defTabSz="804569" rtl="0" eaLnBrk="1" latinLnBrk="0" hangingPunct="1">
      <a:defRPr sz="1056" kern="1200">
        <a:solidFill>
          <a:schemeClr val="tx1"/>
        </a:solidFill>
        <a:latin typeface="+mn-lt"/>
        <a:ea typeface="+mn-ea"/>
        <a:cs typeface="+mn-cs"/>
      </a:defRPr>
    </a:lvl2pPr>
    <a:lvl3pPr marL="804569" algn="l" defTabSz="804569" rtl="0" eaLnBrk="1" latinLnBrk="0" hangingPunct="1">
      <a:defRPr sz="1056" kern="1200">
        <a:solidFill>
          <a:schemeClr val="tx1"/>
        </a:solidFill>
        <a:latin typeface="+mn-lt"/>
        <a:ea typeface="+mn-ea"/>
        <a:cs typeface="+mn-cs"/>
      </a:defRPr>
    </a:lvl3pPr>
    <a:lvl4pPr marL="1206855" algn="l" defTabSz="804569" rtl="0" eaLnBrk="1" latinLnBrk="0" hangingPunct="1">
      <a:defRPr sz="1056" kern="1200">
        <a:solidFill>
          <a:schemeClr val="tx1"/>
        </a:solidFill>
        <a:latin typeface="+mn-lt"/>
        <a:ea typeface="+mn-ea"/>
        <a:cs typeface="+mn-cs"/>
      </a:defRPr>
    </a:lvl4pPr>
    <a:lvl5pPr marL="1609139" algn="l" defTabSz="804569" rtl="0" eaLnBrk="1" latinLnBrk="0" hangingPunct="1">
      <a:defRPr sz="1056" kern="1200">
        <a:solidFill>
          <a:schemeClr val="tx1"/>
        </a:solidFill>
        <a:latin typeface="+mn-lt"/>
        <a:ea typeface="+mn-ea"/>
        <a:cs typeface="+mn-cs"/>
      </a:defRPr>
    </a:lvl5pPr>
    <a:lvl6pPr marL="2011423" algn="l" defTabSz="804569" rtl="0" eaLnBrk="1" latinLnBrk="0" hangingPunct="1">
      <a:defRPr sz="1056" kern="1200">
        <a:solidFill>
          <a:schemeClr val="tx1"/>
        </a:solidFill>
        <a:latin typeface="+mn-lt"/>
        <a:ea typeface="+mn-ea"/>
        <a:cs typeface="+mn-cs"/>
      </a:defRPr>
    </a:lvl6pPr>
    <a:lvl7pPr marL="2413708" algn="l" defTabSz="804569" rtl="0" eaLnBrk="1" latinLnBrk="0" hangingPunct="1">
      <a:defRPr sz="1056" kern="1200">
        <a:solidFill>
          <a:schemeClr val="tx1"/>
        </a:solidFill>
        <a:latin typeface="+mn-lt"/>
        <a:ea typeface="+mn-ea"/>
        <a:cs typeface="+mn-cs"/>
      </a:defRPr>
    </a:lvl7pPr>
    <a:lvl8pPr marL="2815992" algn="l" defTabSz="804569" rtl="0" eaLnBrk="1" latinLnBrk="0" hangingPunct="1">
      <a:defRPr sz="1056" kern="1200">
        <a:solidFill>
          <a:schemeClr val="tx1"/>
        </a:solidFill>
        <a:latin typeface="+mn-lt"/>
        <a:ea typeface="+mn-ea"/>
        <a:cs typeface="+mn-cs"/>
      </a:defRPr>
    </a:lvl8pPr>
    <a:lvl9pPr marL="3218278" algn="l" defTabSz="804569" rtl="0" eaLnBrk="1" latinLnBrk="0" hangingPunct="1">
      <a:defRPr sz="1056"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DE0DB35C-E47C-6D4F-A0F4-534F52F1EA49}" type="datetimeFigureOut">
              <a:rPr lang="en-US" smtClean="0"/>
              <a:t>11/28/20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CF86040-DE76-D348-B82B-40DF159CC684}" type="slidenum">
              <a:rPr lang="en-US" smtClean="0"/>
              <a:t>‹#›</a:t>
            </a:fld>
            <a:endParaRPr lang="en-US"/>
          </a:p>
        </p:txBody>
      </p:sp>
    </p:spTree>
    <p:extLst>
      <p:ext uri="{BB962C8B-B14F-4D97-AF65-F5344CB8AC3E}">
        <p14:creationId xmlns:p14="http://schemas.microsoft.com/office/powerpoint/2010/main" val="70921076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E0DB35C-E47C-6D4F-A0F4-534F52F1EA49}" type="datetimeFigureOut">
              <a:rPr lang="en-US" smtClean="0"/>
              <a:t>11/28/20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CF86040-DE76-D348-B82B-40DF159CC684}" type="slidenum">
              <a:rPr lang="en-US" smtClean="0"/>
              <a:t>‹#›</a:t>
            </a:fld>
            <a:endParaRPr lang="en-US"/>
          </a:p>
        </p:txBody>
      </p:sp>
    </p:spTree>
    <p:extLst>
      <p:ext uri="{BB962C8B-B14F-4D97-AF65-F5344CB8AC3E}">
        <p14:creationId xmlns:p14="http://schemas.microsoft.com/office/powerpoint/2010/main" val="270434019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E0DB35C-E47C-6D4F-A0F4-534F52F1EA49}" type="datetimeFigureOut">
              <a:rPr lang="en-US" smtClean="0"/>
              <a:t>11/28/20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CF86040-DE76-D348-B82B-40DF159CC684}" type="slidenum">
              <a:rPr lang="en-US" smtClean="0"/>
              <a:t>‹#›</a:t>
            </a:fld>
            <a:endParaRPr lang="en-US"/>
          </a:p>
        </p:txBody>
      </p:sp>
    </p:spTree>
    <p:extLst>
      <p:ext uri="{BB962C8B-B14F-4D97-AF65-F5344CB8AC3E}">
        <p14:creationId xmlns:p14="http://schemas.microsoft.com/office/powerpoint/2010/main" val="311038863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E0DB35C-E47C-6D4F-A0F4-534F52F1EA49}" type="datetimeFigureOut">
              <a:rPr lang="en-US" smtClean="0"/>
              <a:t>11/28/20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CF86040-DE76-D348-B82B-40DF159CC684}" type="slidenum">
              <a:rPr lang="en-US" smtClean="0"/>
              <a:t>‹#›</a:t>
            </a:fld>
            <a:endParaRPr lang="en-US"/>
          </a:p>
        </p:txBody>
      </p:sp>
    </p:spTree>
    <p:extLst>
      <p:ext uri="{BB962C8B-B14F-4D97-AF65-F5344CB8AC3E}">
        <p14:creationId xmlns:p14="http://schemas.microsoft.com/office/powerpoint/2010/main" val="126765985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DE0DB35C-E47C-6D4F-A0F4-534F52F1EA49}" type="datetimeFigureOut">
              <a:rPr lang="en-US" smtClean="0"/>
              <a:t>11/28/20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CF86040-DE76-D348-B82B-40DF159CC684}" type="slidenum">
              <a:rPr lang="en-US" smtClean="0"/>
              <a:t>‹#›</a:t>
            </a:fld>
            <a:endParaRPr lang="en-US"/>
          </a:p>
        </p:txBody>
      </p:sp>
    </p:spTree>
    <p:extLst>
      <p:ext uri="{BB962C8B-B14F-4D97-AF65-F5344CB8AC3E}">
        <p14:creationId xmlns:p14="http://schemas.microsoft.com/office/powerpoint/2010/main" val="270783970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DE0DB35C-E47C-6D4F-A0F4-534F52F1EA49}" type="datetimeFigureOut">
              <a:rPr lang="en-US" smtClean="0"/>
              <a:t>11/28/20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CF86040-DE76-D348-B82B-40DF159CC684}" type="slidenum">
              <a:rPr lang="en-US" smtClean="0"/>
              <a:t>‹#›</a:t>
            </a:fld>
            <a:endParaRPr lang="en-US"/>
          </a:p>
        </p:txBody>
      </p:sp>
    </p:spTree>
    <p:extLst>
      <p:ext uri="{BB962C8B-B14F-4D97-AF65-F5344CB8AC3E}">
        <p14:creationId xmlns:p14="http://schemas.microsoft.com/office/powerpoint/2010/main" val="108929596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DE0DB35C-E47C-6D4F-A0F4-534F52F1EA49}" type="datetimeFigureOut">
              <a:rPr lang="en-US" smtClean="0"/>
              <a:t>11/28/20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CF86040-DE76-D348-B82B-40DF159CC684}" type="slidenum">
              <a:rPr lang="en-US" smtClean="0"/>
              <a:t>‹#›</a:t>
            </a:fld>
            <a:endParaRPr lang="en-US"/>
          </a:p>
        </p:txBody>
      </p:sp>
    </p:spTree>
    <p:extLst>
      <p:ext uri="{BB962C8B-B14F-4D97-AF65-F5344CB8AC3E}">
        <p14:creationId xmlns:p14="http://schemas.microsoft.com/office/powerpoint/2010/main" val="36729374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DE0DB35C-E47C-6D4F-A0F4-534F52F1EA49}" type="datetimeFigureOut">
              <a:rPr lang="en-US" smtClean="0"/>
              <a:t>11/28/20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CF86040-DE76-D348-B82B-40DF159CC684}" type="slidenum">
              <a:rPr lang="en-US" smtClean="0"/>
              <a:t>‹#›</a:t>
            </a:fld>
            <a:endParaRPr lang="en-US"/>
          </a:p>
        </p:txBody>
      </p:sp>
    </p:spTree>
    <p:extLst>
      <p:ext uri="{BB962C8B-B14F-4D97-AF65-F5344CB8AC3E}">
        <p14:creationId xmlns:p14="http://schemas.microsoft.com/office/powerpoint/2010/main" val="166907392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E0DB35C-E47C-6D4F-A0F4-534F52F1EA49}" type="datetimeFigureOut">
              <a:rPr lang="en-US" smtClean="0"/>
              <a:t>11/28/20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CF86040-DE76-D348-B82B-40DF159CC684}" type="slidenum">
              <a:rPr lang="en-US" smtClean="0"/>
              <a:t>‹#›</a:t>
            </a:fld>
            <a:endParaRPr lang="en-US"/>
          </a:p>
        </p:txBody>
      </p:sp>
    </p:spTree>
    <p:extLst>
      <p:ext uri="{BB962C8B-B14F-4D97-AF65-F5344CB8AC3E}">
        <p14:creationId xmlns:p14="http://schemas.microsoft.com/office/powerpoint/2010/main" val="27872424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DE0DB35C-E47C-6D4F-A0F4-534F52F1EA49}" type="datetimeFigureOut">
              <a:rPr lang="en-US" smtClean="0"/>
              <a:t>11/28/20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CF86040-DE76-D348-B82B-40DF159CC684}" type="slidenum">
              <a:rPr lang="en-US" smtClean="0"/>
              <a:t>‹#›</a:t>
            </a:fld>
            <a:endParaRPr lang="en-US"/>
          </a:p>
        </p:txBody>
      </p:sp>
    </p:spTree>
    <p:extLst>
      <p:ext uri="{BB962C8B-B14F-4D97-AF65-F5344CB8AC3E}">
        <p14:creationId xmlns:p14="http://schemas.microsoft.com/office/powerpoint/2010/main" val="244854043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DE0DB35C-E47C-6D4F-A0F4-534F52F1EA49}" type="datetimeFigureOut">
              <a:rPr lang="en-US" smtClean="0"/>
              <a:t>11/28/20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CF86040-DE76-D348-B82B-40DF159CC684}" type="slidenum">
              <a:rPr lang="en-US" smtClean="0"/>
              <a:t>‹#›</a:t>
            </a:fld>
            <a:endParaRPr lang="en-US"/>
          </a:p>
        </p:txBody>
      </p:sp>
    </p:spTree>
    <p:extLst>
      <p:ext uri="{BB962C8B-B14F-4D97-AF65-F5344CB8AC3E}">
        <p14:creationId xmlns:p14="http://schemas.microsoft.com/office/powerpoint/2010/main" val="148482965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E0DB35C-E47C-6D4F-A0F4-534F52F1EA49}" type="datetimeFigureOut">
              <a:rPr lang="en-US" smtClean="0"/>
              <a:t>11/28/20</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CF86040-DE76-D348-B82B-40DF159CC684}" type="slidenum">
              <a:rPr lang="en-US" smtClean="0"/>
              <a:t>‹#›</a:t>
            </a:fld>
            <a:endParaRPr lang="en-US"/>
          </a:p>
        </p:txBody>
      </p:sp>
    </p:spTree>
    <p:extLst>
      <p:ext uri="{BB962C8B-B14F-4D97-AF65-F5344CB8AC3E}">
        <p14:creationId xmlns:p14="http://schemas.microsoft.com/office/powerpoint/2010/main" val="3719780656"/>
      </p:ext>
    </p:extLst>
  </p:cSld>
  <p:clrMap bg1="lt1" tx1="dk1" bg2="lt2" tx2="dk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1" name="Group 10">
            <a:extLst>
              <a:ext uri="{FF2B5EF4-FFF2-40B4-BE49-F238E27FC236}">
                <a16:creationId xmlns:a16="http://schemas.microsoft.com/office/drawing/2014/main" id="{BCD41D9A-AC7C-9843-9D90-A1E2C4CE3AFA}"/>
              </a:ext>
            </a:extLst>
          </p:cNvPr>
          <p:cNvGrpSpPr/>
          <p:nvPr/>
        </p:nvGrpSpPr>
        <p:grpSpPr>
          <a:xfrm>
            <a:off x="0" y="271298"/>
            <a:ext cx="8915400" cy="2780706"/>
            <a:chOff x="0" y="2225048"/>
            <a:chExt cx="8915400" cy="2780706"/>
          </a:xfrm>
        </p:grpSpPr>
        <p:pic>
          <p:nvPicPr>
            <p:cNvPr id="6" name="Picture 5">
              <a:extLst>
                <a:ext uri="{FF2B5EF4-FFF2-40B4-BE49-F238E27FC236}">
                  <a16:creationId xmlns:a16="http://schemas.microsoft.com/office/drawing/2014/main" id="{8FA2871A-6344-5F49-995B-BC2E0620F8A3}"/>
                </a:ext>
              </a:extLst>
            </p:cNvPr>
            <p:cNvPicPr>
              <a:picLocks/>
            </p:cNvPicPr>
            <p:nvPr/>
          </p:nvPicPr>
          <p:blipFill rotWithShape="1">
            <a:blip r:embed="rId2"/>
            <a:srcRect b="68810"/>
            <a:stretch/>
          </p:blipFill>
          <p:spPr>
            <a:xfrm>
              <a:off x="0" y="2225048"/>
              <a:ext cx="8915400" cy="2780706"/>
            </a:xfrm>
            <a:prstGeom prst="rect">
              <a:avLst/>
            </a:prstGeom>
          </p:spPr>
        </p:pic>
        <p:sp>
          <p:nvSpPr>
            <p:cNvPr id="5" name="Rectangle 4">
              <a:extLst>
                <a:ext uri="{FF2B5EF4-FFF2-40B4-BE49-F238E27FC236}">
                  <a16:creationId xmlns:a16="http://schemas.microsoft.com/office/drawing/2014/main" id="{E1E9EE51-E53E-1F4B-A210-27943B22B55B}"/>
                </a:ext>
              </a:extLst>
            </p:cNvPr>
            <p:cNvSpPr/>
            <p:nvPr/>
          </p:nvSpPr>
          <p:spPr>
            <a:xfrm>
              <a:off x="4577205" y="2299371"/>
              <a:ext cx="124691" cy="822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TextBox 6">
              <a:extLst>
                <a:ext uri="{FF2B5EF4-FFF2-40B4-BE49-F238E27FC236}">
                  <a16:creationId xmlns:a16="http://schemas.microsoft.com/office/drawing/2014/main" id="{66AAC933-509D-5141-AACE-47EA65A56765}"/>
                </a:ext>
              </a:extLst>
            </p:cNvPr>
            <p:cNvSpPr txBox="1"/>
            <p:nvPr/>
          </p:nvSpPr>
          <p:spPr>
            <a:xfrm>
              <a:off x="4518363" y="2232797"/>
              <a:ext cx="242374" cy="215444"/>
            </a:xfrm>
            <a:prstGeom prst="rect">
              <a:avLst/>
            </a:prstGeom>
            <a:noFill/>
            <a:ln>
              <a:noFill/>
            </a:ln>
          </p:spPr>
          <p:txBody>
            <a:bodyPr wrap="none" rtlCol="0">
              <a:spAutoFit/>
            </a:bodyPr>
            <a:lstStyle/>
            <a:p>
              <a:r>
                <a:rPr lang="en-US" sz="800" dirty="0">
                  <a:latin typeface="Arial" panose="020B0604020202020204" pitchFamily="34" charset="0"/>
                  <a:cs typeface="Arial" panose="020B0604020202020204" pitchFamily="34" charset="0"/>
                </a:rPr>
                <a:t>2</a:t>
              </a:r>
            </a:p>
          </p:txBody>
        </p:sp>
      </p:grpSp>
      <p:grpSp>
        <p:nvGrpSpPr>
          <p:cNvPr id="12" name="Group 11">
            <a:extLst>
              <a:ext uri="{FF2B5EF4-FFF2-40B4-BE49-F238E27FC236}">
                <a16:creationId xmlns:a16="http://schemas.microsoft.com/office/drawing/2014/main" id="{5BC007AE-583C-A94B-8629-3F8683F15021}"/>
              </a:ext>
            </a:extLst>
          </p:cNvPr>
          <p:cNvGrpSpPr/>
          <p:nvPr/>
        </p:nvGrpSpPr>
        <p:grpSpPr>
          <a:xfrm>
            <a:off x="0" y="3326153"/>
            <a:ext cx="8915400" cy="3010040"/>
            <a:chOff x="58615" y="527535"/>
            <a:chExt cx="8915400" cy="3010040"/>
          </a:xfrm>
        </p:grpSpPr>
        <p:pic>
          <p:nvPicPr>
            <p:cNvPr id="13" name="Picture 12">
              <a:extLst>
                <a:ext uri="{FF2B5EF4-FFF2-40B4-BE49-F238E27FC236}">
                  <a16:creationId xmlns:a16="http://schemas.microsoft.com/office/drawing/2014/main" id="{6C505772-DC62-8A4F-823A-837BEC936B5B}"/>
                </a:ext>
              </a:extLst>
            </p:cNvPr>
            <p:cNvPicPr>
              <a:picLocks noChangeAspect="1"/>
            </p:cNvPicPr>
            <p:nvPr/>
          </p:nvPicPr>
          <p:blipFill rotWithShape="1">
            <a:blip r:embed="rId2"/>
            <a:srcRect t="32841" b="33396"/>
            <a:stretch/>
          </p:blipFill>
          <p:spPr>
            <a:xfrm>
              <a:off x="58615" y="527535"/>
              <a:ext cx="8915400" cy="3010040"/>
            </a:xfrm>
            <a:prstGeom prst="rect">
              <a:avLst/>
            </a:prstGeom>
          </p:spPr>
        </p:pic>
        <p:sp>
          <p:nvSpPr>
            <p:cNvPr id="14" name="Rectangle 13">
              <a:extLst>
                <a:ext uri="{FF2B5EF4-FFF2-40B4-BE49-F238E27FC236}">
                  <a16:creationId xmlns:a16="http://schemas.microsoft.com/office/drawing/2014/main" id="{6F112839-15DC-8442-A9F5-1071221C2CD1}"/>
                </a:ext>
              </a:extLst>
            </p:cNvPr>
            <p:cNvSpPr/>
            <p:nvPr/>
          </p:nvSpPr>
          <p:spPr>
            <a:xfrm>
              <a:off x="4667354" y="644163"/>
              <a:ext cx="124691" cy="822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 name="TextBox 14">
              <a:extLst>
                <a:ext uri="{FF2B5EF4-FFF2-40B4-BE49-F238E27FC236}">
                  <a16:creationId xmlns:a16="http://schemas.microsoft.com/office/drawing/2014/main" id="{BC5D9A08-F917-FE4E-B51D-2892ED924EFE}"/>
                </a:ext>
              </a:extLst>
            </p:cNvPr>
            <p:cNvSpPr txBox="1"/>
            <p:nvPr/>
          </p:nvSpPr>
          <p:spPr>
            <a:xfrm>
              <a:off x="4608512" y="577589"/>
              <a:ext cx="242374" cy="215444"/>
            </a:xfrm>
            <a:prstGeom prst="rect">
              <a:avLst/>
            </a:prstGeom>
            <a:noFill/>
            <a:ln>
              <a:noFill/>
            </a:ln>
          </p:spPr>
          <p:txBody>
            <a:bodyPr wrap="none" rtlCol="0">
              <a:spAutoFit/>
            </a:bodyPr>
            <a:lstStyle/>
            <a:p>
              <a:r>
                <a:rPr lang="en-US" sz="800" dirty="0">
                  <a:latin typeface="Arial" panose="020B0604020202020204" pitchFamily="34" charset="0"/>
                  <a:cs typeface="Arial" panose="020B0604020202020204" pitchFamily="34" charset="0"/>
                </a:rPr>
                <a:t>3</a:t>
              </a:r>
            </a:p>
          </p:txBody>
        </p:sp>
      </p:grpSp>
    </p:spTree>
    <p:extLst>
      <p:ext uri="{BB962C8B-B14F-4D97-AF65-F5344CB8AC3E}">
        <p14:creationId xmlns:p14="http://schemas.microsoft.com/office/powerpoint/2010/main" val="351607862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3" name="Group 42">
            <a:extLst>
              <a:ext uri="{FF2B5EF4-FFF2-40B4-BE49-F238E27FC236}">
                <a16:creationId xmlns:a16="http://schemas.microsoft.com/office/drawing/2014/main" id="{E4FE5F80-4BA9-594C-8A41-99B22655230F}"/>
              </a:ext>
            </a:extLst>
          </p:cNvPr>
          <p:cNvGrpSpPr/>
          <p:nvPr/>
        </p:nvGrpSpPr>
        <p:grpSpPr>
          <a:xfrm>
            <a:off x="0" y="846596"/>
            <a:ext cx="8952159" cy="2977382"/>
            <a:chOff x="70338" y="3478960"/>
            <a:chExt cx="8952159" cy="2977382"/>
          </a:xfrm>
        </p:grpSpPr>
        <p:pic>
          <p:nvPicPr>
            <p:cNvPr id="8" name="Picture 7">
              <a:extLst>
                <a:ext uri="{FF2B5EF4-FFF2-40B4-BE49-F238E27FC236}">
                  <a16:creationId xmlns:a16="http://schemas.microsoft.com/office/drawing/2014/main" id="{5353FD21-1DA9-4049-B214-35CC64EE6338}"/>
                </a:ext>
              </a:extLst>
            </p:cNvPr>
            <p:cNvPicPr>
              <a:picLocks noChangeAspect="1"/>
            </p:cNvPicPr>
            <p:nvPr/>
          </p:nvPicPr>
          <p:blipFill rotWithShape="1">
            <a:blip r:embed="rId2"/>
            <a:srcRect t="66604"/>
            <a:stretch/>
          </p:blipFill>
          <p:spPr>
            <a:xfrm>
              <a:off x="70338" y="3478960"/>
              <a:ext cx="8915400" cy="2977382"/>
            </a:xfrm>
            <a:prstGeom prst="rect">
              <a:avLst/>
            </a:prstGeom>
          </p:spPr>
        </p:pic>
        <p:sp>
          <p:nvSpPr>
            <p:cNvPr id="11" name="Rectangle 10">
              <a:extLst>
                <a:ext uri="{FF2B5EF4-FFF2-40B4-BE49-F238E27FC236}">
                  <a16:creationId xmlns:a16="http://schemas.microsoft.com/office/drawing/2014/main" id="{CECF120B-A167-B248-89EE-9A53F961AB46}"/>
                </a:ext>
              </a:extLst>
            </p:cNvPr>
            <p:cNvSpPr/>
            <p:nvPr/>
          </p:nvSpPr>
          <p:spPr>
            <a:xfrm>
              <a:off x="3113527" y="3550718"/>
              <a:ext cx="124691" cy="822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 name="TextBox 11">
              <a:extLst>
                <a:ext uri="{FF2B5EF4-FFF2-40B4-BE49-F238E27FC236}">
                  <a16:creationId xmlns:a16="http://schemas.microsoft.com/office/drawing/2014/main" id="{95413CB9-596E-E740-9BD2-955F67CC92EF}"/>
                </a:ext>
              </a:extLst>
            </p:cNvPr>
            <p:cNvSpPr txBox="1"/>
            <p:nvPr/>
          </p:nvSpPr>
          <p:spPr>
            <a:xfrm>
              <a:off x="3054685" y="3484144"/>
              <a:ext cx="242374" cy="215444"/>
            </a:xfrm>
            <a:prstGeom prst="rect">
              <a:avLst/>
            </a:prstGeom>
            <a:noFill/>
            <a:ln>
              <a:noFill/>
            </a:ln>
          </p:spPr>
          <p:txBody>
            <a:bodyPr wrap="none" rtlCol="0">
              <a:spAutoFit/>
            </a:bodyPr>
            <a:lstStyle/>
            <a:p>
              <a:r>
                <a:rPr lang="en-US" sz="800" dirty="0">
                  <a:latin typeface="Arial" panose="020B0604020202020204" pitchFamily="34" charset="0"/>
                  <a:cs typeface="Arial" panose="020B0604020202020204" pitchFamily="34" charset="0"/>
                </a:rPr>
                <a:t>4</a:t>
              </a:r>
            </a:p>
          </p:txBody>
        </p:sp>
        <p:sp>
          <p:nvSpPr>
            <p:cNvPr id="14" name="Rectangle 13">
              <a:extLst>
                <a:ext uri="{FF2B5EF4-FFF2-40B4-BE49-F238E27FC236}">
                  <a16:creationId xmlns:a16="http://schemas.microsoft.com/office/drawing/2014/main" id="{3A1FFC1C-F282-BA4D-ACF5-1630B8832392}"/>
                </a:ext>
              </a:extLst>
            </p:cNvPr>
            <p:cNvSpPr/>
            <p:nvPr/>
          </p:nvSpPr>
          <p:spPr>
            <a:xfrm>
              <a:off x="6470830" y="3561869"/>
              <a:ext cx="124691" cy="822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 name="TextBox 14">
              <a:extLst>
                <a:ext uri="{FF2B5EF4-FFF2-40B4-BE49-F238E27FC236}">
                  <a16:creationId xmlns:a16="http://schemas.microsoft.com/office/drawing/2014/main" id="{994C5FB2-3792-7C46-AAFF-5B275B249D03}"/>
                </a:ext>
              </a:extLst>
            </p:cNvPr>
            <p:cNvSpPr txBox="1"/>
            <p:nvPr/>
          </p:nvSpPr>
          <p:spPr>
            <a:xfrm>
              <a:off x="6411988" y="3495295"/>
              <a:ext cx="242374" cy="215444"/>
            </a:xfrm>
            <a:prstGeom prst="rect">
              <a:avLst/>
            </a:prstGeom>
            <a:noFill/>
            <a:ln>
              <a:noFill/>
            </a:ln>
          </p:spPr>
          <p:txBody>
            <a:bodyPr wrap="none" rtlCol="0">
              <a:spAutoFit/>
            </a:bodyPr>
            <a:lstStyle/>
            <a:p>
              <a:r>
                <a:rPr lang="en-US" sz="800" dirty="0">
                  <a:latin typeface="Arial" panose="020B0604020202020204" pitchFamily="34" charset="0"/>
                  <a:cs typeface="Arial" panose="020B0604020202020204" pitchFamily="34" charset="0"/>
                </a:rPr>
                <a:t>5</a:t>
              </a:r>
            </a:p>
          </p:txBody>
        </p:sp>
        <p:sp>
          <p:nvSpPr>
            <p:cNvPr id="17" name="Rectangle 16">
              <a:extLst>
                <a:ext uri="{FF2B5EF4-FFF2-40B4-BE49-F238E27FC236}">
                  <a16:creationId xmlns:a16="http://schemas.microsoft.com/office/drawing/2014/main" id="{9EC5A81E-AA6D-E040-9B1F-2D5505A1B74D}"/>
                </a:ext>
              </a:extLst>
            </p:cNvPr>
            <p:cNvSpPr/>
            <p:nvPr/>
          </p:nvSpPr>
          <p:spPr>
            <a:xfrm>
              <a:off x="7289849" y="3558272"/>
              <a:ext cx="124691" cy="822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TextBox 17">
              <a:extLst>
                <a:ext uri="{FF2B5EF4-FFF2-40B4-BE49-F238E27FC236}">
                  <a16:creationId xmlns:a16="http://schemas.microsoft.com/office/drawing/2014/main" id="{1AD4608D-A744-A94A-9813-BD4592C2461D}"/>
                </a:ext>
              </a:extLst>
            </p:cNvPr>
            <p:cNvSpPr txBox="1"/>
            <p:nvPr/>
          </p:nvSpPr>
          <p:spPr>
            <a:xfrm>
              <a:off x="7231007" y="3491698"/>
              <a:ext cx="242374" cy="215444"/>
            </a:xfrm>
            <a:prstGeom prst="rect">
              <a:avLst/>
            </a:prstGeom>
            <a:noFill/>
            <a:ln>
              <a:noFill/>
            </a:ln>
          </p:spPr>
          <p:txBody>
            <a:bodyPr wrap="none" rtlCol="0">
              <a:spAutoFit/>
            </a:bodyPr>
            <a:lstStyle/>
            <a:p>
              <a:r>
                <a:rPr lang="en-US" sz="800" dirty="0">
                  <a:latin typeface="Arial" panose="020B0604020202020204" pitchFamily="34" charset="0"/>
                  <a:cs typeface="Arial" panose="020B0604020202020204" pitchFamily="34" charset="0"/>
                </a:rPr>
                <a:t>6</a:t>
              </a:r>
            </a:p>
          </p:txBody>
        </p:sp>
        <p:sp>
          <p:nvSpPr>
            <p:cNvPr id="20" name="Rectangle 19">
              <a:extLst>
                <a:ext uri="{FF2B5EF4-FFF2-40B4-BE49-F238E27FC236}">
                  <a16:creationId xmlns:a16="http://schemas.microsoft.com/office/drawing/2014/main" id="{2039C6DE-861A-8848-805A-7BAB0EAF290E}"/>
                </a:ext>
              </a:extLst>
            </p:cNvPr>
            <p:cNvSpPr/>
            <p:nvPr/>
          </p:nvSpPr>
          <p:spPr>
            <a:xfrm>
              <a:off x="7591065" y="3557814"/>
              <a:ext cx="124691" cy="822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1" name="TextBox 20">
              <a:extLst>
                <a:ext uri="{FF2B5EF4-FFF2-40B4-BE49-F238E27FC236}">
                  <a16:creationId xmlns:a16="http://schemas.microsoft.com/office/drawing/2014/main" id="{B3BDBDE8-7AAC-8E43-8FED-ECE81FB885A1}"/>
                </a:ext>
              </a:extLst>
            </p:cNvPr>
            <p:cNvSpPr txBox="1"/>
            <p:nvPr/>
          </p:nvSpPr>
          <p:spPr>
            <a:xfrm>
              <a:off x="7532223" y="3491240"/>
              <a:ext cx="242374" cy="215444"/>
            </a:xfrm>
            <a:prstGeom prst="rect">
              <a:avLst/>
            </a:prstGeom>
            <a:noFill/>
            <a:ln>
              <a:noFill/>
            </a:ln>
          </p:spPr>
          <p:txBody>
            <a:bodyPr wrap="none" rtlCol="0">
              <a:spAutoFit/>
            </a:bodyPr>
            <a:lstStyle/>
            <a:p>
              <a:r>
                <a:rPr lang="en-US" sz="800" dirty="0">
                  <a:latin typeface="Arial" panose="020B0604020202020204" pitchFamily="34" charset="0"/>
                  <a:cs typeface="Arial" panose="020B0604020202020204" pitchFamily="34" charset="0"/>
                </a:rPr>
                <a:t>7</a:t>
              </a:r>
            </a:p>
          </p:txBody>
        </p:sp>
        <p:sp>
          <p:nvSpPr>
            <p:cNvPr id="23" name="Rectangle 22">
              <a:extLst>
                <a:ext uri="{FF2B5EF4-FFF2-40B4-BE49-F238E27FC236}">
                  <a16:creationId xmlns:a16="http://schemas.microsoft.com/office/drawing/2014/main" id="{578D51D0-A53E-A741-AF5C-ACC7F0108115}"/>
                </a:ext>
              </a:extLst>
            </p:cNvPr>
            <p:cNvSpPr/>
            <p:nvPr/>
          </p:nvSpPr>
          <p:spPr>
            <a:xfrm>
              <a:off x="7889558" y="3557814"/>
              <a:ext cx="124691" cy="822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TextBox 23">
              <a:extLst>
                <a:ext uri="{FF2B5EF4-FFF2-40B4-BE49-F238E27FC236}">
                  <a16:creationId xmlns:a16="http://schemas.microsoft.com/office/drawing/2014/main" id="{74061B8B-FD30-B84A-9572-97660ADD1FCE}"/>
                </a:ext>
              </a:extLst>
            </p:cNvPr>
            <p:cNvSpPr txBox="1"/>
            <p:nvPr/>
          </p:nvSpPr>
          <p:spPr>
            <a:xfrm>
              <a:off x="7830716" y="3491240"/>
              <a:ext cx="242374" cy="215444"/>
            </a:xfrm>
            <a:prstGeom prst="rect">
              <a:avLst/>
            </a:prstGeom>
            <a:noFill/>
            <a:ln>
              <a:noFill/>
            </a:ln>
          </p:spPr>
          <p:txBody>
            <a:bodyPr wrap="none" rtlCol="0">
              <a:spAutoFit/>
            </a:bodyPr>
            <a:lstStyle/>
            <a:p>
              <a:r>
                <a:rPr lang="en-US" sz="800" dirty="0">
                  <a:latin typeface="Arial" panose="020B0604020202020204" pitchFamily="34" charset="0"/>
                  <a:cs typeface="Arial" panose="020B0604020202020204" pitchFamily="34" charset="0"/>
                </a:rPr>
                <a:t>9</a:t>
              </a:r>
            </a:p>
          </p:txBody>
        </p:sp>
        <p:sp>
          <p:nvSpPr>
            <p:cNvPr id="26" name="Rectangle 25">
              <a:extLst>
                <a:ext uri="{FF2B5EF4-FFF2-40B4-BE49-F238E27FC236}">
                  <a16:creationId xmlns:a16="http://schemas.microsoft.com/office/drawing/2014/main" id="{A3BB396F-B925-6040-89AC-C61A5A34082A}"/>
                </a:ext>
              </a:extLst>
            </p:cNvPr>
            <p:cNvSpPr/>
            <p:nvPr/>
          </p:nvSpPr>
          <p:spPr>
            <a:xfrm>
              <a:off x="8143335" y="3557814"/>
              <a:ext cx="100584" cy="822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TextBox 26">
              <a:extLst>
                <a:ext uri="{FF2B5EF4-FFF2-40B4-BE49-F238E27FC236}">
                  <a16:creationId xmlns:a16="http://schemas.microsoft.com/office/drawing/2014/main" id="{F4C5E0A6-DB5F-0445-946C-A932E5BB9C9F}"/>
                </a:ext>
              </a:extLst>
            </p:cNvPr>
            <p:cNvSpPr txBox="1"/>
            <p:nvPr/>
          </p:nvSpPr>
          <p:spPr>
            <a:xfrm>
              <a:off x="8047502" y="3491240"/>
              <a:ext cx="274320" cy="215444"/>
            </a:xfrm>
            <a:prstGeom prst="rect">
              <a:avLst/>
            </a:prstGeom>
            <a:noFill/>
            <a:ln>
              <a:noFill/>
            </a:ln>
          </p:spPr>
          <p:txBody>
            <a:bodyPr wrap="none" rtlCol="0">
              <a:spAutoFit/>
            </a:bodyPr>
            <a:lstStyle/>
            <a:p>
              <a:r>
                <a:rPr lang="en-US" sz="800" dirty="0">
                  <a:latin typeface="Arial" panose="020B0604020202020204" pitchFamily="34" charset="0"/>
                  <a:cs typeface="Arial" panose="020B0604020202020204" pitchFamily="34" charset="0"/>
                </a:rPr>
                <a:t>10</a:t>
              </a:r>
            </a:p>
          </p:txBody>
        </p:sp>
        <p:sp>
          <p:nvSpPr>
            <p:cNvPr id="29" name="Rectangle 28">
              <a:extLst>
                <a:ext uri="{FF2B5EF4-FFF2-40B4-BE49-F238E27FC236}">
                  <a16:creationId xmlns:a16="http://schemas.microsoft.com/office/drawing/2014/main" id="{A67A6281-9679-D74F-8C8B-D0E53919F2D9}"/>
                </a:ext>
              </a:extLst>
            </p:cNvPr>
            <p:cNvSpPr/>
            <p:nvPr/>
          </p:nvSpPr>
          <p:spPr>
            <a:xfrm>
              <a:off x="8351243" y="3559983"/>
              <a:ext cx="124691" cy="822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TextBox 29">
              <a:extLst>
                <a:ext uri="{FF2B5EF4-FFF2-40B4-BE49-F238E27FC236}">
                  <a16:creationId xmlns:a16="http://schemas.microsoft.com/office/drawing/2014/main" id="{8DE83C30-1267-5349-9C87-D6ACF5BF5ADD}"/>
                </a:ext>
              </a:extLst>
            </p:cNvPr>
            <p:cNvSpPr txBox="1"/>
            <p:nvPr/>
          </p:nvSpPr>
          <p:spPr>
            <a:xfrm>
              <a:off x="8292401" y="3493409"/>
              <a:ext cx="300082" cy="215444"/>
            </a:xfrm>
            <a:prstGeom prst="rect">
              <a:avLst/>
            </a:prstGeom>
            <a:noFill/>
            <a:ln>
              <a:noFill/>
            </a:ln>
          </p:spPr>
          <p:txBody>
            <a:bodyPr wrap="none" rtlCol="0">
              <a:spAutoFit/>
            </a:bodyPr>
            <a:lstStyle/>
            <a:p>
              <a:r>
                <a:rPr lang="en-US" sz="800" dirty="0">
                  <a:latin typeface="Arial" panose="020B0604020202020204" pitchFamily="34" charset="0"/>
                  <a:cs typeface="Arial" panose="020B0604020202020204" pitchFamily="34" charset="0"/>
                </a:rPr>
                <a:t>12</a:t>
              </a:r>
            </a:p>
          </p:txBody>
        </p:sp>
        <p:sp>
          <p:nvSpPr>
            <p:cNvPr id="32" name="Rectangle 31">
              <a:extLst>
                <a:ext uri="{FF2B5EF4-FFF2-40B4-BE49-F238E27FC236}">
                  <a16:creationId xmlns:a16="http://schemas.microsoft.com/office/drawing/2014/main" id="{EB74632E-92A0-7E49-8B2D-EFACD6A20C0A}"/>
                </a:ext>
              </a:extLst>
            </p:cNvPr>
            <p:cNvSpPr/>
            <p:nvPr/>
          </p:nvSpPr>
          <p:spPr>
            <a:xfrm>
              <a:off x="8635734" y="3549542"/>
              <a:ext cx="100584" cy="822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TextBox 32">
              <a:extLst>
                <a:ext uri="{FF2B5EF4-FFF2-40B4-BE49-F238E27FC236}">
                  <a16:creationId xmlns:a16="http://schemas.microsoft.com/office/drawing/2014/main" id="{5F7EA93B-F2EF-BB44-AFA3-86E96FED3872}"/>
                </a:ext>
              </a:extLst>
            </p:cNvPr>
            <p:cNvSpPr txBox="1"/>
            <p:nvPr/>
          </p:nvSpPr>
          <p:spPr>
            <a:xfrm>
              <a:off x="8535985" y="3491240"/>
              <a:ext cx="300082" cy="215444"/>
            </a:xfrm>
            <a:prstGeom prst="rect">
              <a:avLst/>
            </a:prstGeom>
            <a:noFill/>
            <a:ln>
              <a:noFill/>
            </a:ln>
          </p:spPr>
          <p:txBody>
            <a:bodyPr wrap="none" rtlCol="0">
              <a:spAutoFit/>
            </a:bodyPr>
            <a:lstStyle/>
            <a:p>
              <a:r>
                <a:rPr lang="en-US" sz="800" dirty="0">
                  <a:latin typeface="Arial" panose="020B0604020202020204" pitchFamily="34" charset="0"/>
                  <a:cs typeface="Arial" panose="020B0604020202020204" pitchFamily="34" charset="0"/>
                </a:rPr>
                <a:t>14</a:t>
              </a:r>
            </a:p>
          </p:txBody>
        </p:sp>
        <p:sp>
          <p:nvSpPr>
            <p:cNvPr id="37" name="Rectangle 36">
              <a:extLst>
                <a:ext uri="{FF2B5EF4-FFF2-40B4-BE49-F238E27FC236}">
                  <a16:creationId xmlns:a16="http://schemas.microsoft.com/office/drawing/2014/main" id="{54D6CA0E-8A37-AB49-B00F-5919E84C1CBD}"/>
                </a:ext>
              </a:extLst>
            </p:cNvPr>
            <p:cNvSpPr/>
            <p:nvPr/>
          </p:nvSpPr>
          <p:spPr>
            <a:xfrm>
              <a:off x="8807105" y="3553777"/>
              <a:ext cx="100584" cy="8229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TextBox 35">
              <a:extLst>
                <a:ext uri="{FF2B5EF4-FFF2-40B4-BE49-F238E27FC236}">
                  <a16:creationId xmlns:a16="http://schemas.microsoft.com/office/drawing/2014/main" id="{77669BA3-B5DC-1345-8779-B1BC74209F12}"/>
                </a:ext>
              </a:extLst>
            </p:cNvPr>
            <p:cNvSpPr txBox="1"/>
            <p:nvPr/>
          </p:nvSpPr>
          <p:spPr>
            <a:xfrm>
              <a:off x="8722415" y="3491240"/>
              <a:ext cx="300082" cy="215444"/>
            </a:xfrm>
            <a:prstGeom prst="rect">
              <a:avLst/>
            </a:prstGeom>
            <a:noFill/>
            <a:ln>
              <a:noFill/>
            </a:ln>
          </p:spPr>
          <p:txBody>
            <a:bodyPr wrap="none" rtlCol="0">
              <a:spAutoFit/>
            </a:bodyPr>
            <a:lstStyle/>
            <a:p>
              <a:r>
                <a:rPr lang="en-US" sz="800" dirty="0">
                  <a:latin typeface="Arial" panose="020B0604020202020204" pitchFamily="34" charset="0"/>
                  <a:cs typeface="Arial" panose="020B0604020202020204" pitchFamily="34" charset="0"/>
                </a:rPr>
                <a:t>28</a:t>
              </a:r>
            </a:p>
          </p:txBody>
        </p:sp>
      </p:grpSp>
      <p:sp>
        <p:nvSpPr>
          <p:cNvPr id="48" name="Rectangle 47">
            <a:extLst>
              <a:ext uri="{FF2B5EF4-FFF2-40B4-BE49-F238E27FC236}">
                <a16:creationId xmlns:a16="http://schemas.microsoft.com/office/drawing/2014/main" id="{8E54D35D-A75B-F74C-9D8F-AC2B9504CCE7}"/>
              </a:ext>
            </a:extLst>
          </p:cNvPr>
          <p:cNvSpPr/>
          <p:nvPr/>
        </p:nvSpPr>
        <p:spPr>
          <a:xfrm>
            <a:off x="271462" y="4418861"/>
            <a:ext cx="8872538" cy="1922706"/>
          </a:xfrm>
          <a:prstGeom prst="rect">
            <a:avLst/>
          </a:prstGeom>
        </p:spPr>
        <p:txBody>
          <a:bodyPr wrap="square">
            <a:spAutoFit/>
          </a:bodyPr>
          <a:lstStyle/>
          <a:p>
            <a:pPr>
              <a:lnSpc>
                <a:spcPts val="1600"/>
              </a:lnSpc>
            </a:pPr>
            <a:r>
              <a:rPr lang="en-US" sz="1200" b="1" dirty="0">
                <a:latin typeface="Arial" panose="020B0604020202020204" pitchFamily="34" charset="0"/>
                <a:ea typeface="Calibri" panose="020F0502020204030204" pitchFamily="34" charset="0"/>
                <a:cs typeface="Arial" panose="020B0604020202020204" pitchFamily="34" charset="0"/>
              </a:rPr>
              <a:t>FIGURE S2. Phenotypic profile similarity for genes in the same </a:t>
            </a:r>
            <a:r>
              <a:rPr lang="en-US" sz="1200" b="1" dirty="0" err="1">
                <a:latin typeface="Arial" panose="020B0604020202020204" pitchFamily="34" charset="0"/>
                <a:ea typeface="Calibri" panose="020F0502020204030204" pitchFamily="34" charset="0"/>
                <a:cs typeface="Arial" panose="020B0604020202020204" pitchFamily="34" charset="0"/>
              </a:rPr>
              <a:t>EcoCyc</a:t>
            </a:r>
            <a:r>
              <a:rPr lang="en-US" sz="1200" b="1" dirty="0">
                <a:latin typeface="Arial" panose="020B0604020202020204" pitchFamily="34" charset="0"/>
                <a:ea typeface="Calibri" panose="020F0502020204030204" pitchFamily="34" charset="0"/>
                <a:cs typeface="Arial" panose="020B0604020202020204" pitchFamily="34" charset="0"/>
              </a:rPr>
              <a:t> heteromeric protein complex.</a:t>
            </a:r>
            <a:r>
              <a:rPr lang="en-US" sz="1200" dirty="0">
                <a:latin typeface="Arial" panose="020B0604020202020204" pitchFamily="34" charset="0"/>
                <a:ea typeface="Calibri" panose="020F0502020204030204" pitchFamily="34" charset="0"/>
                <a:cs typeface="Arial" panose="020B0604020202020204" pitchFamily="34" charset="0"/>
              </a:rPr>
              <a:t> The distribution of phenotypic profile similarity values determined by |PCC| for all pairwise combinations of genes assigned to each of 271 </a:t>
            </a:r>
            <a:r>
              <a:rPr lang="en-US" sz="1200" dirty="0" err="1">
                <a:latin typeface="Arial" panose="020B0604020202020204" pitchFamily="34" charset="0"/>
                <a:ea typeface="Calibri" panose="020F0502020204030204" pitchFamily="34" charset="0"/>
                <a:cs typeface="Arial" panose="020B0604020202020204" pitchFamily="34" charset="0"/>
              </a:rPr>
              <a:t>EcoCyc</a:t>
            </a:r>
            <a:r>
              <a:rPr lang="en-US" sz="1200" dirty="0">
                <a:latin typeface="Arial" panose="020B0604020202020204" pitchFamily="34" charset="0"/>
                <a:ea typeface="Calibri" panose="020F0502020204030204" pitchFamily="34" charset="0"/>
                <a:cs typeface="Arial" panose="020B0604020202020204" pitchFamily="34" charset="0"/>
              </a:rPr>
              <a:t> heteromeric protein complexes is shown. Profile similarity is plotted on the y-axis and the individual protein complexes are arrayed along the x-axis. The name of each protein complex is indicated by a numeric label that is defined in Table S2. The complexes are sorted by the number of genes that encode the complex and then by the median |PCC| value. For protein complexes that have two or three members, the results are shown as scatter plots. For protein complexes with more than three genes, the results are shown as box plots with the outliers shown as black dots. The red dashed line shows the mean |PCC| value for all possible gene pairs. Asterisks indicate the permutation-based FDR-corrected p-values: * for p&lt;0.05, ** for p&lt;0.01, and *** for p&lt;0.001.</a:t>
            </a:r>
            <a:r>
              <a:rPr lang="en-US" sz="1200" dirty="0">
                <a:latin typeface="Arial" panose="020B0604020202020204" pitchFamily="34" charset="0"/>
                <a:cs typeface="Arial" panose="020B0604020202020204" pitchFamily="34" charset="0"/>
              </a:rPr>
              <a:t> </a:t>
            </a:r>
          </a:p>
        </p:txBody>
      </p:sp>
    </p:spTree>
    <p:extLst>
      <p:ext uri="{BB962C8B-B14F-4D97-AF65-F5344CB8AC3E}">
        <p14:creationId xmlns:p14="http://schemas.microsoft.com/office/powerpoint/2010/main" val="1335104249"/>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8870</TotalTime>
  <Words>202</Words>
  <Application>Microsoft Macintosh PowerPoint</Application>
  <PresentationFormat>Letter Paper (8.5x11 in)</PresentationFormat>
  <Paragraphs>12</Paragraphs>
  <Slides>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vt:i4>
      </vt:variant>
    </vt:vector>
  </HeadingPairs>
  <TitlesOfParts>
    <vt:vector size="6" baseType="lpstr">
      <vt:lpstr>Arial</vt:lpstr>
      <vt:lpstr>Calibri</vt:lpstr>
      <vt:lpstr>Calibri Light</vt:lpstr>
      <vt:lpstr>Office Theme</vt:lpstr>
      <vt:lpstr>PowerPoint Presentation</vt:lpstr>
      <vt:lpstr>PowerPoint Presentation</vt:lpstr>
    </vt:vector>
  </TitlesOfParts>
  <Company/>
  <LinksUpToDate>false</LinksUpToDate>
  <SharedDoc>false</SharedDoc>
  <HyperlinksChanged>false</HyperlinksChanged>
  <AppVersion>16.0016</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吳逸凡</dc:creator>
  <cp:lastModifiedBy>Siegele</cp:lastModifiedBy>
  <cp:revision>166</cp:revision>
  <cp:lastPrinted>2020-11-23T06:08:07Z</cp:lastPrinted>
  <dcterms:created xsi:type="dcterms:W3CDTF">2019-04-27T22:31:05Z</dcterms:created>
  <dcterms:modified xsi:type="dcterms:W3CDTF">2020-11-29T05:24:29Z</dcterms:modified>
</cp:coreProperties>
</file>