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259" r:id="rId2"/>
  </p:sldIdLst>
  <p:sldSz cx="9144000" cy="6858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C083E6E3-FA7D-4D7B-A595-EF9225AFEA82}" styleName="Light Style 1 - Acc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0E3FDE45-AF77-4B5C-9715-49D594BDF05E}" styleName="Light Style 1 - Accent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086"/>
    <p:restoredTop sz="93814"/>
  </p:normalViewPr>
  <p:slideViewPr>
    <p:cSldViewPr snapToGrid="0" snapToObjects="1">
      <p:cViewPr varScale="1">
        <p:scale>
          <a:sx n="89" d="100"/>
          <a:sy n="89" d="100"/>
        </p:scale>
        <p:origin x="2368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F16D1FD-42F6-1849-AA3B-AF52206BB567}" type="datetimeFigureOut">
              <a:rPr lang="en-US" smtClean="0"/>
              <a:t>12/2/20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096C434-C3F9-4243-B5C4-6C862D5C0C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39382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31466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89094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65989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32600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9015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7615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19803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3059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1710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193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39092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0DB35C-E47C-6D4F-A0F4-534F52F1EA49}" type="datetimeFigureOut">
              <a:rPr lang="en-US" smtClean="0"/>
              <a:t>12/2/20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F86040-DE76-D348-B82B-40DF159CC6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78009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1D5B230D-B272-E043-A2F6-059C5FEB095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11250" y="42857"/>
            <a:ext cx="6921500" cy="4845050"/>
          </a:xfrm>
          <a:prstGeom prst="rect">
            <a:avLst/>
          </a:prstGeom>
        </p:spPr>
      </p:pic>
      <p:sp>
        <p:nvSpPr>
          <p:cNvPr id="4" name="Rectangle 3">
            <a:extLst>
              <a:ext uri="{FF2B5EF4-FFF2-40B4-BE49-F238E27FC236}">
                <a16:creationId xmlns:a16="http://schemas.microsoft.com/office/drawing/2014/main" id="{C5E85101-F11D-DD4A-A341-C404EC39F85F}"/>
              </a:ext>
            </a:extLst>
          </p:cNvPr>
          <p:cNvSpPr/>
          <p:nvPr/>
        </p:nvSpPr>
        <p:spPr>
          <a:xfrm>
            <a:off x="409575" y="5087937"/>
            <a:ext cx="8324850" cy="13071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600"/>
              </a:lnSpc>
            </a:pPr>
            <a:r>
              <a:rPr lang="en-US" sz="1200" b="1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FIGURE S9. Precision increased when quantitative fitness scores were partitioned into larger numbers of bins. </a:t>
            </a:r>
            <a:r>
              <a:rPr lang="en-US" sz="1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Gene pairs were ranked from high to low similarity based on MI. Precision was then calculated using </a:t>
            </a:r>
            <a:r>
              <a:rPr lang="en-US" sz="1200" dirty="0"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the union of annotation sets 1 through 5 to identify co-annotated gene pairs. Only the first 500 gene pairs are shown. The </a:t>
            </a:r>
            <a:r>
              <a:rPr lang="en-US" sz="1200" dirty="0">
                <a:solidFill>
                  <a:srgbClr val="000000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</a:rPr>
              <a:t>conversion of the quantitative fitness scores into discretized scores were based on the false discovery rates: 5% FDR for 3 bins; 5% and 10% FDR for 5 bins; 5%, 10%, and 15% FDR for 7 bins; and 5%, 10%, 15%, and 20% FDR for 9 bins. </a:t>
            </a:r>
            <a:r>
              <a:rPr lang="en-US" sz="1200" dirty="0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The dashed line shows precision for randomly ordered gene pairs generated as described in the Methods (negative control).</a:t>
            </a:r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0354925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9256</TotalTime>
  <Words>140</Words>
  <Application>Microsoft Macintosh PowerPoint</Application>
  <PresentationFormat>Letter Paper (8.5x11 in)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吳逸凡</dc:creator>
  <cp:lastModifiedBy>Siegele</cp:lastModifiedBy>
  <cp:revision>142</cp:revision>
  <dcterms:created xsi:type="dcterms:W3CDTF">2019-04-27T22:31:05Z</dcterms:created>
  <dcterms:modified xsi:type="dcterms:W3CDTF">2020-12-02T17:38:47Z</dcterms:modified>
</cp:coreProperties>
</file>

<file path=docProps/thumbnail.jpeg>
</file>