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82"/>
    <p:restoredTop sz="93829"/>
  </p:normalViewPr>
  <p:slideViewPr>
    <p:cSldViewPr snapToGrid="0" snapToObjects="1">
      <p:cViewPr varScale="1">
        <p:scale>
          <a:sx n="97" d="100"/>
          <a:sy n="97" d="100"/>
        </p:scale>
        <p:origin x="17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6D1FD-42F6-1849-AA3B-AF52206BB567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6C434-C3F9-4243-B5C4-6C862D5C0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7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5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1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50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30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7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0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8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7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8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939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DB35C-E47C-6D4F-A0F4-534F52F1EA49}" type="datetimeFigureOut">
              <a:rPr lang="en-US" smtClean="0"/>
              <a:t>12/8/20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3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8081DD-529E-CF4B-BFC6-395D47C74175}"/>
              </a:ext>
            </a:extLst>
          </p:cNvPr>
          <p:cNvSpPr/>
          <p:nvPr/>
        </p:nvSpPr>
        <p:spPr>
          <a:xfrm>
            <a:off x="428622" y="5294344"/>
            <a:ext cx="8329613" cy="1307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S4. Precision values </a:t>
            </a:r>
            <a:r>
              <a:rPr lang="en-US" sz="1200" b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determined using three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different similarity metrics were similar when auxotrophic mutants were excluded.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 pairs were ranked from high to low similarity based on either |PCC| (green line), MI (brown line), or |SRCC| (blue line) determined after strains with a known auxotrophic phenotype were excluded and plotted versus precision,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using the union of annotation sets 1 through 5 to identify co-annotated gene pairs. Only the first 500 gene pairs are shown.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dashed line shows precision for randomly ordered gene pairs generated as described in the Methods (negative control).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7CAC30-B525-5C47-93A2-3A45DE8B5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29" y="-258096"/>
            <a:ext cx="8077200" cy="56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7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9310</TotalTime>
  <Words>110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吳逸凡</dc:creator>
  <cp:lastModifiedBy>Siegele</cp:lastModifiedBy>
  <cp:revision>138</cp:revision>
  <dcterms:created xsi:type="dcterms:W3CDTF">2019-04-27T22:31:05Z</dcterms:created>
  <dcterms:modified xsi:type="dcterms:W3CDTF">2020-12-09T00:06:16Z</dcterms:modified>
</cp:coreProperties>
</file>