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430" r:id="rId2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88"/>
    <p:restoredTop sz="93814"/>
  </p:normalViewPr>
  <p:slideViewPr>
    <p:cSldViewPr snapToGrid="0" snapToObjects="1">
      <p:cViewPr varScale="1">
        <p:scale>
          <a:sx n="89" d="100"/>
          <a:sy n="89" d="100"/>
        </p:scale>
        <p:origin x="171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16D1FD-42F6-1849-AA3B-AF52206BB567}" type="datetimeFigureOut">
              <a:rPr lang="en-US" smtClean="0"/>
              <a:t>12/2/20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96C434-C3F9-4243-B5C4-6C862D5C0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938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DB35C-E47C-6D4F-A0F4-534F52F1EA49}" type="datetimeFigureOut">
              <a:rPr lang="en-US" smtClean="0"/>
              <a:t>12/2/20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86040-DE76-D348-B82B-40DF159CC6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346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DB35C-E47C-6D4F-A0F4-534F52F1EA49}" type="datetimeFigureOut">
              <a:rPr lang="en-US" smtClean="0"/>
              <a:t>12/2/20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86040-DE76-D348-B82B-40DF159CC6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39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DB35C-E47C-6D4F-A0F4-534F52F1EA49}" type="datetimeFigureOut">
              <a:rPr lang="en-US" smtClean="0"/>
              <a:t>12/2/20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86040-DE76-D348-B82B-40DF159CC6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569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DB35C-E47C-6D4F-A0F4-534F52F1EA49}" type="datetimeFigureOut">
              <a:rPr lang="en-US" smtClean="0"/>
              <a:t>12/2/20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86040-DE76-D348-B82B-40DF159CC6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700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DB35C-E47C-6D4F-A0F4-534F52F1EA49}" type="datetimeFigureOut">
              <a:rPr lang="en-US" smtClean="0"/>
              <a:t>12/2/20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86040-DE76-D348-B82B-40DF159CC6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168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DB35C-E47C-6D4F-A0F4-534F52F1EA49}" type="datetimeFigureOut">
              <a:rPr lang="en-US" smtClean="0"/>
              <a:t>12/2/20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86040-DE76-D348-B82B-40DF159CC6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466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DB35C-E47C-6D4F-A0F4-534F52F1EA49}" type="datetimeFigureOut">
              <a:rPr lang="en-US" smtClean="0"/>
              <a:t>12/2/20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86040-DE76-D348-B82B-40DF159CC6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331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DB35C-E47C-6D4F-A0F4-534F52F1EA49}" type="datetimeFigureOut">
              <a:rPr lang="en-US" smtClean="0"/>
              <a:t>12/2/20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86040-DE76-D348-B82B-40DF159CC6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810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DB35C-E47C-6D4F-A0F4-534F52F1EA49}" type="datetimeFigureOut">
              <a:rPr lang="en-US" smtClean="0"/>
              <a:t>12/2/20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86040-DE76-D348-B82B-40DF159CC6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953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DB35C-E47C-6D4F-A0F4-534F52F1EA49}" type="datetimeFigureOut">
              <a:rPr lang="en-US" smtClean="0"/>
              <a:t>12/2/20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86040-DE76-D348-B82B-40DF159CC6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328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DB35C-E47C-6D4F-A0F4-534F52F1EA49}" type="datetimeFigureOut">
              <a:rPr lang="en-US" smtClean="0"/>
              <a:t>12/2/20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86040-DE76-D348-B82B-40DF159CC6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578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0DB35C-E47C-6D4F-A0F4-534F52F1EA49}" type="datetimeFigureOut">
              <a:rPr lang="en-US" smtClean="0"/>
              <a:t>12/2/20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F86040-DE76-D348-B82B-40DF159CC6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95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D1461AD-7E99-6B4B-B89D-B31BDD6450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62" y="442913"/>
            <a:ext cx="8572500" cy="428625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13E04AE-C127-6843-82D5-F3F9655F57DD}"/>
              </a:ext>
            </a:extLst>
          </p:cNvPr>
          <p:cNvSpPr txBox="1"/>
          <p:nvPr/>
        </p:nvSpPr>
        <p:spPr>
          <a:xfrm>
            <a:off x="142874" y="4729163"/>
            <a:ext cx="8829675" cy="1922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S5.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Higher semantic similarity and phenotypic profile similarity were still found when GO biological process annotations inferred from electronic annotation (IEA) were excluded.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Violin plots of the distribution of semantic similarity for, from left to right: all gene pairs annotated with GO biological process term(s); the subset of gene pairs with |PCC| &gt;0.75; the subset of gene pairs with MI &gt;0.15 (calculated based on qualitative fitness scores for all growth conditions); and MI &gt;0.32 (calculated based on qualitative fitness scores for the collapsed set of growth conditions). The cutoffs of MI &gt;0.15 for the third violin plot and MI &gt;0.32 for the fourth violin plot were chosen so that all three subsets of gene pairs would contain the same number (~1,000) of top-ranked gene pairs. ***: p-value &lt;0.001 was determined by 1-sided Mann-Whitney U test, compared to all gene pairs.</a:t>
            </a:r>
          </a:p>
          <a:p>
            <a:pPr>
              <a:lnSpc>
                <a:spcPts val="1600"/>
              </a:lnSpc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00474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8640</TotalTime>
  <Words>168</Words>
  <Application>Microsoft Macintosh PowerPoint</Application>
  <PresentationFormat>Letter Paper (8.5x11 in)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吳逸凡</dc:creator>
  <cp:lastModifiedBy>Siegele</cp:lastModifiedBy>
  <cp:revision>121</cp:revision>
  <dcterms:created xsi:type="dcterms:W3CDTF">2019-04-27T22:31:05Z</dcterms:created>
  <dcterms:modified xsi:type="dcterms:W3CDTF">2020-12-02T17:01:50Z</dcterms:modified>
</cp:coreProperties>
</file>