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9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86"/>
    <p:restoredTop sz="93814"/>
  </p:normalViewPr>
  <p:slideViewPr>
    <p:cSldViewPr snapToGrid="0" snapToObjects="1">
      <p:cViewPr varScale="1">
        <p:scale>
          <a:sx n="89" d="100"/>
          <a:sy n="89" d="100"/>
        </p:scale>
        <p:origin x="236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6D1FD-42F6-1849-AA3B-AF52206BB567}" type="datetimeFigureOut">
              <a:rPr lang="en-US" smtClean="0"/>
              <a:t>12/2/20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6C434-C3F9-4243-B5C4-6C862D5C0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938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146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909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598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60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901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761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980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305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1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19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909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800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5B230D-B272-E043-A2F6-059C5FEB0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250" y="42857"/>
            <a:ext cx="6921500" cy="484505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5E85101-F11D-DD4A-A341-C404EC39F85F}"/>
              </a:ext>
            </a:extLst>
          </p:cNvPr>
          <p:cNvSpPr/>
          <p:nvPr/>
        </p:nvSpPr>
        <p:spPr>
          <a:xfrm>
            <a:off x="409575" y="5087937"/>
            <a:ext cx="8324850" cy="1307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FIGURE S9. Precision increased when quantitative fitness scores were partitioned into larger numbers of bins.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Gene pairs were ranked from high to low similarity based on MI. Precision was then calculated using </a:t>
            </a:r>
            <a:r>
              <a:rPr lang="en-US" sz="12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 union of annotation sets 1 through 5 to identify co-annotated gene pairs. Only the first 500 gene pairs are shown. The </a:t>
            </a:r>
            <a:r>
              <a:rPr lang="en-US" sz="12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conversion of the quantitative fitness scores into discretized scores were based on the false discovery rates: 5% FDR for 3 bins; 5% and 10% FDR for 5 bins; 5%, 10%, and 15% FDR for 7 bins; and 5%, 10%, 15%, and 20% FDR for 9 bins.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dashed line shows precision for randomly ordered gene pairs generated as described in the Methods (negative control).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354925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9256</TotalTime>
  <Words>140</Words>
  <Application>Microsoft Macintosh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吳逸凡</dc:creator>
  <cp:lastModifiedBy>Siegele</cp:lastModifiedBy>
  <cp:revision>142</cp:revision>
  <dcterms:created xsi:type="dcterms:W3CDTF">2019-04-27T22:31:05Z</dcterms:created>
  <dcterms:modified xsi:type="dcterms:W3CDTF">2020-12-02T17:38:47Z</dcterms:modified>
</cp:coreProperties>
</file>