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4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7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09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28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7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8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50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87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79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90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39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3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6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0DD8D-528A-4289-BA9C-83E06FB0BE0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AA466-9999-4D90-AFBD-1602B64F9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2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3F361D-78D5-45A8-B20F-097794C699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34" t="2324" r="44717" b="4726"/>
          <a:stretch/>
        </p:blipFill>
        <p:spPr>
          <a:xfrm>
            <a:off x="2832391" y="1180351"/>
            <a:ext cx="3469452" cy="321275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ABC9412-8389-4D55-BA3E-648FE0BC830A}"/>
              </a:ext>
            </a:extLst>
          </p:cNvPr>
          <p:cNvSpPr/>
          <p:nvPr/>
        </p:nvSpPr>
        <p:spPr>
          <a:xfrm rot="1334951">
            <a:off x="5370377" y="1375813"/>
            <a:ext cx="601362" cy="1449859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019AAA-FC48-4BC3-86C1-66A8651F430D}"/>
              </a:ext>
            </a:extLst>
          </p:cNvPr>
          <p:cNvSpPr/>
          <p:nvPr/>
        </p:nvSpPr>
        <p:spPr>
          <a:xfrm rot="1334951">
            <a:off x="5189790" y="2797791"/>
            <a:ext cx="390269" cy="920006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714EEC3-4A87-495C-9221-6D6E1F00B24B}"/>
              </a:ext>
            </a:extLst>
          </p:cNvPr>
          <p:cNvSpPr/>
          <p:nvPr/>
        </p:nvSpPr>
        <p:spPr>
          <a:xfrm rot="19064991">
            <a:off x="3314113" y="2664920"/>
            <a:ext cx="601362" cy="89486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093E4E-1D7E-467E-AB57-D6306B2E4713}"/>
              </a:ext>
            </a:extLst>
          </p:cNvPr>
          <p:cNvSpPr/>
          <p:nvPr/>
        </p:nvSpPr>
        <p:spPr>
          <a:xfrm rot="1334951">
            <a:off x="3230358" y="1953210"/>
            <a:ext cx="1080528" cy="714657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747EF379-9FE3-43EA-B2E2-AAC3EAC63DEF}"/>
              </a:ext>
            </a:extLst>
          </p:cNvPr>
          <p:cNvSpPr txBox="1"/>
          <p:nvPr/>
        </p:nvSpPr>
        <p:spPr>
          <a:xfrm>
            <a:off x="3249206" y="1330762"/>
            <a:ext cx="1008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Non-exercised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Females</a:t>
            </a: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32911FAC-9B65-449B-B5A4-BBCAE46E5B7D}"/>
              </a:ext>
            </a:extLst>
          </p:cNvPr>
          <p:cNvSpPr txBox="1"/>
          <p:nvPr/>
        </p:nvSpPr>
        <p:spPr>
          <a:xfrm>
            <a:off x="4818386" y="1330762"/>
            <a:ext cx="74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Exercised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Males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F4F0CB61-68E2-4867-8B46-016464862E43}"/>
              </a:ext>
            </a:extLst>
          </p:cNvPr>
          <p:cNvSpPr txBox="1"/>
          <p:nvPr/>
        </p:nvSpPr>
        <p:spPr>
          <a:xfrm>
            <a:off x="3185551" y="3645718"/>
            <a:ext cx="74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Exercised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Females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3834C20E-EDC1-4A4A-927B-284F787E128E}"/>
              </a:ext>
            </a:extLst>
          </p:cNvPr>
          <p:cNvSpPr txBox="1"/>
          <p:nvPr/>
        </p:nvSpPr>
        <p:spPr>
          <a:xfrm>
            <a:off x="5069999" y="3712775"/>
            <a:ext cx="1008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Non-exercised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Males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67FF9C-2F02-4E18-9948-DF03AF3FCB1E}"/>
              </a:ext>
            </a:extLst>
          </p:cNvPr>
          <p:cNvSpPr txBox="1"/>
          <p:nvPr/>
        </p:nvSpPr>
        <p:spPr>
          <a:xfrm>
            <a:off x="3953122" y="4407932"/>
            <a:ext cx="1431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Component 1 (60.2%)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740C22-DD07-4F98-9251-FB148ED1EBF6}"/>
              </a:ext>
            </a:extLst>
          </p:cNvPr>
          <p:cNvSpPr txBox="1"/>
          <p:nvPr/>
        </p:nvSpPr>
        <p:spPr>
          <a:xfrm rot="16200000">
            <a:off x="5549460" y="2596944"/>
            <a:ext cx="143180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Component 2 (13.2%)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8C41A5-780E-47C1-A146-18E969B6DF21}"/>
              </a:ext>
            </a:extLst>
          </p:cNvPr>
          <p:cNvSpPr txBox="1"/>
          <p:nvPr/>
        </p:nvSpPr>
        <p:spPr>
          <a:xfrm rot="16200000">
            <a:off x="2075674" y="2596943"/>
            <a:ext cx="143180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Component 2 (13.2%)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9597" y="5111958"/>
            <a:ext cx="7724805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S4.  Principal Component Analyses of RNA-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data.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Principal component analysis (PCA) was performed in JMP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Pro, Version 14 (SAS Institute Inc., Cary, NC, 1989-2019).  Gene expression changes were investigated for male and female transgenic flies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(●attp2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control, </a:t>
            </a:r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WT, 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A31P and </a:t>
            </a:r>
            <a:r>
              <a:rPr lang="en-US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R820W) under non-exercised and exercised conditions. PCA was performed using normalized read counts of the total number of expressed genes (~16000 genes).  </a:t>
            </a:r>
            <a:endParaRPr lang="en-US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802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108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Anna Carbone</dc:creator>
  <cp:lastModifiedBy>Mary Anna Carbone</cp:lastModifiedBy>
  <cp:revision>3</cp:revision>
  <dcterms:created xsi:type="dcterms:W3CDTF">2020-07-10T18:31:11Z</dcterms:created>
  <dcterms:modified xsi:type="dcterms:W3CDTF">2020-10-14T12:34:24Z</dcterms:modified>
</cp:coreProperties>
</file>