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F852127\Downloads\Yeast%20Growth%20data%20jan%2011-%20mike.xlm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F852127\Downloads\Yeast%20Growth%20data%20jan%2011-%20mike.xlm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F852127\Downloads\Yeast%20Growth%20data%20jan%2011-%20mike.xlm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F852127\Downloads\Yeast%20Growth%20data%20jan%2011-%20mike.xl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i="1" dirty="0" smtClean="0"/>
              <a:t>shu2</a:t>
            </a:r>
            <a:endParaRPr lang="en-US" i="1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6747090988626423"/>
          <c:y val="7.4548702245552642E-2"/>
          <c:w val="0.78946434820647415"/>
          <c:h val="0.72352216389617952"/>
        </c:manualLayout>
      </c:layout>
      <c:lineChart>
        <c:grouping val="standard"/>
        <c:varyColors val="0"/>
        <c:ser>
          <c:idx val="0"/>
          <c:order val="0"/>
          <c:tx>
            <c:strRef>
              <c:f>'30C10 SD'!$M$2</c:f>
              <c:strCache>
                <c:ptCount val="1"/>
                <c:pt idx="0">
                  <c:v>DMSO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'30C10 SD'!$P$3:$P$22</c:f>
                <c:numCache>
                  <c:formatCode>General</c:formatCode>
                  <c:ptCount val="20"/>
                  <c:pt idx="0">
                    <c:v>6.3639610306789136E-4</c:v>
                  </c:pt>
                  <c:pt idx="1">
                    <c:v>3.464823227814095E-3</c:v>
                  </c:pt>
                  <c:pt idx="2">
                    <c:v>4.0305086527633299E-3</c:v>
                  </c:pt>
                  <c:pt idx="3">
                    <c:v>1.3435028842544495E-3</c:v>
                  </c:pt>
                  <c:pt idx="4">
                    <c:v>1.0606601717798224E-2</c:v>
                  </c:pt>
                  <c:pt idx="5">
                    <c:v>7.8488852711706761E-3</c:v>
                  </c:pt>
                  <c:pt idx="6">
                    <c:v>8.6267027304758707E-3</c:v>
                  </c:pt>
                  <c:pt idx="7">
                    <c:v>3.6769552621700357E-3</c:v>
                  </c:pt>
                  <c:pt idx="8">
                    <c:v>1.4849242404917436E-3</c:v>
                  </c:pt>
                  <c:pt idx="9">
                    <c:v>1.4283556979968259E-2</c:v>
                  </c:pt>
                  <c:pt idx="10">
                    <c:v>1.5061374439273455E-2</c:v>
                  </c:pt>
                  <c:pt idx="11">
                    <c:v>1.3505739520663064E-2</c:v>
                  </c:pt>
                  <c:pt idx="12">
                    <c:v>1.895046173579943E-2</c:v>
                  </c:pt>
                  <c:pt idx="13">
                    <c:v>1.994041122946065E-2</c:v>
                  </c:pt>
                  <c:pt idx="14">
                    <c:v>1.8172644276494312E-2</c:v>
                  </c:pt>
                  <c:pt idx="15">
                    <c:v>1.5202795795510673E-2</c:v>
                  </c:pt>
                  <c:pt idx="16">
                    <c:v>1.3647160876900278E-2</c:v>
                  </c:pt>
                  <c:pt idx="17">
                    <c:v>1.4212846301849607E-2</c:v>
                  </c:pt>
                  <c:pt idx="18">
                    <c:v>1.1242997820866123E-2</c:v>
                  </c:pt>
                  <c:pt idx="19">
                    <c:v>1.4000714267493669E-2</c:v>
                  </c:pt>
                </c:numCache>
              </c:numRef>
            </c:plus>
            <c:minus>
              <c:numRef>
                <c:f>'30C10 SD'!$P$3:$P$22</c:f>
                <c:numCache>
                  <c:formatCode>General</c:formatCode>
                  <c:ptCount val="20"/>
                  <c:pt idx="0">
                    <c:v>6.3639610306789136E-4</c:v>
                  </c:pt>
                  <c:pt idx="1">
                    <c:v>3.464823227814095E-3</c:v>
                  </c:pt>
                  <c:pt idx="2">
                    <c:v>4.0305086527633299E-3</c:v>
                  </c:pt>
                  <c:pt idx="3">
                    <c:v>1.3435028842544495E-3</c:v>
                  </c:pt>
                  <c:pt idx="4">
                    <c:v>1.0606601717798224E-2</c:v>
                  </c:pt>
                  <c:pt idx="5">
                    <c:v>7.8488852711706761E-3</c:v>
                  </c:pt>
                  <c:pt idx="6">
                    <c:v>8.6267027304758707E-3</c:v>
                  </c:pt>
                  <c:pt idx="7">
                    <c:v>3.6769552621700357E-3</c:v>
                  </c:pt>
                  <c:pt idx="8">
                    <c:v>1.4849242404917436E-3</c:v>
                  </c:pt>
                  <c:pt idx="9">
                    <c:v>1.4283556979968259E-2</c:v>
                  </c:pt>
                  <c:pt idx="10">
                    <c:v>1.5061374439273455E-2</c:v>
                  </c:pt>
                  <c:pt idx="11">
                    <c:v>1.3505739520663064E-2</c:v>
                  </c:pt>
                  <c:pt idx="12">
                    <c:v>1.895046173579943E-2</c:v>
                  </c:pt>
                  <c:pt idx="13">
                    <c:v>1.994041122946065E-2</c:v>
                  </c:pt>
                  <c:pt idx="14">
                    <c:v>1.8172644276494312E-2</c:v>
                  </c:pt>
                  <c:pt idx="15">
                    <c:v>1.5202795795510673E-2</c:v>
                  </c:pt>
                  <c:pt idx="16">
                    <c:v>1.3647160876900278E-2</c:v>
                  </c:pt>
                  <c:pt idx="17">
                    <c:v>1.4212846301849607E-2</c:v>
                  </c:pt>
                  <c:pt idx="18">
                    <c:v>1.1242997820866123E-2</c:v>
                  </c:pt>
                  <c:pt idx="19">
                    <c:v>1.4000714267493669E-2</c:v>
                  </c:pt>
                </c:numCache>
              </c:numRef>
            </c:minus>
          </c:errBars>
          <c:cat>
            <c:numRef>
              <c:f>'30C10 SD'!$L$3:$L$22</c:f>
              <c:numCache>
                <c:formatCode>h:mm:ss</c:formatCode>
                <c:ptCount val="20"/>
                <c:pt idx="0" formatCode="h:mm">
                  <c:v>0</c:v>
                </c:pt>
                <c:pt idx="1">
                  <c:v>4.1666666666666664E-2</c:v>
                </c:pt>
                <c:pt idx="2">
                  <c:v>8.3333333333333343E-2</c:v>
                </c:pt>
                <c:pt idx="3">
                  <c:v>0.125</c:v>
                </c:pt>
                <c:pt idx="4">
                  <c:v>0.16666666666666666</c:v>
                </c:pt>
                <c:pt idx="5">
                  <c:v>0.20833333333333337</c:v>
                </c:pt>
                <c:pt idx="6">
                  <c:v>0.25</c:v>
                </c:pt>
                <c:pt idx="7">
                  <c:v>0.2916666666666668</c:v>
                </c:pt>
                <c:pt idx="8">
                  <c:v>0.33333333333333331</c:v>
                </c:pt>
                <c:pt idx="9">
                  <c:v>0.37500000000000006</c:v>
                </c:pt>
                <c:pt idx="10">
                  <c:v>0.4166666666666668</c:v>
                </c:pt>
                <c:pt idx="11">
                  <c:v>0.45833333333333326</c:v>
                </c:pt>
                <c:pt idx="12">
                  <c:v>0.5</c:v>
                </c:pt>
                <c:pt idx="13">
                  <c:v>0.54166666666666652</c:v>
                </c:pt>
                <c:pt idx="14">
                  <c:v>0.58333333333333337</c:v>
                </c:pt>
                <c:pt idx="15">
                  <c:v>0.62500000000000011</c:v>
                </c:pt>
                <c:pt idx="16">
                  <c:v>0.66666666666666663</c:v>
                </c:pt>
                <c:pt idx="17">
                  <c:v>0.69444444444444464</c:v>
                </c:pt>
                <c:pt idx="18">
                  <c:v>0.70833333333333348</c:v>
                </c:pt>
                <c:pt idx="19">
                  <c:v>0.75000000000000011</c:v>
                </c:pt>
              </c:numCache>
            </c:numRef>
          </c:cat>
          <c:val>
            <c:numRef>
              <c:f>'30C10 SD'!$M$3:$M$22</c:f>
              <c:numCache>
                <c:formatCode>General</c:formatCode>
                <c:ptCount val="20"/>
                <c:pt idx="0">
                  <c:v>0.10220000000000003</c:v>
                </c:pt>
                <c:pt idx="1">
                  <c:v>0.12645000000000001</c:v>
                </c:pt>
                <c:pt idx="2">
                  <c:v>0.15520000000000003</c:v>
                </c:pt>
                <c:pt idx="3">
                  <c:v>0.19069999999999998</c:v>
                </c:pt>
                <c:pt idx="4">
                  <c:v>0.24025000000000005</c:v>
                </c:pt>
                <c:pt idx="5">
                  <c:v>0.31575000000000003</c:v>
                </c:pt>
                <c:pt idx="6">
                  <c:v>0.41860000000000003</c:v>
                </c:pt>
                <c:pt idx="7">
                  <c:v>0.54075000000000017</c:v>
                </c:pt>
                <c:pt idx="8">
                  <c:v>0.66680000000000028</c:v>
                </c:pt>
                <c:pt idx="9">
                  <c:v>0.79944999999999999</c:v>
                </c:pt>
                <c:pt idx="10">
                  <c:v>0.93294999999999995</c:v>
                </c:pt>
                <c:pt idx="11">
                  <c:v>0.96120000000000005</c:v>
                </c:pt>
                <c:pt idx="12">
                  <c:v>0.97615000000000018</c:v>
                </c:pt>
                <c:pt idx="13">
                  <c:v>0.98314999999999997</c:v>
                </c:pt>
                <c:pt idx="14">
                  <c:v>0.98265000000000002</c:v>
                </c:pt>
                <c:pt idx="15">
                  <c:v>0.98294999999999999</c:v>
                </c:pt>
                <c:pt idx="16">
                  <c:v>0.98429999999999984</c:v>
                </c:pt>
                <c:pt idx="17">
                  <c:v>0.98604999999999998</c:v>
                </c:pt>
                <c:pt idx="18">
                  <c:v>0.98419999999999996</c:v>
                </c:pt>
                <c:pt idx="19">
                  <c:v>0.98770000000000002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'30C10 SD'!$N$2</c:f>
              <c:strCache>
                <c:ptCount val="1"/>
                <c:pt idx="0">
                  <c:v>AFB1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'30C10 SD'!$Q$3:$Q$22</c:f>
                <c:numCache>
                  <c:formatCode>General</c:formatCode>
                  <c:ptCount val="20"/>
                  <c:pt idx="0">
                    <c:v>9.8994949366116615E-4</c:v>
                  </c:pt>
                  <c:pt idx="1">
                    <c:v>6.151828996322964E-3</c:v>
                  </c:pt>
                  <c:pt idx="2">
                    <c:v>7.7781745930520316E-3</c:v>
                  </c:pt>
                  <c:pt idx="3">
                    <c:v>7.2124891681027963E-3</c:v>
                  </c:pt>
                  <c:pt idx="4">
                    <c:v>6.2932503525602677E-3</c:v>
                  </c:pt>
                  <c:pt idx="5">
                    <c:v>3.1819805153394678E-3</c:v>
                  </c:pt>
                  <c:pt idx="6">
                    <c:v>7.2124891681028163E-3</c:v>
                  </c:pt>
                  <c:pt idx="7">
                    <c:v>3.6062445840513886E-3</c:v>
                  </c:pt>
                  <c:pt idx="8">
                    <c:v>1.8384776310850571E-3</c:v>
                  </c:pt>
                  <c:pt idx="9">
                    <c:v>8.6974134085945187E-3</c:v>
                  </c:pt>
                  <c:pt idx="10">
                    <c:v>1.6475588001646554E-2</c:v>
                  </c:pt>
                  <c:pt idx="11">
                    <c:v>8.7681240867132446E-3</c:v>
                  </c:pt>
                  <c:pt idx="12">
                    <c:v>1.1101576464628754E-2</c:v>
                  </c:pt>
                  <c:pt idx="13">
                    <c:v>7.4246212024587175E-3</c:v>
                  </c:pt>
                  <c:pt idx="14">
                    <c:v>6.2932503525602876E-3</c:v>
                  </c:pt>
                  <c:pt idx="15">
                    <c:v>4.3133513652379362E-3</c:v>
                  </c:pt>
                  <c:pt idx="16">
                    <c:v>4.101219330881917E-3</c:v>
                  </c:pt>
                  <c:pt idx="17">
                    <c:v>1.0394469683442206E-2</c:v>
                  </c:pt>
                  <c:pt idx="18">
                    <c:v>8.343860018001286E-3</c:v>
                  </c:pt>
                  <c:pt idx="19">
                    <c:v>8.2024386617639937E-3</c:v>
                  </c:pt>
                </c:numCache>
              </c:numRef>
            </c:plus>
            <c:minus>
              <c:numRef>
                <c:f>'30C10 SD'!$Q$3:$Q$22</c:f>
                <c:numCache>
                  <c:formatCode>General</c:formatCode>
                  <c:ptCount val="20"/>
                  <c:pt idx="0">
                    <c:v>9.8994949366116615E-4</c:v>
                  </c:pt>
                  <c:pt idx="1">
                    <c:v>6.151828996322964E-3</c:v>
                  </c:pt>
                  <c:pt idx="2">
                    <c:v>7.7781745930520316E-3</c:v>
                  </c:pt>
                  <c:pt idx="3">
                    <c:v>7.2124891681027963E-3</c:v>
                  </c:pt>
                  <c:pt idx="4">
                    <c:v>6.2932503525602677E-3</c:v>
                  </c:pt>
                  <c:pt idx="5">
                    <c:v>3.1819805153394678E-3</c:v>
                  </c:pt>
                  <c:pt idx="6">
                    <c:v>7.2124891681028163E-3</c:v>
                  </c:pt>
                  <c:pt idx="7">
                    <c:v>3.6062445840513886E-3</c:v>
                  </c:pt>
                  <c:pt idx="8">
                    <c:v>1.8384776310850571E-3</c:v>
                  </c:pt>
                  <c:pt idx="9">
                    <c:v>8.6974134085945187E-3</c:v>
                  </c:pt>
                  <c:pt idx="10">
                    <c:v>1.6475588001646554E-2</c:v>
                  </c:pt>
                  <c:pt idx="11">
                    <c:v>8.7681240867132446E-3</c:v>
                  </c:pt>
                  <c:pt idx="12">
                    <c:v>1.1101576464628754E-2</c:v>
                  </c:pt>
                  <c:pt idx="13">
                    <c:v>7.4246212024587175E-3</c:v>
                  </c:pt>
                  <c:pt idx="14">
                    <c:v>6.2932503525602876E-3</c:v>
                  </c:pt>
                  <c:pt idx="15">
                    <c:v>4.3133513652379362E-3</c:v>
                  </c:pt>
                  <c:pt idx="16">
                    <c:v>4.101219330881917E-3</c:v>
                  </c:pt>
                  <c:pt idx="17">
                    <c:v>1.0394469683442206E-2</c:v>
                  </c:pt>
                  <c:pt idx="18">
                    <c:v>8.343860018001286E-3</c:v>
                  </c:pt>
                  <c:pt idx="19">
                    <c:v>8.2024386617639937E-3</c:v>
                  </c:pt>
                </c:numCache>
              </c:numRef>
            </c:minus>
          </c:errBars>
          <c:cat>
            <c:numRef>
              <c:f>'30C10 SD'!$L$3:$L$22</c:f>
              <c:numCache>
                <c:formatCode>h:mm:ss</c:formatCode>
                <c:ptCount val="20"/>
                <c:pt idx="0" formatCode="h:mm">
                  <c:v>0</c:v>
                </c:pt>
                <c:pt idx="1">
                  <c:v>4.1666666666666664E-2</c:v>
                </c:pt>
                <c:pt idx="2">
                  <c:v>8.3333333333333343E-2</c:v>
                </c:pt>
                <c:pt idx="3">
                  <c:v>0.125</c:v>
                </c:pt>
                <c:pt idx="4">
                  <c:v>0.16666666666666666</c:v>
                </c:pt>
                <c:pt idx="5">
                  <c:v>0.20833333333333337</c:v>
                </c:pt>
                <c:pt idx="6">
                  <c:v>0.25</c:v>
                </c:pt>
                <c:pt idx="7">
                  <c:v>0.2916666666666668</c:v>
                </c:pt>
                <c:pt idx="8">
                  <c:v>0.33333333333333331</c:v>
                </c:pt>
                <c:pt idx="9">
                  <c:v>0.37500000000000006</c:v>
                </c:pt>
                <c:pt idx="10">
                  <c:v>0.4166666666666668</c:v>
                </c:pt>
                <c:pt idx="11">
                  <c:v>0.45833333333333326</c:v>
                </c:pt>
                <c:pt idx="12">
                  <c:v>0.5</c:v>
                </c:pt>
                <c:pt idx="13">
                  <c:v>0.54166666666666652</c:v>
                </c:pt>
                <c:pt idx="14">
                  <c:v>0.58333333333333337</c:v>
                </c:pt>
                <c:pt idx="15">
                  <c:v>0.62500000000000011</c:v>
                </c:pt>
                <c:pt idx="16">
                  <c:v>0.66666666666666663</c:v>
                </c:pt>
                <c:pt idx="17">
                  <c:v>0.69444444444444464</c:v>
                </c:pt>
                <c:pt idx="18">
                  <c:v>0.70833333333333348</c:v>
                </c:pt>
                <c:pt idx="19">
                  <c:v>0.75000000000000011</c:v>
                </c:pt>
              </c:numCache>
            </c:numRef>
          </c:cat>
          <c:val>
            <c:numRef>
              <c:f>'30C10 SD'!$N$3:$N$22</c:f>
              <c:numCache>
                <c:formatCode>General</c:formatCode>
                <c:ptCount val="20"/>
                <c:pt idx="0">
                  <c:v>0.10110000000000001</c:v>
                </c:pt>
                <c:pt idx="1">
                  <c:v>0.10450000000000001</c:v>
                </c:pt>
                <c:pt idx="2">
                  <c:v>0.111</c:v>
                </c:pt>
                <c:pt idx="3">
                  <c:v>0.12260000000000001</c:v>
                </c:pt>
                <c:pt idx="4">
                  <c:v>0.14050000000000001</c:v>
                </c:pt>
                <c:pt idx="5">
                  <c:v>0.15720000000000003</c:v>
                </c:pt>
                <c:pt idx="6">
                  <c:v>0.18670000000000003</c:v>
                </c:pt>
                <c:pt idx="7">
                  <c:v>0.2228</c:v>
                </c:pt>
                <c:pt idx="8">
                  <c:v>0.27660000000000001</c:v>
                </c:pt>
                <c:pt idx="9">
                  <c:v>0.34450000000000003</c:v>
                </c:pt>
                <c:pt idx="10">
                  <c:v>0.42240000000000005</c:v>
                </c:pt>
                <c:pt idx="11">
                  <c:v>0.49520000000000003</c:v>
                </c:pt>
                <c:pt idx="12">
                  <c:v>0.56699999999999995</c:v>
                </c:pt>
                <c:pt idx="13">
                  <c:v>0.62649999999999995</c:v>
                </c:pt>
                <c:pt idx="14">
                  <c:v>0.68180000000000007</c:v>
                </c:pt>
                <c:pt idx="15">
                  <c:v>0.73000000000000009</c:v>
                </c:pt>
                <c:pt idx="16">
                  <c:v>0.7330000000000001</c:v>
                </c:pt>
                <c:pt idx="17">
                  <c:v>0.71919999999999995</c:v>
                </c:pt>
                <c:pt idx="18">
                  <c:v>0.72060000000000013</c:v>
                </c:pt>
                <c:pt idx="19">
                  <c:v>0.71690000000000009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3857152"/>
        <c:axId val="183859456"/>
      </c:lineChart>
      <c:catAx>
        <c:axId val="1838571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Time [Hs</a:t>
                </a:r>
                <a:r>
                  <a:rPr lang="en-US" sz="1400" dirty="0" smtClean="0"/>
                  <a:t>]</a:t>
                </a:r>
                <a:endParaRPr lang="en-US" sz="1400" dirty="0"/>
              </a:p>
            </c:rich>
          </c:tx>
          <c:layout/>
          <c:overlay val="0"/>
        </c:title>
        <c:numFmt formatCode="h" sourceLinked="0"/>
        <c:majorTickMark val="out"/>
        <c:minorTickMark val="none"/>
        <c:tickLblPos val="nextTo"/>
        <c:crossAx val="183859456"/>
        <c:crosses val="autoZero"/>
        <c:auto val="1"/>
        <c:lblAlgn val="ctr"/>
        <c:lblOffset val="100"/>
        <c:tickLblSkip val="5"/>
        <c:noMultiLvlLbl val="0"/>
      </c:catAx>
      <c:valAx>
        <c:axId val="1838594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Absorbance [600nm]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838571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Wild Type</a:t>
            </a:r>
            <a:endParaRPr lang="en-US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5756014873140858"/>
          <c:y val="4.3388743073782446E-2"/>
          <c:w val="0.77577318460192479"/>
          <c:h val="0.80058646835812186"/>
        </c:manualLayout>
      </c:layout>
      <c:lineChart>
        <c:grouping val="standard"/>
        <c:varyColors val="0"/>
        <c:ser>
          <c:idx val="0"/>
          <c:order val="0"/>
          <c:tx>
            <c:strRef>
              <c:f>'BY4743 + pCS316 SD'!$C$2</c:f>
              <c:strCache>
                <c:ptCount val="1"/>
                <c:pt idx="0">
                  <c:v>DMSO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'BY4743 + pCS316 SD'!$F$3:$F$21</c:f>
                <c:numCache>
                  <c:formatCode>General</c:formatCode>
                  <c:ptCount val="19"/>
                  <c:pt idx="0">
                    <c:v>1.4142135623730965E-3</c:v>
                  </c:pt>
                  <c:pt idx="1">
                    <c:v>4.8083261120685254E-3</c:v>
                  </c:pt>
                  <c:pt idx="2">
                    <c:v>1.6263455967290767E-3</c:v>
                  </c:pt>
                  <c:pt idx="3">
                    <c:v>1.0606601717798225E-3</c:v>
                  </c:pt>
                  <c:pt idx="4">
                    <c:v>1.9798989873223115E-3</c:v>
                  </c:pt>
                  <c:pt idx="5">
                    <c:v>9.1216774773064026E-3</c:v>
                  </c:pt>
                  <c:pt idx="6">
                    <c:v>5.6568542494923853E-3</c:v>
                  </c:pt>
                  <c:pt idx="7">
                    <c:v>5.303300858899072E-3</c:v>
                  </c:pt>
                  <c:pt idx="8">
                    <c:v>6.8589357775095394E-3</c:v>
                  </c:pt>
                  <c:pt idx="9">
                    <c:v>8.8388347648318908E-3</c:v>
                  </c:pt>
                  <c:pt idx="10">
                    <c:v>5.7982756057297592E-3</c:v>
                  </c:pt>
                  <c:pt idx="11">
                    <c:v>7.0003571337468361E-3</c:v>
                  </c:pt>
                  <c:pt idx="12">
                    <c:v>4.4547727214752303E-3</c:v>
                  </c:pt>
                  <c:pt idx="13">
                    <c:v>3.252691193458153E-3</c:v>
                  </c:pt>
                  <c:pt idx="14">
                    <c:v>8.343860018001286E-3</c:v>
                  </c:pt>
                  <c:pt idx="15">
                    <c:v>1.0465180361560932E-2</c:v>
                  </c:pt>
                  <c:pt idx="16">
                    <c:v>8.555992052357228E-3</c:v>
                  </c:pt>
                  <c:pt idx="17">
                    <c:v>1.0606601717798224E-2</c:v>
                  </c:pt>
                  <c:pt idx="18">
                    <c:v>1.1242997820866124E-2</c:v>
                  </c:pt>
                </c:numCache>
              </c:numRef>
            </c:plus>
            <c:minus>
              <c:numRef>
                <c:f>'BY4743 + pCS316 SD'!$F$3:$F$20</c:f>
                <c:numCache>
                  <c:formatCode>General</c:formatCode>
                  <c:ptCount val="18"/>
                  <c:pt idx="0">
                    <c:v>1.4142135623730965E-3</c:v>
                  </c:pt>
                  <c:pt idx="1">
                    <c:v>4.8083261120685254E-3</c:v>
                  </c:pt>
                  <c:pt idx="2">
                    <c:v>1.6263455967290767E-3</c:v>
                  </c:pt>
                  <c:pt idx="3">
                    <c:v>1.0606601717798225E-3</c:v>
                  </c:pt>
                  <c:pt idx="4">
                    <c:v>1.9798989873223115E-3</c:v>
                  </c:pt>
                  <c:pt idx="5">
                    <c:v>9.1216774773064026E-3</c:v>
                  </c:pt>
                  <c:pt idx="6">
                    <c:v>5.6568542494923853E-3</c:v>
                  </c:pt>
                  <c:pt idx="7">
                    <c:v>5.303300858899072E-3</c:v>
                  </c:pt>
                  <c:pt idx="8">
                    <c:v>6.8589357775095394E-3</c:v>
                  </c:pt>
                  <c:pt idx="9">
                    <c:v>8.8388347648318908E-3</c:v>
                  </c:pt>
                  <c:pt idx="10">
                    <c:v>5.7982756057297592E-3</c:v>
                  </c:pt>
                  <c:pt idx="11">
                    <c:v>7.0003571337468361E-3</c:v>
                  </c:pt>
                  <c:pt idx="12">
                    <c:v>4.4547727214752303E-3</c:v>
                  </c:pt>
                  <c:pt idx="13">
                    <c:v>3.252691193458153E-3</c:v>
                  </c:pt>
                  <c:pt idx="14">
                    <c:v>8.343860018001286E-3</c:v>
                  </c:pt>
                  <c:pt idx="15">
                    <c:v>1.0465180361560932E-2</c:v>
                  </c:pt>
                  <c:pt idx="16">
                    <c:v>8.555992052357228E-3</c:v>
                  </c:pt>
                  <c:pt idx="17">
                    <c:v>1.0606601717798224E-2</c:v>
                  </c:pt>
                </c:numCache>
              </c:numRef>
            </c:minus>
          </c:errBars>
          <c:cat>
            <c:numRef>
              <c:f>'BY4743 + pCS316 SD'!$B$3:$B$21</c:f>
              <c:numCache>
                <c:formatCode>h:mm:ss</c:formatCode>
                <c:ptCount val="19"/>
                <c:pt idx="0" formatCode="h:mm">
                  <c:v>0</c:v>
                </c:pt>
                <c:pt idx="1">
                  <c:v>4.1666666666666664E-2</c:v>
                </c:pt>
                <c:pt idx="2">
                  <c:v>8.3333333333333343E-2</c:v>
                </c:pt>
                <c:pt idx="3">
                  <c:v>0.125</c:v>
                </c:pt>
                <c:pt idx="4">
                  <c:v>0.16666666666666666</c:v>
                </c:pt>
                <c:pt idx="5">
                  <c:v>0.20833333333333337</c:v>
                </c:pt>
                <c:pt idx="6">
                  <c:v>0.25</c:v>
                </c:pt>
                <c:pt idx="7">
                  <c:v>0.2916666666666668</c:v>
                </c:pt>
                <c:pt idx="8">
                  <c:v>0.33333333333333331</c:v>
                </c:pt>
                <c:pt idx="9">
                  <c:v>0.37500000000000006</c:v>
                </c:pt>
                <c:pt idx="10">
                  <c:v>0.4166666666666668</c:v>
                </c:pt>
                <c:pt idx="11">
                  <c:v>0.45833333333333326</c:v>
                </c:pt>
                <c:pt idx="12">
                  <c:v>0.5</c:v>
                </c:pt>
                <c:pt idx="13">
                  <c:v>0.54166666666666652</c:v>
                </c:pt>
                <c:pt idx="14">
                  <c:v>0.58333333333333337</c:v>
                </c:pt>
                <c:pt idx="15">
                  <c:v>0.62500000000000011</c:v>
                </c:pt>
                <c:pt idx="16">
                  <c:v>0.66666666666666663</c:v>
                </c:pt>
                <c:pt idx="17">
                  <c:v>0.70833333333333348</c:v>
                </c:pt>
                <c:pt idx="18">
                  <c:v>0.75000000000000011</c:v>
                </c:pt>
              </c:numCache>
            </c:numRef>
          </c:cat>
          <c:val>
            <c:numRef>
              <c:f>'BY4743 + pCS316 SD'!$C$3:$C$21</c:f>
              <c:numCache>
                <c:formatCode>General</c:formatCode>
                <c:ptCount val="19"/>
                <c:pt idx="0">
                  <c:v>0.1356</c:v>
                </c:pt>
                <c:pt idx="1">
                  <c:v>0.19990000000000005</c:v>
                </c:pt>
                <c:pt idx="2">
                  <c:v>0.25875000000000004</c:v>
                </c:pt>
                <c:pt idx="3">
                  <c:v>0.32395000000000007</c:v>
                </c:pt>
                <c:pt idx="4">
                  <c:v>0.43180000000000002</c:v>
                </c:pt>
                <c:pt idx="5">
                  <c:v>0.52715000000000001</c:v>
                </c:pt>
                <c:pt idx="6">
                  <c:v>0.65000000000000013</c:v>
                </c:pt>
                <c:pt idx="7">
                  <c:v>0.78774999999999995</c:v>
                </c:pt>
                <c:pt idx="8">
                  <c:v>0.89724999999999999</c:v>
                </c:pt>
                <c:pt idx="9">
                  <c:v>0.92585000000000017</c:v>
                </c:pt>
                <c:pt idx="10">
                  <c:v>0.94409999999999994</c:v>
                </c:pt>
                <c:pt idx="11">
                  <c:v>0.94785000000000008</c:v>
                </c:pt>
                <c:pt idx="12">
                  <c:v>0.95935000000000004</c:v>
                </c:pt>
                <c:pt idx="13">
                  <c:v>0.96219999999999994</c:v>
                </c:pt>
                <c:pt idx="14">
                  <c:v>0.96790000000000009</c:v>
                </c:pt>
                <c:pt idx="15">
                  <c:v>0.97130000000000005</c:v>
                </c:pt>
                <c:pt idx="16">
                  <c:v>0.97335000000000005</c:v>
                </c:pt>
                <c:pt idx="17">
                  <c:v>0.97130000000000005</c:v>
                </c:pt>
                <c:pt idx="18">
                  <c:v>0.96655000000000002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'BY4743 + pCS316 SD'!$D$2</c:f>
              <c:strCache>
                <c:ptCount val="1"/>
                <c:pt idx="0">
                  <c:v>AFB1 100 uM 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'BY4743 + pCS316 SD'!$G$3:$G$21</c:f>
                <c:numCache>
                  <c:formatCode>General</c:formatCode>
                  <c:ptCount val="19"/>
                  <c:pt idx="0">
                    <c:v>1.1313708498984693E-3</c:v>
                  </c:pt>
                  <c:pt idx="1">
                    <c:v>7.0710678118654838E-4</c:v>
                  </c:pt>
                  <c:pt idx="2">
                    <c:v>1.2162236636408611E-2</c:v>
                  </c:pt>
                  <c:pt idx="3">
                    <c:v>3.4365389565666191E-2</c:v>
                  </c:pt>
                  <c:pt idx="4">
                    <c:v>5.2043059095330024E-2</c:v>
                  </c:pt>
                  <c:pt idx="5">
                    <c:v>7.5236161518248829E-2</c:v>
                  </c:pt>
                  <c:pt idx="6">
                    <c:v>0.10712667734976172</c:v>
                  </c:pt>
                  <c:pt idx="7">
                    <c:v>0.12720850993545943</c:v>
                  </c:pt>
                  <c:pt idx="8">
                    <c:v>0.13611805537840962</c:v>
                  </c:pt>
                  <c:pt idx="9">
                    <c:v>8.6832712729708036E-2</c:v>
                  </c:pt>
                  <c:pt idx="10">
                    <c:v>4.2567828227430111E-2</c:v>
                  </c:pt>
                  <c:pt idx="11">
                    <c:v>4.0800061274463777E-2</c:v>
                  </c:pt>
                  <c:pt idx="12">
                    <c:v>4.2355696193074256E-2</c:v>
                  </c:pt>
                  <c:pt idx="13">
                    <c:v>3.9951533137039932E-2</c:v>
                  </c:pt>
                  <c:pt idx="14">
                    <c:v>3.8254476862192167E-2</c:v>
                  </c:pt>
                  <c:pt idx="15">
                    <c:v>3.5567471093683349E-2</c:v>
                  </c:pt>
                  <c:pt idx="16">
                    <c:v>3.6486709909225847E-2</c:v>
                  </c:pt>
                  <c:pt idx="17">
                    <c:v>3.8113055505954875E-2</c:v>
                  </c:pt>
                  <c:pt idx="18">
                    <c:v>3.2668333290818509E-2</c:v>
                  </c:pt>
                </c:numCache>
              </c:numRef>
            </c:plus>
            <c:minus>
              <c:numRef>
                <c:f>'BY4743 + pCS316 SD'!$G$3:$G$21</c:f>
                <c:numCache>
                  <c:formatCode>General</c:formatCode>
                  <c:ptCount val="19"/>
                  <c:pt idx="0">
                    <c:v>1.1313708498984693E-3</c:v>
                  </c:pt>
                  <c:pt idx="1">
                    <c:v>7.0710678118654838E-4</c:v>
                  </c:pt>
                  <c:pt idx="2">
                    <c:v>1.2162236636408611E-2</c:v>
                  </c:pt>
                  <c:pt idx="3">
                    <c:v>3.4365389565666191E-2</c:v>
                  </c:pt>
                  <c:pt idx="4">
                    <c:v>5.2043059095330024E-2</c:v>
                  </c:pt>
                  <c:pt idx="5">
                    <c:v>7.5236161518248829E-2</c:v>
                  </c:pt>
                  <c:pt idx="6">
                    <c:v>0.10712667734976172</c:v>
                  </c:pt>
                  <c:pt idx="7">
                    <c:v>0.12720850993545943</c:v>
                  </c:pt>
                  <c:pt idx="8">
                    <c:v>0.13611805537840962</c:v>
                  </c:pt>
                  <c:pt idx="9">
                    <c:v>8.6832712729708036E-2</c:v>
                  </c:pt>
                  <c:pt idx="10">
                    <c:v>4.2567828227430111E-2</c:v>
                  </c:pt>
                  <c:pt idx="11">
                    <c:v>4.0800061274463777E-2</c:v>
                  </c:pt>
                  <c:pt idx="12">
                    <c:v>4.2355696193074256E-2</c:v>
                  </c:pt>
                  <c:pt idx="13">
                    <c:v>3.9951533137039932E-2</c:v>
                  </c:pt>
                  <c:pt idx="14">
                    <c:v>3.8254476862192167E-2</c:v>
                  </c:pt>
                  <c:pt idx="15">
                    <c:v>3.5567471093683349E-2</c:v>
                  </c:pt>
                  <c:pt idx="16">
                    <c:v>3.6486709909225847E-2</c:v>
                  </c:pt>
                  <c:pt idx="17">
                    <c:v>3.8113055505954875E-2</c:v>
                  </c:pt>
                  <c:pt idx="18">
                    <c:v>3.2668333290818509E-2</c:v>
                  </c:pt>
                </c:numCache>
              </c:numRef>
            </c:minus>
          </c:errBars>
          <c:cat>
            <c:numRef>
              <c:f>'BY4743 + pCS316 SD'!$B$3:$B$21</c:f>
              <c:numCache>
                <c:formatCode>h:mm:ss</c:formatCode>
                <c:ptCount val="19"/>
                <c:pt idx="0" formatCode="h:mm">
                  <c:v>0</c:v>
                </c:pt>
                <c:pt idx="1">
                  <c:v>4.1666666666666664E-2</c:v>
                </c:pt>
                <c:pt idx="2">
                  <c:v>8.3333333333333343E-2</c:v>
                </c:pt>
                <c:pt idx="3">
                  <c:v>0.125</c:v>
                </c:pt>
                <c:pt idx="4">
                  <c:v>0.16666666666666666</c:v>
                </c:pt>
                <c:pt idx="5">
                  <c:v>0.20833333333333337</c:v>
                </c:pt>
                <c:pt idx="6">
                  <c:v>0.25</c:v>
                </c:pt>
                <c:pt idx="7">
                  <c:v>0.2916666666666668</c:v>
                </c:pt>
                <c:pt idx="8">
                  <c:v>0.33333333333333331</c:v>
                </c:pt>
                <c:pt idx="9">
                  <c:v>0.37500000000000006</c:v>
                </c:pt>
                <c:pt idx="10">
                  <c:v>0.4166666666666668</c:v>
                </c:pt>
                <c:pt idx="11">
                  <c:v>0.45833333333333326</c:v>
                </c:pt>
                <c:pt idx="12">
                  <c:v>0.5</c:v>
                </c:pt>
                <c:pt idx="13">
                  <c:v>0.54166666666666652</c:v>
                </c:pt>
                <c:pt idx="14">
                  <c:v>0.58333333333333337</c:v>
                </c:pt>
                <c:pt idx="15">
                  <c:v>0.62500000000000011</c:v>
                </c:pt>
                <c:pt idx="16">
                  <c:v>0.66666666666666663</c:v>
                </c:pt>
                <c:pt idx="17">
                  <c:v>0.70833333333333348</c:v>
                </c:pt>
                <c:pt idx="18">
                  <c:v>0.75000000000000011</c:v>
                </c:pt>
              </c:numCache>
            </c:numRef>
          </c:cat>
          <c:val>
            <c:numRef>
              <c:f>'BY4743 + pCS316 SD'!$D$3:$D$21</c:f>
              <c:numCache>
                <c:formatCode>General</c:formatCode>
                <c:ptCount val="19"/>
                <c:pt idx="0">
                  <c:v>0.12410000000000002</c:v>
                </c:pt>
                <c:pt idx="1">
                  <c:v>0.18400000000000002</c:v>
                </c:pt>
                <c:pt idx="2">
                  <c:v>0.2288</c:v>
                </c:pt>
                <c:pt idx="3">
                  <c:v>0.29380000000000006</c:v>
                </c:pt>
                <c:pt idx="4">
                  <c:v>0.35930000000000006</c:v>
                </c:pt>
                <c:pt idx="5">
                  <c:v>0.44390000000000002</c:v>
                </c:pt>
                <c:pt idx="6">
                  <c:v>0.54585000000000017</c:v>
                </c:pt>
                <c:pt idx="7">
                  <c:v>0.66725000000000012</c:v>
                </c:pt>
                <c:pt idx="8">
                  <c:v>0.76865000000000028</c:v>
                </c:pt>
                <c:pt idx="9">
                  <c:v>0.83150000000000002</c:v>
                </c:pt>
                <c:pt idx="10">
                  <c:v>0.87940000000000007</c:v>
                </c:pt>
                <c:pt idx="11">
                  <c:v>0.88444999999999996</c:v>
                </c:pt>
                <c:pt idx="12">
                  <c:v>0.89024999999999999</c:v>
                </c:pt>
                <c:pt idx="13">
                  <c:v>0.89054999999999984</c:v>
                </c:pt>
                <c:pt idx="14">
                  <c:v>0.89165000000000005</c:v>
                </c:pt>
                <c:pt idx="15">
                  <c:v>0.89375000000000004</c:v>
                </c:pt>
                <c:pt idx="16">
                  <c:v>0.89640000000000009</c:v>
                </c:pt>
                <c:pt idx="17">
                  <c:v>0.89894999999999992</c:v>
                </c:pt>
                <c:pt idx="18">
                  <c:v>0.89580000000000004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6860800"/>
        <c:axId val="124192256"/>
      </c:lineChart>
      <c:catAx>
        <c:axId val="2668608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Time [Hs]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h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+mn-lt"/>
                <a:cs typeface="Arial" panose="020B0604020202020204" pitchFamily="34" charset="0"/>
              </a:defRPr>
            </a:pPr>
            <a:endParaRPr lang="en-US"/>
          </a:p>
        </c:txPr>
        <c:crossAx val="124192256"/>
        <c:crosses val="autoZero"/>
        <c:auto val="1"/>
        <c:lblAlgn val="ctr"/>
        <c:lblOffset val="100"/>
        <c:tickLblSkip val="5"/>
        <c:noMultiLvlLbl val="0"/>
      </c:catAx>
      <c:valAx>
        <c:axId val="124192256"/>
        <c:scaling>
          <c:orientation val="minMax"/>
          <c:max val="1.2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Absorbance</a:t>
                </a:r>
                <a:r>
                  <a:rPr lang="en-US" sz="1400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[600nm]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2668608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i="1" dirty="0" smtClean="0"/>
              <a:t>psy3</a:t>
            </a:r>
            <a:endParaRPr lang="en-US" i="1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2622462817147856"/>
          <c:y val="6.0659813356663754E-2"/>
          <c:w val="0.79345581802274701"/>
          <c:h val="0.78278127734033243"/>
        </c:manualLayout>
      </c:layout>
      <c:lineChart>
        <c:grouping val="standard"/>
        <c:varyColors val="0"/>
        <c:ser>
          <c:idx val="0"/>
          <c:order val="0"/>
          <c:tx>
            <c:strRef>
              <c:f>Sheet6!$B$2</c:f>
              <c:strCache>
                <c:ptCount val="1"/>
                <c:pt idx="0">
                  <c:v>DMSO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Sheet6!$E$3:$E$21</c:f>
                <c:numCache>
                  <c:formatCode>General</c:formatCode>
                  <c:ptCount val="19"/>
                  <c:pt idx="0">
                    <c:v>2.4748737341529188E-3</c:v>
                  </c:pt>
                  <c:pt idx="1">
                    <c:v>1.9091883092036647E-3</c:v>
                  </c:pt>
                  <c:pt idx="2">
                    <c:v>4.7376154339498584E-3</c:v>
                  </c:pt>
                  <c:pt idx="3">
                    <c:v>3.1819805153394673E-3</c:v>
                  </c:pt>
                  <c:pt idx="4">
                    <c:v>2.050609665440978E-3</c:v>
                  </c:pt>
                  <c:pt idx="5">
                    <c:v>4.101219330881996E-3</c:v>
                  </c:pt>
                  <c:pt idx="6">
                    <c:v>1.3788582233137656E-2</c:v>
                  </c:pt>
                  <c:pt idx="7">
                    <c:v>1.3222896808188439E-2</c:v>
                  </c:pt>
                  <c:pt idx="8">
                    <c:v>5.9396969619669752E-3</c:v>
                  </c:pt>
                  <c:pt idx="9">
                    <c:v>1.5344217151748038E-2</c:v>
                  </c:pt>
                  <c:pt idx="10">
                    <c:v>8.343860018001286E-3</c:v>
                  </c:pt>
                  <c:pt idx="11">
                    <c:v>2.3970919882223919E-2</c:v>
                  </c:pt>
                  <c:pt idx="12">
                    <c:v>2.9839906166072322E-2</c:v>
                  </c:pt>
                  <c:pt idx="13">
                    <c:v>3.5284628381208771E-2</c:v>
                  </c:pt>
                  <c:pt idx="14">
                    <c:v>2.6870057685088836E-2</c:v>
                  </c:pt>
                  <c:pt idx="15">
                    <c:v>3.1749094475275949E-2</c:v>
                  </c:pt>
                  <c:pt idx="16">
                    <c:v>2.8496403281817868E-2</c:v>
                  </c:pt>
                  <c:pt idx="17">
                    <c:v>2.5243712088359651E-2</c:v>
                  </c:pt>
                  <c:pt idx="18">
                    <c:v>1.7253405460951745E-2</c:v>
                  </c:pt>
                </c:numCache>
              </c:numRef>
            </c:plus>
            <c:minus>
              <c:numRef>
                <c:f>Sheet6!$E$3:$E$21</c:f>
                <c:numCache>
                  <c:formatCode>General</c:formatCode>
                  <c:ptCount val="19"/>
                  <c:pt idx="0">
                    <c:v>2.4748737341529188E-3</c:v>
                  </c:pt>
                  <c:pt idx="1">
                    <c:v>1.9091883092036647E-3</c:v>
                  </c:pt>
                  <c:pt idx="2">
                    <c:v>4.7376154339498584E-3</c:v>
                  </c:pt>
                  <c:pt idx="3">
                    <c:v>3.1819805153394673E-3</c:v>
                  </c:pt>
                  <c:pt idx="4">
                    <c:v>2.050609665440978E-3</c:v>
                  </c:pt>
                  <c:pt idx="5">
                    <c:v>4.101219330881996E-3</c:v>
                  </c:pt>
                  <c:pt idx="6">
                    <c:v>1.3788582233137656E-2</c:v>
                  </c:pt>
                  <c:pt idx="7">
                    <c:v>1.3222896808188439E-2</c:v>
                  </c:pt>
                  <c:pt idx="8">
                    <c:v>5.9396969619669752E-3</c:v>
                  </c:pt>
                  <c:pt idx="9">
                    <c:v>1.5344217151748038E-2</c:v>
                  </c:pt>
                  <c:pt idx="10">
                    <c:v>8.343860018001286E-3</c:v>
                  </c:pt>
                  <c:pt idx="11">
                    <c:v>2.3970919882223919E-2</c:v>
                  </c:pt>
                  <c:pt idx="12">
                    <c:v>2.9839906166072322E-2</c:v>
                  </c:pt>
                  <c:pt idx="13">
                    <c:v>3.5284628381208771E-2</c:v>
                  </c:pt>
                  <c:pt idx="14">
                    <c:v>2.6870057685088836E-2</c:v>
                  </c:pt>
                  <c:pt idx="15">
                    <c:v>3.1749094475275949E-2</c:v>
                  </c:pt>
                  <c:pt idx="16">
                    <c:v>2.8496403281817868E-2</c:v>
                  </c:pt>
                  <c:pt idx="17">
                    <c:v>2.5243712088359651E-2</c:v>
                  </c:pt>
                  <c:pt idx="18">
                    <c:v>1.7253405460951745E-2</c:v>
                  </c:pt>
                </c:numCache>
              </c:numRef>
            </c:minus>
          </c:errBars>
          <c:cat>
            <c:numRef>
              <c:f>Sheet6!$A$3:$A$21</c:f>
              <c:numCache>
                <c:formatCode>h:mm:ss</c:formatCode>
                <c:ptCount val="19"/>
                <c:pt idx="0" formatCode="h:mm">
                  <c:v>0</c:v>
                </c:pt>
                <c:pt idx="1">
                  <c:v>4.1666666666666664E-2</c:v>
                </c:pt>
                <c:pt idx="2">
                  <c:v>8.3333333333333343E-2</c:v>
                </c:pt>
                <c:pt idx="3">
                  <c:v>0.125</c:v>
                </c:pt>
                <c:pt idx="4">
                  <c:v>0.16666666666666666</c:v>
                </c:pt>
                <c:pt idx="5">
                  <c:v>0.20833333333333337</c:v>
                </c:pt>
                <c:pt idx="6">
                  <c:v>0.25</c:v>
                </c:pt>
                <c:pt idx="7">
                  <c:v>0.2916666666666668</c:v>
                </c:pt>
                <c:pt idx="8">
                  <c:v>0.33333333333333331</c:v>
                </c:pt>
                <c:pt idx="9">
                  <c:v>0.37500000000000006</c:v>
                </c:pt>
                <c:pt idx="10">
                  <c:v>0.4166666666666668</c:v>
                </c:pt>
                <c:pt idx="11">
                  <c:v>0.45833333333333326</c:v>
                </c:pt>
                <c:pt idx="12">
                  <c:v>0.5</c:v>
                </c:pt>
                <c:pt idx="13">
                  <c:v>0.54166666666666652</c:v>
                </c:pt>
                <c:pt idx="14">
                  <c:v>0.58333333333333337</c:v>
                </c:pt>
                <c:pt idx="15">
                  <c:v>0.62500000000000011</c:v>
                </c:pt>
                <c:pt idx="16">
                  <c:v>0.66666666666666663</c:v>
                </c:pt>
                <c:pt idx="17">
                  <c:v>0.70833333333333348</c:v>
                </c:pt>
                <c:pt idx="18">
                  <c:v>0.75000000000000011</c:v>
                </c:pt>
              </c:numCache>
            </c:numRef>
          </c:cat>
          <c:val>
            <c:numRef>
              <c:f>Sheet6!$B$3:$B$21</c:f>
              <c:numCache>
                <c:formatCode>General</c:formatCode>
                <c:ptCount val="19"/>
                <c:pt idx="0">
                  <c:v>9.9950000000000025E-2</c:v>
                </c:pt>
                <c:pt idx="1">
                  <c:v>0.15295000000000003</c:v>
                </c:pt>
                <c:pt idx="2">
                  <c:v>0.18755000000000002</c:v>
                </c:pt>
                <c:pt idx="3">
                  <c:v>0.21615000000000001</c:v>
                </c:pt>
                <c:pt idx="4">
                  <c:v>0.24555000000000002</c:v>
                </c:pt>
                <c:pt idx="5">
                  <c:v>0.29930000000000007</c:v>
                </c:pt>
                <c:pt idx="6">
                  <c:v>0.37695000000000006</c:v>
                </c:pt>
                <c:pt idx="7">
                  <c:v>0.46995000000000003</c:v>
                </c:pt>
                <c:pt idx="8">
                  <c:v>0.57760000000000011</c:v>
                </c:pt>
                <c:pt idx="9">
                  <c:v>0.69504999999999995</c:v>
                </c:pt>
                <c:pt idx="10">
                  <c:v>0.82040000000000002</c:v>
                </c:pt>
                <c:pt idx="11">
                  <c:v>0.94215000000000004</c:v>
                </c:pt>
                <c:pt idx="12">
                  <c:v>0.98480000000000001</c:v>
                </c:pt>
                <c:pt idx="13">
                  <c:v>1.00295</c:v>
                </c:pt>
                <c:pt idx="14">
                  <c:v>1.0088999999999999</c:v>
                </c:pt>
                <c:pt idx="15">
                  <c:v>1.0141499999999999</c:v>
                </c:pt>
                <c:pt idx="16">
                  <c:v>1.0178499999999999</c:v>
                </c:pt>
                <c:pt idx="17">
                  <c:v>1.02135</c:v>
                </c:pt>
                <c:pt idx="18">
                  <c:v>1.0194999999999999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Sheet6!$C$2</c:f>
              <c:strCache>
                <c:ptCount val="1"/>
                <c:pt idx="0">
                  <c:v>AFB1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Sheet6!$F$3:$F$21</c:f>
                <c:numCache>
                  <c:formatCode>General</c:formatCode>
                  <c:ptCount val="19"/>
                  <c:pt idx="0">
                    <c:v>4.3133513652379466E-3</c:v>
                  </c:pt>
                  <c:pt idx="1">
                    <c:v>7.2124891681027963E-3</c:v>
                  </c:pt>
                  <c:pt idx="2">
                    <c:v>4.8790367901871915E-3</c:v>
                  </c:pt>
                  <c:pt idx="3">
                    <c:v>9.8994949366117569E-4</c:v>
                  </c:pt>
                  <c:pt idx="4">
                    <c:v>1.3435028842544302E-3</c:v>
                  </c:pt>
                  <c:pt idx="5">
                    <c:v>1.0253048327204946E-2</c:v>
                  </c:pt>
                  <c:pt idx="6">
                    <c:v>2.4041630560342332E-3</c:v>
                  </c:pt>
                  <c:pt idx="7">
                    <c:v>7.9195959492893257E-3</c:v>
                  </c:pt>
                  <c:pt idx="8">
                    <c:v>1.6263455967290612E-2</c:v>
                  </c:pt>
                  <c:pt idx="9">
                    <c:v>3.5355339059327416E-3</c:v>
                  </c:pt>
                  <c:pt idx="10">
                    <c:v>1.937472580451139E-2</c:v>
                  </c:pt>
                  <c:pt idx="11">
                    <c:v>2.2132442251138935E-2</c:v>
                  </c:pt>
                  <c:pt idx="12">
                    <c:v>1.8172644276494312E-2</c:v>
                  </c:pt>
                  <c:pt idx="13">
                    <c:v>2.7930717856868615E-2</c:v>
                  </c:pt>
                  <c:pt idx="14">
                    <c:v>2.0435385976291253E-2</c:v>
                  </c:pt>
                  <c:pt idx="15">
                    <c:v>4.1224325343175716E-2</c:v>
                  </c:pt>
                  <c:pt idx="16">
                    <c:v>2.4253762594698584E-2</c:v>
                  </c:pt>
                  <c:pt idx="17">
                    <c:v>2.5385133444597086E-2</c:v>
                  </c:pt>
                  <c:pt idx="18">
                    <c:v>3.1607673119038733E-2</c:v>
                  </c:pt>
                </c:numCache>
              </c:numRef>
            </c:plus>
            <c:minus>
              <c:numRef>
                <c:f>Sheet6!$F$3:$F$21</c:f>
                <c:numCache>
                  <c:formatCode>General</c:formatCode>
                  <c:ptCount val="19"/>
                  <c:pt idx="0">
                    <c:v>4.3133513652379466E-3</c:v>
                  </c:pt>
                  <c:pt idx="1">
                    <c:v>7.2124891681027963E-3</c:v>
                  </c:pt>
                  <c:pt idx="2">
                    <c:v>4.8790367901871915E-3</c:v>
                  </c:pt>
                  <c:pt idx="3">
                    <c:v>9.8994949366117569E-4</c:v>
                  </c:pt>
                  <c:pt idx="4">
                    <c:v>1.3435028842544302E-3</c:v>
                  </c:pt>
                  <c:pt idx="5">
                    <c:v>1.0253048327204946E-2</c:v>
                  </c:pt>
                  <c:pt idx="6">
                    <c:v>2.4041630560342332E-3</c:v>
                  </c:pt>
                  <c:pt idx="7">
                    <c:v>7.9195959492893257E-3</c:v>
                  </c:pt>
                  <c:pt idx="8">
                    <c:v>1.6263455967290612E-2</c:v>
                  </c:pt>
                  <c:pt idx="9">
                    <c:v>3.5355339059327416E-3</c:v>
                  </c:pt>
                  <c:pt idx="10">
                    <c:v>1.937472580451139E-2</c:v>
                  </c:pt>
                  <c:pt idx="11">
                    <c:v>2.2132442251138935E-2</c:v>
                  </c:pt>
                  <c:pt idx="12">
                    <c:v>1.8172644276494312E-2</c:v>
                  </c:pt>
                  <c:pt idx="13">
                    <c:v>2.7930717856868615E-2</c:v>
                  </c:pt>
                  <c:pt idx="14">
                    <c:v>2.0435385976291253E-2</c:v>
                  </c:pt>
                  <c:pt idx="15">
                    <c:v>4.1224325343175716E-2</c:v>
                  </c:pt>
                  <c:pt idx="16">
                    <c:v>2.4253762594698584E-2</c:v>
                  </c:pt>
                  <c:pt idx="17">
                    <c:v>2.5385133444597086E-2</c:v>
                  </c:pt>
                  <c:pt idx="18">
                    <c:v>3.1607673119038733E-2</c:v>
                  </c:pt>
                </c:numCache>
              </c:numRef>
            </c:minus>
          </c:errBars>
          <c:cat>
            <c:numRef>
              <c:f>Sheet6!$A$3:$A$21</c:f>
              <c:numCache>
                <c:formatCode>h:mm:ss</c:formatCode>
                <c:ptCount val="19"/>
                <c:pt idx="0" formatCode="h:mm">
                  <c:v>0</c:v>
                </c:pt>
                <c:pt idx="1">
                  <c:v>4.1666666666666664E-2</c:v>
                </c:pt>
                <c:pt idx="2">
                  <c:v>8.3333333333333343E-2</c:v>
                </c:pt>
                <c:pt idx="3">
                  <c:v>0.125</c:v>
                </c:pt>
                <c:pt idx="4">
                  <c:v>0.16666666666666666</c:v>
                </c:pt>
                <c:pt idx="5">
                  <c:v>0.20833333333333337</c:v>
                </c:pt>
                <c:pt idx="6">
                  <c:v>0.25</c:v>
                </c:pt>
                <c:pt idx="7">
                  <c:v>0.2916666666666668</c:v>
                </c:pt>
                <c:pt idx="8">
                  <c:v>0.33333333333333331</c:v>
                </c:pt>
                <c:pt idx="9">
                  <c:v>0.37500000000000006</c:v>
                </c:pt>
                <c:pt idx="10">
                  <c:v>0.4166666666666668</c:v>
                </c:pt>
                <c:pt idx="11">
                  <c:v>0.45833333333333326</c:v>
                </c:pt>
                <c:pt idx="12">
                  <c:v>0.5</c:v>
                </c:pt>
                <c:pt idx="13">
                  <c:v>0.54166666666666652</c:v>
                </c:pt>
                <c:pt idx="14">
                  <c:v>0.58333333333333337</c:v>
                </c:pt>
                <c:pt idx="15">
                  <c:v>0.62500000000000011</c:v>
                </c:pt>
                <c:pt idx="16">
                  <c:v>0.66666666666666663</c:v>
                </c:pt>
                <c:pt idx="17">
                  <c:v>0.70833333333333348</c:v>
                </c:pt>
                <c:pt idx="18">
                  <c:v>0.75000000000000011</c:v>
                </c:pt>
              </c:numCache>
            </c:numRef>
          </c:cat>
          <c:val>
            <c:numRef>
              <c:f>Sheet6!$C$3:$C$21</c:f>
              <c:numCache>
                <c:formatCode>General</c:formatCode>
                <c:ptCount val="19"/>
                <c:pt idx="0">
                  <c:v>0.10135</c:v>
                </c:pt>
                <c:pt idx="1">
                  <c:v>0.16089999999999999</c:v>
                </c:pt>
                <c:pt idx="2">
                  <c:v>0.19025</c:v>
                </c:pt>
                <c:pt idx="3">
                  <c:v>0.21020000000000003</c:v>
                </c:pt>
                <c:pt idx="4">
                  <c:v>0.23875000000000005</c:v>
                </c:pt>
                <c:pt idx="5">
                  <c:v>0.26235000000000003</c:v>
                </c:pt>
                <c:pt idx="6">
                  <c:v>0.29340000000000011</c:v>
                </c:pt>
                <c:pt idx="7">
                  <c:v>0.34110000000000001</c:v>
                </c:pt>
                <c:pt idx="8">
                  <c:v>0.40970000000000001</c:v>
                </c:pt>
                <c:pt idx="9">
                  <c:v>0.4855000000000001</c:v>
                </c:pt>
                <c:pt idx="10">
                  <c:v>0.58529999999999982</c:v>
                </c:pt>
                <c:pt idx="11">
                  <c:v>0.67935000000000001</c:v>
                </c:pt>
                <c:pt idx="12">
                  <c:v>0.78515000000000001</c:v>
                </c:pt>
                <c:pt idx="13">
                  <c:v>0.88284999999999991</c:v>
                </c:pt>
                <c:pt idx="14">
                  <c:v>0.94695000000000007</c:v>
                </c:pt>
                <c:pt idx="15">
                  <c:v>0.95085000000000008</c:v>
                </c:pt>
                <c:pt idx="16">
                  <c:v>0.94715000000000005</c:v>
                </c:pt>
                <c:pt idx="17">
                  <c:v>0.93654999999999999</c:v>
                </c:pt>
                <c:pt idx="18">
                  <c:v>0.93985000000000019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5815808"/>
        <c:axId val="125899904"/>
      </c:lineChart>
      <c:catAx>
        <c:axId val="1258158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Time [Hs]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h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+mn-lt"/>
                <a:cs typeface="Arial" panose="020B0604020202020204" pitchFamily="34" charset="0"/>
              </a:defRPr>
            </a:pPr>
            <a:endParaRPr lang="en-US"/>
          </a:p>
        </c:txPr>
        <c:crossAx val="125899904"/>
        <c:crosses val="autoZero"/>
        <c:auto val="1"/>
        <c:lblAlgn val="ctr"/>
        <c:lblOffset val="100"/>
        <c:tickLblSkip val="5"/>
        <c:noMultiLvlLbl val="0"/>
      </c:catAx>
      <c:valAx>
        <c:axId val="1258999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Absorbance [600nm]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258158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i="1"/>
            </a:pPr>
            <a:r>
              <a:rPr lang="en-US" i="1" dirty="0" smtClean="0"/>
              <a:t>shu1</a:t>
            </a:r>
            <a:endParaRPr lang="en-US" i="1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6589348206474192"/>
          <c:y val="4.3388743073782446E-2"/>
          <c:w val="0.76743985126859138"/>
          <c:h val="0.76719772528433949"/>
        </c:manualLayout>
      </c:layout>
      <c:lineChart>
        <c:grouping val="standard"/>
        <c:varyColors val="0"/>
        <c:ser>
          <c:idx val="0"/>
          <c:order val="0"/>
          <c:tx>
            <c:strRef>
              <c:f>Sheet1!$U$2</c:f>
              <c:strCache>
                <c:ptCount val="1"/>
                <c:pt idx="0">
                  <c:v>DMSO 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Sheet1!$N$3:$N$21</c:f>
                <c:numCache>
                  <c:formatCode>General</c:formatCode>
                  <c:ptCount val="19"/>
                  <c:pt idx="0">
                    <c:v>7.0710678118654838E-4</c:v>
                  </c:pt>
                  <c:pt idx="1">
                    <c:v>2.4748737341529188E-3</c:v>
                  </c:pt>
                  <c:pt idx="2">
                    <c:v>2.1213203435596059E-4</c:v>
                  </c:pt>
                  <c:pt idx="3">
                    <c:v>7.2831998462214234E-3</c:v>
                  </c:pt>
                  <c:pt idx="4">
                    <c:v>4.8790367901871525E-3</c:v>
                  </c:pt>
                  <c:pt idx="5">
                    <c:v>4.8083261120685046E-3</c:v>
                  </c:pt>
                  <c:pt idx="6">
                    <c:v>2.6870057685088994E-3</c:v>
                  </c:pt>
                  <c:pt idx="7">
                    <c:v>9.545941546018363E-3</c:v>
                  </c:pt>
                  <c:pt idx="8">
                    <c:v>1.1455129855222066E-2</c:v>
                  </c:pt>
                  <c:pt idx="9">
                    <c:v>1.65462986797652E-2</c:v>
                  </c:pt>
                  <c:pt idx="10">
                    <c:v>7.1417784899841319E-3</c:v>
                  </c:pt>
                  <c:pt idx="11">
                    <c:v>3.1112698372208589E-3</c:v>
                  </c:pt>
                  <c:pt idx="12">
                    <c:v>8.9095454429504607E-3</c:v>
                  </c:pt>
                  <c:pt idx="13">
                    <c:v>9.0509667991877565E-3</c:v>
                  </c:pt>
                  <c:pt idx="14">
                    <c:v>1.7394826817189041E-2</c:v>
                  </c:pt>
                  <c:pt idx="15">
                    <c:v>2.8991378028648406E-3</c:v>
                  </c:pt>
                  <c:pt idx="16">
                    <c:v>9.121677477306479E-3</c:v>
                  </c:pt>
                  <c:pt idx="17">
                    <c:v>4.8083261120685436E-3</c:v>
                  </c:pt>
                  <c:pt idx="18">
                    <c:v>3.959797974644623E-3</c:v>
                  </c:pt>
                </c:numCache>
              </c:numRef>
            </c:plus>
            <c:minus>
              <c:numRef>
                <c:f>Sheet1!$N$3:$N$21</c:f>
                <c:numCache>
                  <c:formatCode>General</c:formatCode>
                  <c:ptCount val="19"/>
                  <c:pt idx="0">
                    <c:v>7.0710678118654838E-4</c:v>
                  </c:pt>
                  <c:pt idx="1">
                    <c:v>2.4748737341529188E-3</c:v>
                  </c:pt>
                  <c:pt idx="2">
                    <c:v>2.1213203435596059E-4</c:v>
                  </c:pt>
                  <c:pt idx="3">
                    <c:v>7.2831998462214234E-3</c:v>
                  </c:pt>
                  <c:pt idx="4">
                    <c:v>4.8790367901871525E-3</c:v>
                  </c:pt>
                  <c:pt idx="5">
                    <c:v>4.8083261120685046E-3</c:v>
                  </c:pt>
                  <c:pt idx="6">
                    <c:v>2.6870057685088994E-3</c:v>
                  </c:pt>
                  <c:pt idx="7">
                    <c:v>9.545941546018363E-3</c:v>
                  </c:pt>
                  <c:pt idx="8">
                    <c:v>1.1455129855222066E-2</c:v>
                  </c:pt>
                  <c:pt idx="9">
                    <c:v>1.65462986797652E-2</c:v>
                  </c:pt>
                  <c:pt idx="10">
                    <c:v>7.1417784899841319E-3</c:v>
                  </c:pt>
                  <c:pt idx="11">
                    <c:v>3.1112698372208589E-3</c:v>
                  </c:pt>
                  <c:pt idx="12">
                    <c:v>8.9095454429504607E-3</c:v>
                  </c:pt>
                  <c:pt idx="13">
                    <c:v>9.0509667991877565E-3</c:v>
                  </c:pt>
                  <c:pt idx="14">
                    <c:v>1.7394826817189041E-2</c:v>
                  </c:pt>
                  <c:pt idx="15">
                    <c:v>2.8991378028648406E-3</c:v>
                  </c:pt>
                  <c:pt idx="16">
                    <c:v>9.121677477306479E-3</c:v>
                  </c:pt>
                  <c:pt idx="17">
                    <c:v>4.8083261120685436E-3</c:v>
                  </c:pt>
                  <c:pt idx="18">
                    <c:v>3.959797974644623E-3</c:v>
                  </c:pt>
                </c:numCache>
              </c:numRef>
            </c:minus>
          </c:errBars>
          <c:cat>
            <c:numRef>
              <c:f>Sheet1!$T$3:$T$21</c:f>
              <c:numCache>
                <c:formatCode>h:mm:ss</c:formatCode>
                <c:ptCount val="19"/>
                <c:pt idx="0" formatCode="h:mm">
                  <c:v>0</c:v>
                </c:pt>
                <c:pt idx="1">
                  <c:v>4.1666666666666664E-2</c:v>
                </c:pt>
                <c:pt idx="2">
                  <c:v>8.3333333333333343E-2</c:v>
                </c:pt>
                <c:pt idx="3">
                  <c:v>0.125</c:v>
                </c:pt>
                <c:pt idx="4">
                  <c:v>0.16666666666666666</c:v>
                </c:pt>
                <c:pt idx="5">
                  <c:v>0.20833333333333337</c:v>
                </c:pt>
                <c:pt idx="6">
                  <c:v>0.25</c:v>
                </c:pt>
                <c:pt idx="7">
                  <c:v>0.2916666666666668</c:v>
                </c:pt>
                <c:pt idx="8">
                  <c:v>0.33333333333333331</c:v>
                </c:pt>
                <c:pt idx="9">
                  <c:v>0.37500000000000006</c:v>
                </c:pt>
                <c:pt idx="10">
                  <c:v>0.4166666666666668</c:v>
                </c:pt>
                <c:pt idx="11">
                  <c:v>0.45833333333333326</c:v>
                </c:pt>
                <c:pt idx="12">
                  <c:v>0.5</c:v>
                </c:pt>
                <c:pt idx="13">
                  <c:v>0.54166666666666652</c:v>
                </c:pt>
                <c:pt idx="14">
                  <c:v>0.58333333333333337</c:v>
                </c:pt>
                <c:pt idx="15">
                  <c:v>0.62500000000000011</c:v>
                </c:pt>
                <c:pt idx="16">
                  <c:v>0.66666666666666663</c:v>
                </c:pt>
                <c:pt idx="17">
                  <c:v>0.70833333333333348</c:v>
                </c:pt>
                <c:pt idx="18">
                  <c:v>0.75000000000000011</c:v>
                </c:pt>
              </c:numCache>
            </c:numRef>
          </c:cat>
          <c:val>
            <c:numRef>
              <c:f>Sheet1!$U$3:$U$21</c:f>
              <c:numCache>
                <c:formatCode>General</c:formatCode>
                <c:ptCount val="19"/>
                <c:pt idx="0">
                  <c:v>0.12725</c:v>
                </c:pt>
                <c:pt idx="1">
                  <c:v>0.18240000000000003</c:v>
                </c:pt>
                <c:pt idx="2">
                  <c:v>0.23205000000000001</c:v>
                </c:pt>
                <c:pt idx="3">
                  <c:v>0.28415000000000001</c:v>
                </c:pt>
                <c:pt idx="4">
                  <c:v>0.36160000000000009</c:v>
                </c:pt>
                <c:pt idx="5">
                  <c:v>0.46380000000000005</c:v>
                </c:pt>
                <c:pt idx="6">
                  <c:v>0.57335000000000003</c:v>
                </c:pt>
                <c:pt idx="7">
                  <c:v>0.70580000000000009</c:v>
                </c:pt>
                <c:pt idx="8">
                  <c:v>0.81715000000000004</c:v>
                </c:pt>
                <c:pt idx="9">
                  <c:v>0.93419999999999992</c:v>
                </c:pt>
                <c:pt idx="10">
                  <c:v>0.9708500000000001</c:v>
                </c:pt>
                <c:pt idx="11">
                  <c:v>0.98480000000000001</c:v>
                </c:pt>
                <c:pt idx="12">
                  <c:v>0.99239999999999984</c:v>
                </c:pt>
                <c:pt idx="13">
                  <c:v>0.99790000000000001</c:v>
                </c:pt>
                <c:pt idx="14">
                  <c:v>1.0051999999999996</c:v>
                </c:pt>
                <c:pt idx="15">
                  <c:v>0.99404999999999999</c:v>
                </c:pt>
                <c:pt idx="16">
                  <c:v>0.99614999999999998</c:v>
                </c:pt>
                <c:pt idx="17">
                  <c:v>1.0035999999999998</c:v>
                </c:pt>
                <c:pt idx="18">
                  <c:v>1.0062500000000001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Sheet1!$V$2</c:f>
              <c:strCache>
                <c:ptCount val="1"/>
                <c:pt idx="0">
                  <c:v>Avg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Sheet1!$R$3:$R$21</c:f>
                <c:numCache>
                  <c:formatCode>General</c:formatCode>
                  <c:ptCount val="19"/>
                  <c:pt idx="0">
                    <c:v>3.1005375877955969E-3</c:v>
                  </c:pt>
                  <c:pt idx="1">
                    <c:v>2.7278257520108016E-2</c:v>
                  </c:pt>
                  <c:pt idx="2">
                    <c:v>4.5812989424397939E-2</c:v>
                  </c:pt>
                  <c:pt idx="3">
                    <c:v>6.3458043882027679E-2</c:v>
                  </c:pt>
                  <c:pt idx="4">
                    <c:v>6.7090262582086696E-2</c:v>
                  </c:pt>
                  <c:pt idx="5">
                    <c:v>8.3957866417229507E-2</c:v>
                  </c:pt>
                  <c:pt idx="6">
                    <c:v>0.11052117444182367</c:v>
                  </c:pt>
                  <c:pt idx="7">
                    <c:v>0.12295894978948615</c:v>
                  </c:pt>
                  <c:pt idx="8">
                    <c:v>0.13476625443089724</c:v>
                  </c:pt>
                  <c:pt idx="9">
                    <c:v>0.14797625935714662</c:v>
                  </c:pt>
                  <c:pt idx="10">
                    <c:v>0.15085957046206991</c:v>
                  </c:pt>
                  <c:pt idx="11">
                    <c:v>0.13211606008859642</c:v>
                  </c:pt>
                  <c:pt idx="12">
                    <c:v>0.1011748980725951</c:v>
                  </c:pt>
                  <c:pt idx="13">
                    <c:v>9.1503169344017837E-2</c:v>
                  </c:pt>
                  <c:pt idx="14">
                    <c:v>9.0959844620213254E-2</c:v>
                  </c:pt>
                  <c:pt idx="15">
                    <c:v>9.2889414538650933E-2</c:v>
                  </c:pt>
                  <c:pt idx="16">
                    <c:v>8.7331800240996585E-2</c:v>
                  </c:pt>
                  <c:pt idx="17">
                    <c:v>9.1515463174263692E-2</c:v>
                  </c:pt>
                  <c:pt idx="18">
                    <c:v>9.3745773238050556E-2</c:v>
                  </c:pt>
                </c:numCache>
              </c:numRef>
            </c:plus>
            <c:minus>
              <c:numRef>
                <c:f>Sheet1!$R$3:$R$21</c:f>
                <c:numCache>
                  <c:formatCode>General</c:formatCode>
                  <c:ptCount val="19"/>
                  <c:pt idx="0">
                    <c:v>3.1005375877955969E-3</c:v>
                  </c:pt>
                  <c:pt idx="1">
                    <c:v>2.7278257520108016E-2</c:v>
                  </c:pt>
                  <c:pt idx="2">
                    <c:v>4.5812989424397939E-2</c:v>
                  </c:pt>
                  <c:pt idx="3">
                    <c:v>6.3458043882027679E-2</c:v>
                  </c:pt>
                  <c:pt idx="4">
                    <c:v>6.7090262582086696E-2</c:v>
                  </c:pt>
                  <c:pt idx="5">
                    <c:v>8.3957866417229507E-2</c:v>
                  </c:pt>
                  <c:pt idx="6">
                    <c:v>0.11052117444182367</c:v>
                  </c:pt>
                  <c:pt idx="7">
                    <c:v>0.12295894978948615</c:v>
                  </c:pt>
                  <c:pt idx="8">
                    <c:v>0.13476625443089724</c:v>
                  </c:pt>
                  <c:pt idx="9">
                    <c:v>0.14797625935714662</c:v>
                  </c:pt>
                  <c:pt idx="10">
                    <c:v>0.15085957046206991</c:v>
                  </c:pt>
                  <c:pt idx="11">
                    <c:v>0.13211606008859642</c:v>
                  </c:pt>
                  <c:pt idx="12">
                    <c:v>0.1011748980725951</c:v>
                  </c:pt>
                  <c:pt idx="13">
                    <c:v>9.1503169344017837E-2</c:v>
                  </c:pt>
                  <c:pt idx="14">
                    <c:v>9.0959844620213254E-2</c:v>
                  </c:pt>
                  <c:pt idx="15">
                    <c:v>9.2889414538650933E-2</c:v>
                  </c:pt>
                  <c:pt idx="16">
                    <c:v>8.7331800240996585E-2</c:v>
                  </c:pt>
                  <c:pt idx="17">
                    <c:v>9.1515463174263692E-2</c:v>
                  </c:pt>
                  <c:pt idx="18">
                    <c:v>9.3745773238050556E-2</c:v>
                  </c:pt>
                </c:numCache>
              </c:numRef>
            </c:minus>
          </c:errBars>
          <c:cat>
            <c:numRef>
              <c:f>Sheet1!$T$3:$T$21</c:f>
              <c:numCache>
                <c:formatCode>h:mm:ss</c:formatCode>
                <c:ptCount val="19"/>
                <c:pt idx="0" formatCode="h:mm">
                  <c:v>0</c:v>
                </c:pt>
                <c:pt idx="1">
                  <c:v>4.1666666666666664E-2</c:v>
                </c:pt>
                <c:pt idx="2">
                  <c:v>8.3333333333333343E-2</c:v>
                </c:pt>
                <c:pt idx="3">
                  <c:v>0.125</c:v>
                </c:pt>
                <c:pt idx="4">
                  <c:v>0.16666666666666666</c:v>
                </c:pt>
                <c:pt idx="5">
                  <c:v>0.20833333333333337</c:v>
                </c:pt>
                <c:pt idx="6">
                  <c:v>0.25</c:v>
                </c:pt>
                <c:pt idx="7">
                  <c:v>0.2916666666666668</c:v>
                </c:pt>
                <c:pt idx="8">
                  <c:v>0.33333333333333331</c:v>
                </c:pt>
                <c:pt idx="9">
                  <c:v>0.37500000000000006</c:v>
                </c:pt>
                <c:pt idx="10">
                  <c:v>0.4166666666666668</c:v>
                </c:pt>
                <c:pt idx="11">
                  <c:v>0.45833333333333326</c:v>
                </c:pt>
                <c:pt idx="12">
                  <c:v>0.5</c:v>
                </c:pt>
                <c:pt idx="13">
                  <c:v>0.54166666666666652</c:v>
                </c:pt>
                <c:pt idx="14">
                  <c:v>0.58333333333333337</c:v>
                </c:pt>
                <c:pt idx="15">
                  <c:v>0.62500000000000011</c:v>
                </c:pt>
                <c:pt idx="16">
                  <c:v>0.66666666666666663</c:v>
                </c:pt>
                <c:pt idx="17">
                  <c:v>0.70833333333333348</c:v>
                </c:pt>
                <c:pt idx="18">
                  <c:v>0.75000000000000011</c:v>
                </c:pt>
              </c:numCache>
            </c:numRef>
          </c:cat>
          <c:val>
            <c:numRef>
              <c:f>Sheet1!$V$3:$V$21</c:f>
              <c:numCache>
                <c:formatCode>General</c:formatCode>
                <c:ptCount val="19"/>
                <c:pt idx="0">
                  <c:v>0.13116666666666665</c:v>
                </c:pt>
                <c:pt idx="1">
                  <c:v>0.16883333333333334</c:v>
                </c:pt>
                <c:pt idx="2">
                  <c:v>0.20720000000000005</c:v>
                </c:pt>
                <c:pt idx="3">
                  <c:v>0.25183333333333324</c:v>
                </c:pt>
                <c:pt idx="4">
                  <c:v>0.29226666666666667</c:v>
                </c:pt>
                <c:pt idx="5">
                  <c:v>0.3581666666666668</c:v>
                </c:pt>
                <c:pt idx="6">
                  <c:v>0.43220000000000003</c:v>
                </c:pt>
                <c:pt idx="7">
                  <c:v>0.51116666666666655</c:v>
                </c:pt>
                <c:pt idx="8">
                  <c:v>0.60143333333333349</c:v>
                </c:pt>
                <c:pt idx="9">
                  <c:v>0.69533333333333325</c:v>
                </c:pt>
                <c:pt idx="10">
                  <c:v>0.78049999999999997</c:v>
                </c:pt>
                <c:pt idx="11">
                  <c:v>0.81533333333333324</c:v>
                </c:pt>
                <c:pt idx="12">
                  <c:v>0.84670000000000001</c:v>
                </c:pt>
                <c:pt idx="13">
                  <c:v>0.85160000000000013</c:v>
                </c:pt>
                <c:pt idx="14">
                  <c:v>0.8534666666666666</c:v>
                </c:pt>
                <c:pt idx="15">
                  <c:v>0.85773333333333346</c:v>
                </c:pt>
                <c:pt idx="16">
                  <c:v>0.85646666666666649</c:v>
                </c:pt>
                <c:pt idx="17">
                  <c:v>0.86490000000000011</c:v>
                </c:pt>
                <c:pt idx="18">
                  <c:v>0.86280000000000012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6442112"/>
        <c:axId val="126624512"/>
      </c:lineChart>
      <c:catAx>
        <c:axId val="1264421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+mn-lt"/>
                  </a:defRPr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Time [Hs]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h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+mn-lt"/>
              </a:defRPr>
            </a:pPr>
            <a:endParaRPr lang="en-US"/>
          </a:p>
        </c:txPr>
        <c:crossAx val="126624512"/>
        <c:crosses val="autoZero"/>
        <c:auto val="1"/>
        <c:lblAlgn val="ctr"/>
        <c:lblOffset val="100"/>
        <c:tickLblSkip val="5"/>
        <c:noMultiLvlLbl val="0"/>
      </c:catAx>
      <c:valAx>
        <c:axId val="12662451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Absorbance [600nm]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+mn-lt"/>
              </a:defRPr>
            </a:pPr>
            <a:endParaRPr lang="en-US"/>
          </a:p>
        </c:txPr>
        <c:crossAx val="1264421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1B7BE-0683-4B6E-B28C-DA9CC0D24BB5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EA99D-7D20-4F14-8F47-51F23172B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03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S3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Growth curve of the diploid wild type (BY4743 + pCS316),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shu1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+ pCS316,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shu2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+ pCS316, and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psy3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+ pCS316  after exposure to 50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AFB. Growth (A</a:t>
            </a:r>
            <a:r>
              <a:rPr lang="en-US" sz="120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600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is plotted against time (Hs). Standard deviations are indicated at 1 h time points, n = 2. See supplemental figure 1 for percent growth.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CBA0C-A2D0-45CD-9A11-13811A05C91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015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/>
              <a:t>Figure S3. Growth curve of the diploid wild type (BY4743 + pCS316), </a:t>
            </a:r>
          </a:p>
          <a:p>
            <a:r>
              <a:rPr lang="en-US" sz="1200" b="1" i="1" dirty="0" smtClean="0"/>
              <a:t>shu1</a:t>
            </a:r>
            <a:r>
              <a:rPr lang="en-US" sz="1200" b="1" dirty="0" smtClean="0"/>
              <a:t> + pCS316, </a:t>
            </a:r>
            <a:r>
              <a:rPr lang="en-US" sz="1200" b="1" i="1" dirty="0" smtClean="0"/>
              <a:t>shu2</a:t>
            </a:r>
            <a:r>
              <a:rPr lang="en-US" sz="1200" b="1" dirty="0" smtClean="0"/>
              <a:t> + pCS316, and </a:t>
            </a:r>
            <a:r>
              <a:rPr lang="en-US" sz="1200" b="1" i="1" dirty="0" smtClean="0"/>
              <a:t>psy3</a:t>
            </a:r>
            <a:r>
              <a:rPr lang="en-US" sz="1200" b="1" dirty="0" smtClean="0"/>
              <a:t> + pCS316  after exposure to 50 </a:t>
            </a:r>
            <a:r>
              <a:rPr lang="en-US" sz="1200" b="1" dirty="0" err="1" smtClean="0"/>
              <a:t>uM</a:t>
            </a:r>
            <a:r>
              <a:rPr lang="en-US" sz="1200" b="1" dirty="0" smtClean="0"/>
              <a:t> AFB</a:t>
            </a:r>
            <a:r>
              <a:rPr lang="en-US" sz="1200" b="1" baseline="-25000" dirty="0" smtClean="0"/>
              <a:t>1</a:t>
            </a:r>
            <a:r>
              <a:rPr lang="en-US" sz="1200" b="1" dirty="0" smtClean="0"/>
              <a:t>. </a:t>
            </a:r>
          </a:p>
          <a:p>
            <a:r>
              <a:rPr lang="en-US" sz="1200" dirty="0" smtClean="0"/>
              <a:t>Growth (A</a:t>
            </a:r>
            <a:r>
              <a:rPr lang="en-US" sz="1200" baseline="-25000" dirty="0" smtClean="0"/>
              <a:t>600</a:t>
            </a:r>
            <a:r>
              <a:rPr lang="en-US" sz="1200" dirty="0" smtClean="0"/>
              <a:t>) is plotted against time (Hs). Standard deviations are indicated at 1 h time points, n = 2. </a:t>
            </a:r>
          </a:p>
          <a:p>
            <a:r>
              <a:rPr lang="en-US" sz="1200" smtClean="0"/>
              <a:t>See figure S1 for percent growth.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EA99D-7D20-4F14-8F47-51F23172BB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389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E4E5-C3C0-4A26-B693-08E5B3E17805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1165-6879-472D-A589-6058B94B2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587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E4E5-C3C0-4A26-B693-08E5B3E17805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1165-6879-472D-A589-6058B94B2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03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E4E5-C3C0-4A26-B693-08E5B3E17805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1165-6879-472D-A589-6058B94B2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151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E4E5-C3C0-4A26-B693-08E5B3E17805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1165-6879-472D-A589-6058B94B2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425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E4E5-C3C0-4A26-B693-08E5B3E17805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1165-6879-472D-A589-6058B94B2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378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E4E5-C3C0-4A26-B693-08E5B3E17805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1165-6879-472D-A589-6058B94B2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34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E4E5-C3C0-4A26-B693-08E5B3E17805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1165-6879-472D-A589-6058B94B2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44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E4E5-C3C0-4A26-B693-08E5B3E17805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1165-6879-472D-A589-6058B94B2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904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E4E5-C3C0-4A26-B693-08E5B3E17805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1165-6879-472D-A589-6058B94B2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870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E4E5-C3C0-4A26-B693-08E5B3E17805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1165-6879-472D-A589-6058B94B2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786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5E4E5-C3C0-4A26-B693-08E5B3E17805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41165-6879-472D-A589-6058B94B2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693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5E4E5-C3C0-4A26-B693-08E5B3E17805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41165-6879-472D-A589-6058B94B2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997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2391171"/>
              </p:ext>
            </p:extLst>
          </p:nvPr>
        </p:nvGraphicFramePr>
        <p:xfrm>
          <a:off x="0" y="3505200"/>
          <a:ext cx="45720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5164536"/>
              </p:ext>
            </p:extLst>
          </p:nvPr>
        </p:nvGraphicFramePr>
        <p:xfrm>
          <a:off x="0" y="0"/>
          <a:ext cx="45720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2904171"/>
              </p:ext>
            </p:extLst>
          </p:nvPr>
        </p:nvGraphicFramePr>
        <p:xfrm>
          <a:off x="4480987" y="0"/>
          <a:ext cx="45720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0542665"/>
              </p:ext>
            </p:extLst>
          </p:nvPr>
        </p:nvGraphicFramePr>
        <p:xfrm>
          <a:off x="4343400" y="3429000"/>
          <a:ext cx="48006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23008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12320" y="952107"/>
            <a:ext cx="1170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1400" dirty="0" smtClean="0"/>
              <a:t> </a:t>
            </a:r>
            <a:r>
              <a:rPr lang="en-US" sz="1400" dirty="0" err="1">
                <a:latin typeface="Symbol" panose="05050102010706020507" pitchFamily="18" charset="2"/>
              </a:rPr>
              <a:t>m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AFB1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87009" y="358140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DMSO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11302" y="4724400"/>
            <a:ext cx="1170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1400" dirty="0" smtClean="0"/>
              <a:t> </a:t>
            </a:r>
            <a:r>
              <a:rPr lang="en-US" sz="1400" dirty="0" err="1">
                <a:latin typeface="Symbol" panose="05050102010706020507" pitchFamily="18" charset="2"/>
              </a:rPr>
              <a:t>m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AFB1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81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409256"/>
            <a:ext cx="8568051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Figure S3. </a:t>
            </a:r>
            <a:r>
              <a:rPr lang="en-US" sz="1600" b="1" dirty="0"/>
              <a:t>Growth curve of the diploid wild type (BY4743 + pCS316), </a:t>
            </a:r>
            <a:endParaRPr lang="en-US" sz="1600" b="1" dirty="0" smtClean="0"/>
          </a:p>
          <a:p>
            <a:r>
              <a:rPr lang="en-US" sz="1600" b="1" i="1" dirty="0" smtClean="0"/>
              <a:t>shu1</a:t>
            </a:r>
            <a:r>
              <a:rPr lang="en-US" sz="1600" b="1" dirty="0" smtClean="0"/>
              <a:t> </a:t>
            </a:r>
            <a:r>
              <a:rPr lang="en-US" sz="1600" b="1" dirty="0"/>
              <a:t>+ pCS316, </a:t>
            </a:r>
            <a:r>
              <a:rPr lang="en-US" sz="1600" b="1" i="1" dirty="0"/>
              <a:t>shu2</a:t>
            </a:r>
            <a:r>
              <a:rPr lang="en-US" sz="1600" b="1" dirty="0"/>
              <a:t> + pCS316, and </a:t>
            </a:r>
            <a:r>
              <a:rPr lang="en-US" sz="1600" b="1" i="1" dirty="0"/>
              <a:t>psy3</a:t>
            </a:r>
            <a:r>
              <a:rPr lang="en-US" sz="1600" b="1" dirty="0"/>
              <a:t> + pCS316  after exposure to 50 </a:t>
            </a:r>
            <a:r>
              <a:rPr lang="el-GR" sz="1600" b="1" smtClean="0">
                <a:latin typeface="Calibri"/>
                <a:cs typeface="Calibri"/>
              </a:rPr>
              <a:t>μ</a:t>
            </a:r>
            <a:r>
              <a:rPr lang="en-US" sz="1600" b="1" smtClean="0"/>
              <a:t>M </a:t>
            </a:r>
            <a:r>
              <a:rPr lang="en-US" sz="1600" b="1" dirty="0" smtClean="0"/>
              <a:t>AFB</a:t>
            </a:r>
            <a:r>
              <a:rPr lang="en-US" sz="1600" b="1" baseline="-25000" dirty="0" smtClean="0"/>
              <a:t>1</a:t>
            </a:r>
            <a:r>
              <a:rPr lang="en-US" sz="1600" b="1" dirty="0" smtClean="0"/>
              <a:t>. </a:t>
            </a:r>
          </a:p>
          <a:p>
            <a:r>
              <a:rPr lang="en-US" sz="1600" dirty="0" smtClean="0"/>
              <a:t>Growth </a:t>
            </a:r>
            <a:r>
              <a:rPr lang="en-US" sz="1600" dirty="0"/>
              <a:t>(A</a:t>
            </a:r>
            <a:r>
              <a:rPr lang="en-US" sz="1600" baseline="-25000" dirty="0"/>
              <a:t>600</a:t>
            </a:r>
            <a:r>
              <a:rPr lang="en-US" sz="1600" dirty="0"/>
              <a:t>) is plotted against time (Hs). Standard deviations are indicated at 1 h time points, n = 2. </a:t>
            </a:r>
            <a:endParaRPr lang="en-US" sz="1600" dirty="0" smtClean="0"/>
          </a:p>
          <a:p>
            <a:r>
              <a:rPr lang="en-US" sz="1600" dirty="0" smtClean="0"/>
              <a:t>See figure S1 </a:t>
            </a:r>
            <a:r>
              <a:rPr lang="en-US" sz="1600" dirty="0"/>
              <a:t>for percent growth.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247</Words>
  <Application>Microsoft Office PowerPoint</Application>
  <PresentationFormat>On-screen Show (4:3)</PresentationFormat>
  <Paragraphs>27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Fasullo, M</dc:creator>
  <cp:lastModifiedBy>Copy Editor</cp:lastModifiedBy>
  <cp:revision>14</cp:revision>
  <dcterms:created xsi:type="dcterms:W3CDTF">2018-04-30T22:54:10Z</dcterms:created>
  <dcterms:modified xsi:type="dcterms:W3CDTF">2020-09-29T15:03:16Z</dcterms:modified>
</cp:coreProperties>
</file>