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EF439-7DD6-4EE8-8D2C-FB04A5825C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1C4B4E-5359-4AA2-AF4B-EB540DF1D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E237C-C92D-4384-AABA-0FA193C55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F7554-2929-4239-9E89-D2F287582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E8F6F-7FC3-440D-908A-43867D98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6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3815A-F89A-4AF6-BFF4-3AF7B2049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07819-A594-45FD-98FF-BDD02EB91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FF3F0-6B94-4D3B-A096-F495702AA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8E3D0-A135-48E8-B025-5BC2BC91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A000F-9470-48AC-BA47-BDAFB0C3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7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7DBD6F-CB53-4B17-A02E-4EB5FA05C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004C22-5989-49F9-B599-CD886455A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D6E13-6DB9-4ADB-9661-12D963002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D7B09-97F9-449F-9760-04FFF98FE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96873-49C3-46F6-96E1-6A45C51F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32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584A6-1338-474C-A792-C47A3D00D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FBEBA-58F4-4552-B094-15FEE81A9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2D3DD-887D-45BF-BC55-38009D6AA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0A66D-9AFF-41ED-A805-09EBF9292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73F28-5CCC-4A9B-A8CF-715B65D50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89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10BD-3AB9-404F-AEF0-02BF71B15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25050-0E54-45A5-80C6-A878CF117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D994C-8651-4A2A-8EED-C3DD0B0F5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3B564-3BC6-480F-980C-09D52C098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3ED5E-C166-4C14-9178-AED23843D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47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B7D3A-7B18-4107-8037-8573D3D16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1CC90-E165-427F-977C-C25168E2B6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C9934-3AE5-4457-942A-829554EFB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16614E-3A0F-4E80-A88D-C17233B2F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6030B4-69A2-43CC-8933-B1E33FCDF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5A0C7-644E-4B21-9858-A375A536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5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98B82-9B24-4A15-8B05-F0A33E700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59274-9187-4ED8-9B81-4DC009D5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1442B-9104-4633-AF53-A0D1CCFB2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5D485-213F-454C-9ED6-8EAF99685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4A9312-7A4A-4E84-89F9-876E3AE636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26EEFC-F1C9-4AD6-A32E-79E60DC2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A19AD-AD7A-4CDC-91A3-A621E4271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F0BD42-F949-4A9B-B613-F0CF93366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56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9F6A5-9156-4D35-90F4-5671F43DE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54C713-CD33-45D3-863B-84704B601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C097C6-173E-4A9E-99F0-40910941C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95C22-5092-4D31-84AA-77F89BD2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59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FB8705-5484-4791-B043-8D8C90B35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F093A1-1F5A-4147-AFF2-8EB17D4C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E2D1E-FBEE-4D46-968A-EBF823DE0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7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7FF27-FC90-4CFF-A7E5-747702E9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4D772-CBC6-4337-8E45-E4C5FD0B5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BC6DC-77CB-4DB9-9BD5-F6A3A68FE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CE76A7-61AB-41A4-BD8D-6EBA5C126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DE437-D7C2-42A7-BCA8-8417FCD65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AA25C4-EA3E-4A8D-BD0E-DB6C2738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10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C6DA5-003A-4957-BABB-F486F2A8F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1F6538-E0F5-4725-8B71-70DC6D5A55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2C0273-813B-45CD-83CD-B9C32BAE4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4E946D-ED9E-4C65-984A-AF8758A05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2D074C-516F-469B-A72C-6A196E3C3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98E1B-3BE3-4FFA-A455-00A3F2069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12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657034-44D9-43E7-8425-32C61CBC7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3B2AE-0D66-446A-A904-4104CB0E5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54891-02F5-495C-BE34-D1C0B749C2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3C94A-BBB5-4DAA-B404-8ABD0C65ACF0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DBF1B-FA66-435A-9F9F-A93231A9E6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74F55-F8C7-48F8-A35E-F782A2DE0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9BFB0-E93B-4A31-B3E4-348A2717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73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524E888-B5B7-4F18-A7CA-0C930DA27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7692" y="2994954"/>
            <a:ext cx="2803897" cy="278110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2ECAD0D-4432-4CAB-88EA-6BB56635D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7692" y="100760"/>
            <a:ext cx="2750813" cy="273582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61462C8-2EE9-4E24-9E56-997AC9E26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691" y="2987303"/>
            <a:ext cx="2788753" cy="27887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0002C3B-E341-4C39-BC52-928E3B44D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2086" y="2976011"/>
            <a:ext cx="2821125" cy="28211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8301287-FF54-4E3D-9903-8D7368F21C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2691" y="117794"/>
            <a:ext cx="2735823" cy="273582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F367E48-5F91-4259-B6EA-A087B5003F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4846" y="91354"/>
            <a:ext cx="2800115" cy="27772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58AF95-BA3B-4CF5-8B12-60366CFA1F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695" y="3027298"/>
            <a:ext cx="2781099" cy="27810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395F4D-1152-43CB-8E50-D6542E5F4F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6665" y="117794"/>
            <a:ext cx="2781098" cy="27507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3F9C14-9FEC-410A-A5DC-B93D66CE1676}"/>
              </a:ext>
            </a:extLst>
          </p:cNvPr>
          <p:cNvSpPr txBox="1"/>
          <p:nvPr/>
        </p:nvSpPr>
        <p:spPr>
          <a:xfrm>
            <a:off x="396666" y="5830964"/>
            <a:ext cx="113943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Fig. S4. </a:t>
            </a:r>
            <a:r>
              <a:rPr lang="en-GB" sz="1600" dirty="0"/>
              <a:t>Effect of parental sequence divergence (SD) in the 2/3 pericentromeric and telomeric chromosomal regions on recombination rate (RBP) and </a:t>
            </a:r>
            <a:r>
              <a:rPr lang="en-GB" sz="1600" dirty="0" err="1"/>
              <a:t>introgression</a:t>
            </a:r>
            <a:r>
              <a:rPr lang="en-GB" sz="1600" dirty="0"/>
              <a:t> frequency (IF) in </a:t>
            </a:r>
            <a:r>
              <a:rPr lang="en-GB" sz="1600" i="1" dirty="0"/>
              <a:t>Ae. </a:t>
            </a:r>
            <a:r>
              <a:rPr lang="en-GB" sz="1600" i="1" dirty="0" err="1"/>
              <a:t>tauschii</a:t>
            </a:r>
            <a:r>
              <a:rPr lang="en-GB" sz="1600" i="1" dirty="0"/>
              <a:t> </a:t>
            </a:r>
            <a:r>
              <a:rPr lang="en-GB" sz="1600" dirty="0"/>
              <a:t>ssp. </a:t>
            </a:r>
            <a:r>
              <a:rPr lang="en-GB" sz="1600" i="1" dirty="0" err="1"/>
              <a:t>strangulata</a:t>
            </a:r>
            <a:r>
              <a:rPr lang="en-GB" sz="1600" dirty="0"/>
              <a:t> and </a:t>
            </a:r>
            <a:r>
              <a:rPr lang="en-GB" sz="1600" i="1" dirty="0"/>
              <a:t>Ae. </a:t>
            </a:r>
            <a:r>
              <a:rPr lang="en-GB" sz="1600" i="1" dirty="0" err="1"/>
              <a:t>tauschii</a:t>
            </a:r>
            <a:r>
              <a:rPr lang="en-GB" sz="1600" i="1" dirty="0"/>
              <a:t> </a:t>
            </a:r>
            <a:r>
              <a:rPr lang="en-GB" sz="1600" dirty="0"/>
              <a:t>ssp. </a:t>
            </a:r>
            <a:r>
              <a:rPr lang="en-GB" sz="1600" i="1" dirty="0" err="1"/>
              <a:t>tauschii</a:t>
            </a:r>
            <a:r>
              <a:rPr lang="en-GB" sz="1600" dirty="0"/>
              <a:t> derived </a:t>
            </a:r>
            <a:r>
              <a:rPr lang="en-GB" sz="1600" dirty="0" err="1"/>
              <a:t>introgression</a:t>
            </a:r>
            <a:r>
              <a:rPr lang="en-GB" sz="1600" dirty="0"/>
              <a:t> families. (a-d) comparison of IF and SD in the pericentromeric and telomeric regions of ssp. </a:t>
            </a:r>
            <a:r>
              <a:rPr lang="en-GB" sz="1600" i="1" dirty="0" err="1"/>
              <a:t>strangulata</a:t>
            </a:r>
            <a:r>
              <a:rPr lang="en-GB" sz="1600" dirty="0"/>
              <a:t> and ssp. </a:t>
            </a:r>
            <a:r>
              <a:rPr lang="en-GB" sz="1600" i="1" dirty="0" err="1"/>
              <a:t>tauschii</a:t>
            </a:r>
            <a:r>
              <a:rPr lang="en-GB" sz="1600" dirty="0"/>
              <a:t>  derived families. (e-h) comparison of RBP and SD in the pericentromeric and telomeric regions of ssp. </a:t>
            </a:r>
            <a:r>
              <a:rPr lang="en-GB" sz="1600" i="1" dirty="0" err="1"/>
              <a:t>strangulata</a:t>
            </a:r>
            <a:r>
              <a:rPr lang="en-GB" sz="1600" dirty="0"/>
              <a:t> and ssp. </a:t>
            </a:r>
            <a:r>
              <a:rPr lang="en-GB" sz="1600" i="1" dirty="0" err="1"/>
              <a:t>tauschii</a:t>
            </a:r>
            <a:r>
              <a:rPr lang="en-GB" sz="1600" dirty="0"/>
              <a:t>  derived families.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74E23-73C9-4559-818D-1CE3C2DF36DB}"/>
              </a:ext>
            </a:extLst>
          </p:cNvPr>
          <p:cNvSpPr txBox="1"/>
          <p:nvPr/>
        </p:nvSpPr>
        <p:spPr>
          <a:xfrm>
            <a:off x="1590259" y="19878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E0C042-FB6B-44DF-985F-7B3F67D1E15A}"/>
              </a:ext>
            </a:extLst>
          </p:cNvPr>
          <p:cNvSpPr txBox="1"/>
          <p:nvPr/>
        </p:nvSpPr>
        <p:spPr>
          <a:xfrm>
            <a:off x="1596887" y="349195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372AC8-69AC-4133-9732-D45315E1A79E}"/>
              </a:ext>
            </a:extLst>
          </p:cNvPr>
          <p:cNvSpPr txBox="1"/>
          <p:nvPr/>
        </p:nvSpPr>
        <p:spPr>
          <a:xfrm>
            <a:off x="4585251" y="198785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CF72B-ACC9-4814-890A-829653B09C31}"/>
              </a:ext>
            </a:extLst>
          </p:cNvPr>
          <p:cNvSpPr txBox="1"/>
          <p:nvPr/>
        </p:nvSpPr>
        <p:spPr>
          <a:xfrm>
            <a:off x="4591879" y="34389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F6F54D-2CC7-4D40-B98B-5C49B0E041F0}"/>
              </a:ext>
            </a:extLst>
          </p:cNvPr>
          <p:cNvSpPr txBox="1"/>
          <p:nvPr/>
        </p:nvSpPr>
        <p:spPr>
          <a:xfrm>
            <a:off x="7368214" y="1855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7BCEFF-E426-4F2E-806F-38E7D25FED12}"/>
              </a:ext>
            </a:extLst>
          </p:cNvPr>
          <p:cNvSpPr txBox="1"/>
          <p:nvPr/>
        </p:nvSpPr>
        <p:spPr>
          <a:xfrm>
            <a:off x="7374833" y="349194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96A575-D182-4B20-B01B-71C4FEA769A5}"/>
              </a:ext>
            </a:extLst>
          </p:cNvPr>
          <p:cNvSpPr txBox="1"/>
          <p:nvPr/>
        </p:nvSpPr>
        <p:spPr>
          <a:xfrm>
            <a:off x="10323449" y="349858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3ECD0C-5EF4-4798-8093-E33320BD5754}"/>
              </a:ext>
            </a:extLst>
          </p:cNvPr>
          <p:cNvSpPr txBox="1"/>
          <p:nvPr/>
        </p:nvSpPr>
        <p:spPr>
          <a:xfrm>
            <a:off x="10316826" y="178907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098864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108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Moses Nyine</dc:creator>
  <cp:lastModifiedBy>Moses Nyine</cp:lastModifiedBy>
  <cp:revision>10</cp:revision>
  <dcterms:created xsi:type="dcterms:W3CDTF">2020-06-07T19:06:00Z</dcterms:created>
  <dcterms:modified xsi:type="dcterms:W3CDTF">2020-06-14T03:02:48Z</dcterms:modified>
</cp:coreProperties>
</file>