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524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083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022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43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6507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09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597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508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114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1763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123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70F54-87B1-41E6-9657-EBFAC92F59CB}" type="datetimeFigureOut">
              <a:rPr lang="en-IN" smtClean="0"/>
              <a:t>10-07-2020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857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695" y="-4157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I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69"/>
          <p:cNvSpPr txBox="1"/>
          <p:nvPr/>
        </p:nvSpPr>
        <p:spPr>
          <a:xfrm>
            <a:off x="-17930" y="6426536"/>
            <a:ext cx="8990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b="1" dirty="0">
                <a:latin typeface="Arial "/>
              </a:rPr>
              <a:t>Figure </a:t>
            </a:r>
            <a:r>
              <a:rPr lang="en-IN" sz="1200" b="1" dirty="0" smtClean="0">
                <a:latin typeface="Arial "/>
              </a:rPr>
              <a:t>S2.  Frequency of heterozygous SNPs in </a:t>
            </a:r>
            <a:r>
              <a:rPr lang="en-US" sz="1200" b="1" dirty="0" smtClean="0">
                <a:latin typeface="Arial "/>
              </a:rPr>
              <a:t>S/Y </a:t>
            </a:r>
            <a:r>
              <a:rPr lang="en-US" sz="1200" b="1" dirty="0">
                <a:latin typeface="Arial "/>
              </a:rPr>
              <a:t>and S/R hybrids</a:t>
            </a:r>
            <a:r>
              <a:rPr lang="en-US" sz="1200" dirty="0">
                <a:latin typeface="Arial "/>
              </a:rPr>
              <a:t>. </a:t>
            </a:r>
            <a:r>
              <a:rPr lang="en-US" sz="1200" dirty="0" smtClean="0">
                <a:latin typeface="Arial "/>
              </a:rPr>
              <a:t> The number of heterozygous SNPs / kb are shown for </a:t>
            </a:r>
          </a:p>
          <a:p>
            <a:r>
              <a:rPr lang="en-US" sz="1200" dirty="0">
                <a:latin typeface="Arial "/>
              </a:rPr>
              <a:t>e</a:t>
            </a:r>
            <a:r>
              <a:rPr lang="en-US" sz="1200" dirty="0" smtClean="0">
                <a:latin typeface="Arial "/>
              </a:rPr>
              <a:t>very chromosome in the S/Y and S/R hybrid lines.  </a:t>
            </a:r>
            <a:r>
              <a:rPr lang="en-US" sz="1200" dirty="0">
                <a:latin typeface="Arial "/>
              </a:rPr>
              <a:t>B</a:t>
            </a:r>
            <a:r>
              <a:rPr lang="en-US" sz="1200" dirty="0" smtClean="0">
                <a:latin typeface="Arial "/>
              </a:rPr>
              <a:t>lack dots indicate centromeres.</a:t>
            </a:r>
            <a:endParaRPr lang="en-IN" sz="1200" b="1" dirty="0">
              <a:latin typeface="Arial 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0464" y="321147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83" y="1564"/>
            <a:ext cx="5308342" cy="31845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58" y="3275736"/>
            <a:ext cx="5308342" cy="318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74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484</TotalTime>
  <Words>40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IISER</cp:lastModifiedBy>
  <cp:revision>34</cp:revision>
  <dcterms:created xsi:type="dcterms:W3CDTF">2019-05-06T06:25:16Z</dcterms:created>
  <dcterms:modified xsi:type="dcterms:W3CDTF">2020-07-10T17:03:07Z</dcterms:modified>
</cp:coreProperties>
</file>