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62" d="100"/>
          <a:sy n="62" d="100"/>
        </p:scale>
        <p:origin x="762" y="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76102-C5C5-4C21-BFE2-F0EDC0C7358B}" type="datetimeFigureOut">
              <a:rPr lang="en-US" smtClean="0"/>
              <a:t>6/21/2020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305B5-B844-4B4C-B993-9A5D9343D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725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76102-C5C5-4C21-BFE2-F0EDC0C7358B}" type="datetimeFigureOut">
              <a:rPr lang="en-US" smtClean="0"/>
              <a:t>6/21/2020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305B5-B844-4B4C-B993-9A5D9343D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461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76102-C5C5-4C21-BFE2-F0EDC0C7358B}" type="datetimeFigureOut">
              <a:rPr lang="en-US" smtClean="0"/>
              <a:t>6/21/2020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305B5-B844-4B4C-B993-9A5D9343D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183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76102-C5C5-4C21-BFE2-F0EDC0C7358B}" type="datetimeFigureOut">
              <a:rPr lang="en-US" smtClean="0"/>
              <a:t>6/21/2020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305B5-B844-4B4C-B993-9A5D9343D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31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76102-C5C5-4C21-BFE2-F0EDC0C7358B}" type="datetimeFigureOut">
              <a:rPr lang="en-US" smtClean="0"/>
              <a:t>6/21/2020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305B5-B844-4B4C-B993-9A5D9343D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884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76102-C5C5-4C21-BFE2-F0EDC0C7358B}" type="datetimeFigureOut">
              <a:rPr lang="en-US" smtClean="0"/>
              <a:t>6/21/2020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305B5-B844-4B4C-B993-9A5D9343D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924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76102-C5C5-4C21-BFE2-F0EDC0C7358B}" type="datetimeFigureOut">
              <a:rPr lang="en-US" smtClean="0"/>
              <a:t>6/21/2020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305B5-B844-4B4C-B993-9A5D9343D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592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76102-C5C5-4C21-BFE2-F0EDC0C7358B}" type="datetimeFigureOut">
              <a:rPr lang="en-US" smtClean="0"/>
              <a:t>6/21/2020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305B5-B844-4B4C-B993-9A5D9343D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19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76102-C5C5-4C21-BFE2-F0EDC0C7358B}" type="datetimeFigureOut">
              <a:rPr lang="en-US" smtClean="0"/>
              <a:t>6/21/2020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305B5-B844-4B4C-B993-9A5D9343D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185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76102-C5C5-4C21-BFE2-F0EDC0C7358B}" type="datetimeFigureOut">
              <a:rPr lang="en-US" smtClean="0"/>
              <a:t>6/21/2020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305B5-B844-4B4C-B993-9A5D9343D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076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76102-C5C5-4C21-BFE2-F0EDC0C7358B}" type="datetimeFigureOut">
              <a:rPr lang="en-US" smtClean="0"/>
              <a:t>6/21/2020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305B5-B844-4B4C-B993-9A5D9343D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636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76102-C5C5-4C21-BFE2-F0EDC0C7358B}" type="datetimeFigureOut">
              <a:rPr lang="en-US" smtClean="0"/>
              <a:t>6/21/2020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9305B5-B844-4B4C-B993-9A5D9343D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607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91348" y="4937896"/>
            <a:ext cx="1065007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Figure S7.  Genic association analysis for resistance to NLB at the </a:t>
            </a:r>
            <a:r>
              <a:rPr lang="en-US" sz="1600" i="1" dirty="0"/>
              <a:t>Lg1</a:t>
            </a:r>
            <a:r>
              <a:rPr lang="en-US" sz="1600" dirty="0"/>
              <a:t> genic region using MLM in the 282 maize inbred diversity panel.  The black bar along the x-axis represents the location and direction of transcription of the </a:t>
            </a:r>
            <a:r>
              <a:rPr lang="en-US" sz="1600" i="1" dirty="0"/>
              <a:t>Lg1</a:t>
            </a:r>
            <a:r>
              <a:rPr lang="en-US" sz="1600" dirty="0"/>
              <a:t> gene.  No SNPs passed the significant threshold of the </a:t>
            </a:r>
            <a:r>
              <a:rPr lang="en-US" sz="1600" dirty="0" err="1"/>
              <a:t>Bonferonni</a:t>
            </a:r>
            <a:r>
              <a:rPr lang="en-US" sz="1600" dirty="0"/>
              <a:t> correction factor (red line) or the false discovery rate cutoff.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7532" y="1011032"/>
            <a:ext cx="6788461" cy="3926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691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65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Cornell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Judith M. Kolkman</dc:creator>
  <cp:lastModifiedBy>Judith M. Kolkman</cp:lastModifiedBy>
  <cp:revision>4</cp:revision>
  <dcterms:created xsi:type="dcterms:W3CDTF">2020-06-21T05:06:10Z</dcterms:created>
  <dcterms:modified xsi:type="dcterms:W3CDTF">2020-06-21T05:25:21Z</dcterms:modified>
</cp:coreProperties>
</file>