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62" d="100"/>
          <a:sy n="62" d="100"/>
        </p:scale>
        <p:origin x="762"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910725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4037461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167183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57331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2746884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F76102-C5C5-4C21-BFE2-F0EDC0C7358B}" type="datetimeFigureOut">
              <a:rPr lang="en-US" smtClean="0"/>
              <a:t>6/21/2020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856924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F76102-C5C5-4C21-BFE2-F0EDC0C7358B}" type="datetimeFigureOut">
              <a:rPr lang="en-US" smtClean="0"/>
              <a:t>6/21/2020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875592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F76102-C5C5-4C21-BFE2-F0EDC0C7358B}" type="datetimeFigureOut">
              <a:rPr lang="en-US" smtClean="0"/>
              <a:t>6/21/2020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285519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F76102-C5C5-4C21-BFE2-F0EDC0C7358B}" type="datetimeFigureOut">
              <a:rPr lang="en-US" smtClean="0"/>
              <a:t>6/21/2020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652185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7F76102-C5C5-4C21-BFE2-F0EDC0C7358B}" type="datetimeFigureOut">
              <a:rPr lang="en-US" smtClean="0"/>
              <a:t>6/21/2020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1214076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7F76102-C5C5-4C21-BFE2-F0EDC0C7358B}" type="datetimeFigureOut">
              <a:rPr lang="en-US" smtClean="0"/>
              <a:t>6/21/2020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1013636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F76102-C5C5-4C21-BFE2-F0EDC0C7358B}" type="datetimeFigureOut">
              <a:rPr lang="en-US" smtClean="0"/>
              <a:t>6/21/2020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9305B5-B844-4B4C-B993-9A5D9343D749}" type="slidenum">
              <a:rPr lang="en-US" smtClean="0"/>
              <a:t>‹#›</a:t>
            </a:fld>
            <a:endParaRPr lang="en-US"/>
          </a:p>
        </p:txBody>
      </p:sp>
    </p:spTree>
    <p:extLst>
      <p:ext uri="{BB962C8B-B14F-4D97-AF65-F5344CB8AC3E}">
        <p14:creationId xmlns:p14="http://schemas.microsoft.com/office/powerpoint/2010/main" val="2203607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91348" y="4937896"/>
            <a:ext cx="10650071" cy="1077218"/>
          </a:xfrm>
          <a:prstGeom prst="rect">
            <a:avLst/>
          </a:prstGeom>
        </p:spPr>
        <p:txBody>
          <a:bodyPr wrap="square">
            <a:spAutoFit/>
          </a:bodyPr>
          <a:lstStyle/>
          <a:p>
            <a:r>
              <a:rPr lang="en-US" sz="1600" dirty="0"/>
              <a:t>Figure S5.  A significant negative correlation was identified between days to </a:t>
            </a:r>
            <a:r>
              <a:rPr lang="en-US" sz="1600" dirty="0" err="1"/>
              <a:t>anthesis</a:t>
            </a:r>
            <a:r>
              <a:rPr lang="en-US" sz="1600" dirty="0"/>
              <a:t> (DTA) and NLB (AUDPC) across the 282 maize diversity panel.  The individual subpopulations of the 282 maize diversity population also had significant negative genetic correlations, with the exception of the tropical subpopulation.  The tropical subpopulation in general was late flowering with a low level of disease overall.</a:t>
            </a:r>
          </a:p>
        </p:txBody>
      </p:sp>
      <p:pic>
        <p:nvPicPr>
          <p:cNvPr id="2" name="Picture 1"/>
          <p:cNvPicPr>
            <a:picLocks noChangeAspect="1"/>
          </p:cNvPicPr>
          <p:nvPr/>
        </p:nvPicPr>
        <p:blipFill>
          <a:blip r:embed="rId2"/>
          <a:stretch>
            <a:fillRect/>
          </a:stretch>
        </p:blipFill>
        <p:spPr>
          <a:xfrm>
            <a:off x="2349339" y="430306"/>
            <a:ext cx="6514292" cy="4358099"/>
          </a:xfrm>
          <a:prstGeom prst="rect">
            <a:avLst/>
          </a:prstGeom>
        </p:spPr>
      </p:pic>
    </p:spTree>
    <p:extLst>
      <p:ext uri="{BB962C8B-B14F-4D97-AF65-F5344CB8AC3E}">
        <p14:creationId xmlns:p14="http://schemas.microsoft.com/office/powerpoint/2010/main" val="2943691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68</Words>
  <Application>Microsoft Office PowerPoint</Application>
  <PresentationFormat>Widescreen</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Cornell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Judith M. Kolkman</dc:creator>
  <cp:lastModifiedBy>Judith M. Kolkman</cp:lastModifiedBy>
  <cp:revision>2</cp:revision>
  <dcterms:created xsi:type="dcterms:W3CDTF">2020-06-21T05:06:10Z</dcterms:created>
  <dcterms:modified xsi:type="dcterms:W3CDTF">2020-06-21T05:21:02Z</dcterms:modified>
</cp:coreProperties>
</file>