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60" d="100"/>
          <a:sy n="60" d="100"/>
        </p:scale>
        <p:origin x="1863" y="10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2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6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8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8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2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9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8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7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3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3232" y="5780782"/>
            <a:ext cx="10650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Figure S3.  Tiling path of introgressions from </a:t>
            </a:r>
            <a:r>
              <a:rPr lang="en-US" sz="1600" dirty="0" err="1"/>
              <a:t>nNIL</a:t>
            </a:r>
            <a:r>
              <a:rPr lang="en-US" sz="1600" dirty="0"/>
              <a:t> library across the maize genome, with introgressions labelled as either homozygous (black bar) or heterozygous (red bar).  NILs were ordered along the y-axis based on the first introgression start </a:t>
            </a:r>
            <a:r>
              <a:rPr lang="en-US" sz="1600"/>
              <a:t>site</a:t>
            </a:r>
            <a:r>
              <a:rPr lang="en-US" sz="1600" smtClean="0"/>
              <a:t>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959" y="389798"/>
            <a:ext cx="8335290" cy="539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9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Judith M. Kolkman</dc:creator>
  <cp:lastModifiedBy>Judith M. Kolkman</cp:lastModifiedBy>
  <cp:revision>7</cp:revision>
  <dcterms:created xsi:type="dcterms:W3CDTF">2020-06-21T05:06:10Z</dcterms:created>
  <dcterms:modified xsi:type="dcterms:W3CDTF">2020-08-14T18:38:12Z</dcterms:modified>
</cp:coreProperties>
</file>