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2" d="100"/>
          <a:sy n="62" d="100"/>
        </p:scale>
        <p:origin x="762"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91072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403746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167183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573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7F76102-C5C5-4C21-BFE2-F0EDC0C7358B}"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746884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5692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F76102-C5C5-4C21-BFE2-F0EDC0C7358B}" type="datetimeFigureOut">
              <a:rPr lang="en-US" smtClean="0"/>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8755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F76102-C5C5-4C21-BFE2-F0EDC0C7358B}" type="datetimeFigureOut">
              <a:rPr lang="en-US" smtClean="0"/>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28551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76102-C5C5-4C21-BFE2-F0EDC0C7358B}" type="datetimeFigureOut">
              <a:rPr lang="en-US" smtClean="0"/>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36521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21407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7F76102-C5C5-4C21-BFE2-F0EDC0C7358B}"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9305B5-B844-4B4C-B993-9A5D9343D749}" type="slidenum">
              <a:rPr lang="en-US" smtClean="0"/>
              <a:t>‹#›</a:t>
            </a:fld>
            <a:endParaRPr lang="en-US"/>
          </a:p>
        </p:txBody>
      </p:sp>
    </p:spTree>
    <p:extLst>
      <p:ext uri="{BB962C8B-B14F-4D97-AF65-F5344CB8AC3E}">
        <p14:creationId xmlns:p14="http://schemas.microsoft.com/office/powerpoint/2010/main" val="1013636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76102-C5C5-4C21-BFE2-F0EDC0C7358B}" type="datetimeFigureOut">
              <a:rPr lang="en-US" smtClean="0"/>
              <a:t>6/21/2020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305B5-B844-4B4C-B993-9A5D9343D749}" type="slidenum">
              <a:rPr lang="en-US" smtClean="0"/>
              <a:t>‹#›</a:t>
            </a:fld>
            <a:endParaRPr lang="en-US"/>
          </a:p>
        </p:txBody>
      </p:sp>
    </p:spTree>
    <p:extLst>
      <p:ext uri="{BB962C8B-B14F-4D97-AF65-F5344CB8AC3E}">
        <p14:creationId xmlns:p14="http://schemas.microsoft.com/office/powerpoint/2010/main" val="220360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1348" y="4937896"/>
            <a:ext cx="10650071" cy="1323439"/>
          </a:xfrm>
          <a:prstGeom prst="rect">
            <a:avLst/>
          </a:prstGeom>
        </p:spPr>
        <p:txBody>
          <a:bodyPr wrap="square">
            <a:spAutoFit/>
          </a:bodyPr>
          <a:lstStyle/>
          <a:p>
            <a:r>
              <a:rPr lang="en-US" sz="1600" dirty="0"/>
              <a:t>Figure S6.  A significant negative correlation was identified between middle leaf angle and NLB (AUDPC) across the 282 maize diversity panel.  Significant negative correlations between middle leaf angle and resistance to NLB in the 282 maize inbred diversity panel were identified in the (a) mixed (</a:t>
            </a:r>
            <a:r>
              <a:rPr lang="en-US" sz="1600" i="1" dirty="0"/>
              <a:t>p</a:t>
            </a:r>
            <a:r>
              <a:rPr lang="en-US" sz="1600" dirty="0"/>
              <a:t>=0.0001), b) non stiff stalk (</a:t>
            </a:r>
            <a:r>
              <a:rPr lang="en-US" sz="1600" i="1" dirty="0"/>
              <a:t>p</a:t>
            </a:r>
            <a:r>
              <a:rPr lang="en-US" sz="1600" dirty="0"/>
              <a:t>=0.006) subpopulations.  There was no significant genetic correlation between middle leaf angle and resistance to NLB within the (c) popcorn, (d) stiff stalk, (e) sweet corn, and (f) tropical subpopulations. </a:t>
            </a:r>
          </a:p>
        </p:txBody>
      </p:sp>
      <p:pic>
        <p:nvPicPr>
          <p:cNvPr id="3" name="Picture 2"/>
          <p:cNvPicPr>
            <a:picLocks noChangeAspect="1"/>
          </p:cNvPicPr>
          <p:nvPr/>
        </p:nvPicPr>
        <p:blipFill>
          <a:blip r:embed="rId2"/>
          <a:stretch>
            <a:fillRect/>
          </a:stretch>
        </p:blipFill>
        <p:spPr>
          <a:xfrm>
            <a:off x="2325985" y="580431"/>
            <a:ext cx="6948588" cy="4357465"/>
          </a:xfrm>
          <a:prstGeom prst="rect">
            <a:avLst/>
          </a:prstGeom>
        </p:spPr>
      </p:pic>
    </p:spTree>
    <p:extLst>
      <p:ext uri="{BB962C8B-B14F-4D97-AF65-F5344CB8AC3E}">
        <p14:creationId xmlns:p14="http://schemas.microsoft.com/office/powerpoint/2010/main" val="294369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104</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Judith M. Kolkman</dc:creator>
  <cp:lastModifiedBy>Judith M. Kolkman</cp:lastModifiedBy>
  <cp:revision>3</cp:revision>
  <dcterms:created xsi:type="dcterms:W3CDTF">2020-06-21T05:06:10Z</dcterms:created>
  <dcterms:modified xsi:type="dcterms:W3CDTF">2020-06-21T05:22:43Z</dcterms:modified>
</cp:coreProperties>
</file>