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62" d="100"/>
          <a:sy n="62" d="100"/>
        </p:scale>
        <p:origin x="762" y="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910725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4037461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167183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57331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2746884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F76102-C5C5-4C21-BFE2-F0EDC0C7358B}"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856924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F76102-C5C5-4C21-BFE2-F0EDC0C7358B}" type="datetimeFigureOut">
              <a:rPr lang="en-US" smtClean="0"/>
              <a:t>6/21/2020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875592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F76102-C5C5-4C21-BFE2-F0EDC0C7358B}" type="datetimeFigureOut">
              <a:rPr lang="en-US" smtClean="0"/>
              <a:t>6/21/2020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285519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F76102-C5C5-4C21-BFE2-F0EDC0C7358B}" type="datetimeFigureOut">
              <a:rPr lang="en-US" smtClean="0"/>
              <a:t>6/21/2020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652185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7F76102-C5C5-4C21-BFE2-F0EDC0C7358B}"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1214076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7F76102-C5C5-4C21-BFE2-F0EDC0C7358B}"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1013636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F76102-C5C5-4C21-BFE2-F0EDC0C7358B}" type="datetimeFigureOut">
              <a:rPr lang="en-US" smtClean="0"/>
              <a:t>6/21/2020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9305B5-B844-4B4C-B993-9A5D9343D749}" type="slidenum">
              <a:rPr lang="en-US" smtClean="0"/>
              <a:t>‹#›</a:t>
            </a:fld>
            <a:endParaRPr lang="en-US"/>
          </a:p>
        </p:txBody>
      </p:sp>
    </p:spTree>
    <p:extLst>
      <p:ext uri="{BB962C8B-B14F-4D97-AF65-F5344CB8AC3E}">
        <p14:creationId xmlns:p14="http://schemas.microsoft.com/office/powerpoint/2010/main" val="2203607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45029" y="5099260"/>
            <a:ext cx="10650071" cy="1569660"/>
          </a:xfrm>
          <a:prstGeom prst="rect">
            <a:avLst/>
          </a:prstGeom>
        </p:spPr>
        <p:txBody>
          <a:bodyPr wrap="square">
            <a:spAutoFit/>
          </a:bodyPr>
          <a:lstStyle/>
          <a:p>
            <a:r>
              <a:rPr lang="en-US" sz="1600" dirty="0"/>
              <a:t>Figure S4. Graphical genotypes of the introgressions along chromosome 6 of the putative CML103-derived NILs.  Introgressions are labelled as mismatches, or vertical bars, where the SNP did not match the recurrent parent, B73 (a) and where the SNP did or did not match the putative </a:t>
            </a:r>
            <a:r>
              <a:rPr lang="en-US" sz="1600" dirty="0" err="1"/>
              <a:t>introgressed</a:t>
            </a:r>
            <a:r>
              <a:rPr lang="en-US" sz="1600" dirty="0"/>
              <a:t> parent, CML103 (b). Random bars across the genome implicate GBS sequencing miscalls or mutant SNPs.  A concentration of bars indicate a solid introgression region.  While several NILs (listed vertically) have corresponding matches between the B73 and CML103 SNP matching (green boxes), others did not (red boxes), implicating other </a:t>
            </a:r>
            <a:r>
              <a:rPr lang="en-US" sz="1600" dirty="0" err="1"/>
              <a:t>introgressed</a:t>
            </a:r>
            <a:r>
              <a:rPr lang="en-US" sz="1600" dirty="0"/>
              <a:t> donor(s) for those NILs.</a:t>
            </a:r>
          </a:p>
        </p:txBody>
      </p:sp>
      <p:pic>
        <p:nvPicPr>
          <p:cNvPr id="8" name="Picture 7"/>
          <p:cNvPicPr>
            <a:picLocks noChangeAspect="1"/>
          </p:cNvPicPr>
          <p:nvPr/>
        </p:nvPicPr>
        <p:blipFill>
          <a:blip r:embed="rId2"/>
          <a:stretch>
            <a:fillRect/>
          </a:stretch>
        </p:blipFill>
        <p:spPr>
          <a:xfrm>
            <a:off x="1814203" y="45402"/>
            <a:ext cx="8137568" cy="5053858"/>
          </a:xfrm>
          <a:prstGeom prst="rect">
            <a:avLst/>
          </a:prstGeom>
        </p:spPr>
      </p:pic>
    </p:spTree>
    <p:extLst>
      <p:ext uri="{BB962C8B-B14F-4D97-AF65-F5344CB8AC3E}">
        <p14:creationId xmlns:p14="http://schemas.microsoft.com/office/powerpoint/2010/main" val="2943691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119</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Cornell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Judith M. Kolkman</dc:creator>
  <cp:lastModifiedBy>Judith M. Kolkman</cp:lastModifiedBy>
  <cp:revision>4</cp:revision>
  <dcterms:created xsi:type="dcterms:W3CDTF">2020-06-21T05:06:10Z</dcterms:created>
  <dcterms:modified xsi:type="dcterms:W3CDTF">2020-06-21T05:16:46Z</dcterms:modified>
</cp:coreProperties>
</file>