
<file path=[Content_Types].xml><?xml version="1.0" encoding="utf-8"?>
<Types xmlns="http://schemas.openxmlformats.org/package/2006/content-types">
  <Default Extension="xml" ContentType="application/xml"/>
  <Default Extension="tif" ContentType="image/tiff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1008" userDrawn="1">
          <p15:clr>
            <a:srgbClr val="A4A3A4"/>
          </p15:clr>
        </p15:guide>
        <p15:guide id="3" pos="1104" userDrawn="1">
          <p15:clr>
            <a:srgbClr val="A4A3A4"/>
          </p15:clr>
        </p15:guide>
        <p15:guide id="4" orient="horz" pos="6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50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131"/>
    <p:restoredTop sz="95006"/>
  </p:normalViewPr>
  <p:slideViewPr>
    <p:cSldViewPr snapToObjects="1">
      <p:cViewPr>
        <p:scale>
          <a:sx n="128" d="100"/>
          <a:sy n="128" d="100"/>
        </p:scale>
        <p:origin x="2176" y="-360"/>
      </p:cViewPr>
      <p:guideLst>
        <p:guide orient="horz" pos="2880"/>
        <p:guide pos="1008"/>
        <p:guide pos="1104"/>
        <p:guide orient="horz" pos="6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DABC4-1F26-0840-999D-2EFE02924431}" type="datetimeFigureOut">
              <a:rPr lang="en-US" smtClean="0"/>
              <a:t>4/7/20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54F2A-7A2E-D448-9D1E-3C65C8A87F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459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054F2A-7A2E-D448-9D1E-3C65C8A87F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66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815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36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80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87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405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0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781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291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4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145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456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20E45-FC0B-344F-8327-39D626375E2E}" type="datetimeFigureOut">
              <a:rPr lang="en-US" smtClean="0"/>
              <a:t>4/7/20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6F4E4-1500-CE4E-A4F9-EDC461123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202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tiff"/><Relationship Id="rId6" Type="http://schemas.openxmlformats.org/officeDocument/2006/relationships/image" Target="../media/image4.tif"/><Relationship Id="rId7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3605" y="1595576"/>
            <a:ext cx="803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pChk1</a:t>
            </a:r>
          </a:p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(Ser345)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5852" y="2057400"/>
            <a:ext cx="14625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>
                <a:latin typeface="Arial" charset="0"/>
                <a:ea typeface="Arial" charset="0"/>
                <a:cs typeface="Arial" charset="0"/>
              </a:rPr>
              <a:t>p53</a:t>
            </a:r>
            <a:endParaRPr lang="en-US" sz="1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5852" y="2519852"/>
            <a:ext cx="14625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MVH</a:t>
            </a: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2003321" y="1050293"/>
            <a:ext cx="1371600" cy="0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527321" y="1050293"/>
            <a:ext cx="1371600" cy="2241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14600" y="762033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charset="0"/>
                <a:ea typeface="Arial" charset="0"/>
                <a:cs typeface="Arial" charset="0"/>
              </a:rPr>
              <a:t>0 </a:t>
            </a:r>
            <a:r>
              <a:rPr lang="en-US" sz="1100" dirty="0" err="1">
                <a:latin typeface="Arial" charset="0"/>
                <a:ea typeface="Arial" charset="0"/>
                <a:cs typeface="Arial" charset="0"/>
              </a:rPr>
              <a:t>Gy</a:t>
            </a:r>
            <a:endParaRPr lang="en-US" sz="11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62400" y="7620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charset="0"/>
                <a:ea typeface="Arial" charset="0"/>
                <a:cs typeface="Arial" charset="0"/>
              </a:rPr>
              <a:t>3 </a:t>
            </a:r>
            <a:r>
              <a:rPr lang="en-US" sz="1100" dirty="0" err="1">
                <a:latin typeface="Arial" charset="0"/>
                <a:ea typeface="Arial" charset="0"/>
                <a:cs typeface="Arial" charset="0"/>
              </a:rPr>
              <a:t>Gy</a:t>
            </a:r>
            <a:endParaRPr lang="en-US" sz="11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75" y="2051288"/>
            <a:ext cx="3015646" cy="3375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75" y="2491043"/>
            <a:ext cx="3015646" cy="32835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8497" y="1605713"/>
            <a:ext cx="3016624" cy="3500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C4AF1B1-B49E-D945-81F6-C27A0FB8A5FB}"/>
              </a:ext>
            </a:extLst>
          </p:cNvPr>
          <p:cNvSpPr txBox="1"/>
          <p:nvPr/>
        </p:nvSpPr>
        <p:spPr>
          <a:xfrm>
            <a:off x="1397703" y="5175117"/>
            <a:ext cx="4211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S1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- Increased CHK1 activation and p53 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stabilization, but not TAp63 activation,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in CHK2-deficient oocytes.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(A) and (B) Western blots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probed with indicated antibodies. Each lane contains total protein extracted from four ovaries (postnatal day 3-5) that were either exposed or not to ionizing radiation (IR). This is a biological 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replicate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of Fig. 2.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EFA55FF8-79AB-C243-B8DC-5B94E8E5E7F0}"/>
              </a:ext>
            </a:extLst>
          </p:cNvPr>
          <p:cNvSpPr txBox="1"/>
          <p:nvPr/>
        </p:nvSpPr>
        <p:spPr>
          <a:xfrm>
            <a:off x="2547554" y="3309386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charset="0"/>
                <a:ea typeface="Arial" charset="0"/>
                <a:cs typeface="Arial" charset="0"/>
              </a:rPr>
              <a:t>0 </a:t>
            </a:r>
            <a:r>
              <a:rPr lang="en-US" sz="1100" dirty="0" err="1">
                <a:latin typeface="Arial" charset="0"/>
                <a:ea typeface="Arial" charset="0"/>
                <a:cs typeface="Arial" charset="0"/>
              </a:rPr>
              <a:t>Gy</a:t>
            </a:r>
            <a:endParaRPr lang="en-US" sz="11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E5BB3B83-9D30-DB48-9270-E24EA8F663A6}"/>
              </a:ext>
            </a:extLst>
          </p:cNvPr>
          <p:cNvSpPr txBox="1"/>
          <p:nvPr/>
        </p:nvSpPr>
        <p:spPr>
          <a:xfrm>
            <a:off x="4061681" y="3325904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Arial" charset="0"/>
                <a:ea typeface="Arial" charset="0"/>
                <a:cs typeface="Arial" charset="0"/>
              </a:rPr>
              <a:t>3 </a:t>
            </a:r>
            <a:r>
              <a:rPr lang="en-US" sz="1100" dirty="0" err="1">
                <a:latin typeface="Arial" charset="0"/>
                <a:ea typeface="Arial" charset="0"/>
                <a:cs typeface="Arial" charset="0"/>
              </a:rPr>
              <a:t>Gy</a:t>
            </a:r>
            <a:endParaRPr lang="en-US" sz="11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1B458C04-F7F2-0A40-A5B3-2A36751E0464}"/>
              </a:ext>
            </a:extLst>
          </p:cNvPr>
          <p:cNvSpPr txBox="1"/>
          <p:nvPr/>
        </p:nvSpPr>
        <p:spPr>
          <a:xfrm>
            <a:off x="1488419" y="685800"/>
            <a:ext cx="302001" cy="308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1B458C04-F7F2-0A40-A5B3-2A36751E0464}"/>
              </a:ext>
            </a:extLst>
          </p:cNvPr>
          <p:cNvSpPr txBox="1"/>
          <p:nvPr/>
        </p:nvSpPr>
        <p:spPr>
          <a:xfrm>
            <a:off x="1492388" y="327660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48" name="Google Shape;97;p1">
            <a:extLst>
              <a:ext uri="{FF2B5EF4-FFF2-40B4-BE49-F238E27FC236}">
                <a16:creationId xmlns="" xmlns:a16="http://schemas.microsoft.com/office/drawing/2014/main" id="{52D35B90-B0C8-A247-9BDB-46701E9570D3}"/>
              </a:ext>
            </a:extLst>
          </p:cNvPr>
          <p:cNvSpPr txBox="1"/>
          <p:nvPr/>
        </p:nvSpPr>
        <p:spPr>
          <a:xfrm rot="18000000">
            <a:off x="2975033" y="1181988"/>
            <a:ext cx="69744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i="1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Arial"/>
              </a:rPr>
              <a:t>Spo11</a:t>
            </a:r>
            <a:r>
              <a:rPr lang="en-US" sz="900" i="1" baseline="30000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Arial"/>
              </a:rPr>
              <a:t>-/-</a:t>
            </a:r>
            <a:r>
              <a:rPr lang="en-US" sz="900" i="1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Arial"/>
              </a:rPr>
              <a:t> Chk2</a:t>
            </a:r>
            <a:r>
              <a:rPr lang="en-US" sz="900" i="1" baseline="30000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Arial"/>
              </a:rPr>
              <a:t>-/-</a:t>
            </a:r>
            <a:endParaRPr sz="900" dirty="0">
              <a:solidFill>
                <a:schemeClr val="dk1"/>
              </a:solidFill>
              <a:latin typeface="Arial" charset="0"/>
              <a:ea typeface="Arial" charset="0"/>
              <a:cs typeface="Arial" charset="0"/>
              <a:sym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4E8CA533-3A62-4D4E-88CF-D2E6AAB42342}"/>
              </a:ext>
            </a:extLst>
          </p:cNvPr>
          <p:cNvSpPr txBox="1"/>
          <p:nvPr/>
        </p:nvSpPr>
        <p:spPr>
          <a:xfrm rot="18000000">
            <a:off x="1989520" y="1327279"/>
            <a:ext cx="3642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charset="0"/>
                <a:ea typeface="Arial" charset="0"/>
                <a:cs typeface="Arial" charset="0"/>
              </a:rPr>
              <a:t>WT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1E2B558E-FFEB-904D-8C78-9AFB70E03A5C}"/>
              </a:ext>
            </a:extLst>
          </p:cNvPr>
          <p:cNvSpPr txBox="1"/>
          <p:nvPr/>
        </p:nvSpPr>
        <p:spPr>
          <a:xfrm rot="18000000">
            <a:off x="2325292" y="1257173"/>
            <a:ext cx="5261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charset="0"/>
                <a:ea typeface="Arial" charset="0"/>
                <a:cs typeface="Arial" charset="0"/>
              </a:rPr>
              <a:t>Chk2</a:t>
            </a:r>
            <a:r>
              <a:rPr lang="en-US" sz="900" baseline="30000" dirty="0">
                <a:latin typeface="Arial" charset="0"/>
                <a:ea typeface="Arial" charset="0"/>
                <a:cs typeface="Arial" charset="0"/>
              </a:rPr>
              <a:t>-/-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B18497A3-335F-AB42-B967-DF2318FF92CE}"/>
              </a:ext>
            </a:extLst>
          </p:cNvPr>
          <p:cNvSpPr txBox="1"/>
          <p:nvPr/>
        </p:nvSpPr>
        <p:spPr>
          <a:xfrm rot="18000000">
            <a:off x="2658202" y="1229408"/>
            <a:ext cx="5902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>
                <a:latin typeface="Arial" charset="0"/>
                <a:ea typeface="Arial" charset="0"/>
                <a:cs typeface="Arial" charset="0"/>
              </a:rPr>
              <a:t>Spo11</a:t>
            </a:r>
            <a:r>
              <a:rPr lang="en-US" sz="900" i="1" baseline="30000" dirty="0">
                <a:latin typeface="Arial" charset="0"/>
                <a:ea typeface="Arial" charset="0"/>
                <a:cs typeface="Arial" charset="0"/>
              </a:rPr>
              <a:t>-/-</a:t>
            </a:r>
          </a:p>
        </p:txBody>
      </p:sp>
      <p:sp>
        <p:nvSpPr>
          <p:cNvPr id="52" name="Google Shape;97;p1">
            <a:extLst>
              <a:ext uri="{FF2B5EF4-FFF2-40B4-BE49-F238E27FC236}">
                <a16:creationId xmlns="" xmlns:a16="http://schemas.microsoft.com/office/drawing/2014/main" id="{D3D2D7D3-C5C6-C640-95FF-2BFB91CEB0D9}"/>
              </a:ext>
            </a:extLst>
          </p:cNvPr>
          <p:cNvSpPr txBox="1"/>
          <p:nvPr/>
        </p:nvSpPr>
        <p:spPr>
          <a:xfrm rot="18000000">
            <a:off x="4481347" y="1155337"/>
            <a:ext cx="69744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i="1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Arial"/>
              </a:rPr>
              <a:t>Spo11</a:t>
            </a:r>
            <a:r>
              <a:rPr lang="en-US" sz="900" i="1" baseline="30000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Arial"/>
              </a:rPr>
              <a:t>-/-</a:t>
            </a:r>
            <a:r>
              <a:rPr lang="en-US" sz="900" i="1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Arial"/>
              </a:rPr>
              <a:t> Chk2</a:t>
            </a:r>
            <a:r>
              <a:rPr lang="en-US" sz="900" i="1" baseline="30000" dirty="0">
                <a:solidFill>
                  <a:schemeClr val="dk1"/>
                </a:solidFill>
                <a:latin typeface="Arial" charset="0"/>
                <a:ea typeface="Arial" charset="0"/>
                <a:cs typeface="Arial" charset="0"/>
                <a:sym typeface="Arial"/>
              </a:rPr>
              <a:t>-/-</a:t>
            </a:r>
            <a:endParaRPr sz="900" dirty="0">
              <a:solidFill>
                <a:schemeClr val="dk1"/>
              </a:solidFill>
              <a:latin typeface="Arial" charset="0"/>
              <a:ea typeface="Arial" charset="0"/>
              <a:cs typeface="Arial" charset="0"/>
              <a:sym typeface="Arial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BA864EAA-E892-FA45-99A1-2CC7717FA917}"/>
              </a:ext>
            </a:extLst>
          </p:cNvPr>
          <p:cNvSpPr txBox="1"/>
          <p:nvPr/>
        </p:nvSpPr>
        <p:spPr>
          <a:xfrm rot="18000000">
            <a:off x="3514528" y="1300905"/>
            <a:ext cx="3642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charset="0"/>
                <a:ea typeface="Arial" charset="0"/>
                <a:cs typeface="Arial" charset="0"/>
              </a:rPr>
              <a:t>WT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8927D28D-CC36-E346-A27F-8ECD63CD07B9}"/>
              </a:ext>
            </a:extLst>
          </p:cNvPr>
          <p:cNvSpPr txBox="1"/>
          <p:nvPr/>
        </p:nvSpPr>
        <p:spPr>
          <a:xfrm rot="18000000">
            <a:off x="3849292" y="1257173"/>
            <a:ext cx="5261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charset="0"/>
                <a:ea typeface="Arial" charset="0"/>
                <a:cs typeface="Arial" charset="0"/>
              </a:rPr>
              <a:t>Chk2</a:t>
            </a:r>
            <a:r>
              <a:rPr lang="en-US" sz="900" baseline="30000" dirty="0">
                <a:latin typeface="Arial" charset="0"/>
                <a:ea typeface="Arial" charset="0"/>
                <a:cs typeface="Arial" charset="0"/>
              </a:rPr>
              <a:t>-/-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A5A39DE2-5017-ED4F-81FE-63E11E944785}"/>
              </a:ext>
            </a:extLst>
          </p:cNvPr>
          <p:cNvSpPr txBox="1"/>
          <p:nvPr/>
        </p:nvSpPr>
        <p:spPr>
          <a:xfrm rot="18000000">
            <a:off x="4143397" y="1229408"/>
            <a:ext cx="5902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latin typeface="Arial" charset="0"/>
                <a:ea typeface="Arial" charset="0"/>
                <a:cs typeface="Arial" charset="0"/>
              </a:rPr>
              <a:t>Spo11</a:t>
            </a:r>
            <a:r>
              <a:rPr lang="en-US" sz="900" i="1" baseline="30000" dirty="0">
                <a:latin typeface="Arial" charset="0"/>
                <a:ea typeface="Arial" charset="0"/>
                <a:cs typeface="Arial" charset="0"/>
              </a:rPr>
              <a:t>-/-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="" xmlns:a16="http://schemas.microsoft.com/office/drawing/2014/main" id="{FA4A34D0-5AC2-FF46-8E00-5CCD346CE3C1}"/>
              </a:ext>
            </a:extLst>
          </p:cNvPr>
          <p:cNvCxnSpPr/>
          <p:nvPr/>
        </p:nvCxnSpPr>
        <p:spPr>
          <a:xfrm flipH="1" flipV="1">
            <a:off x="2014154" y="3615185"/>
            <a:ext cx="1432158" cy="2720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654224D9-727F-864A-8AE3-D21DD4D91838}"/>
              </a:ext>
            </a:extLst>
          </p:cNvPr>
          <p:cNvCxnSpPr/>
          <p:nvPr/>
        </p:nvCxnSpPr>
        <p:spPr>
          <a:xfrm flipH="1">
            <a:off x="3589431" y="3615793"/>
            <a:ext cx="1472723" cy="3721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91E2E0DB-2F3E-7440-AE97-8541EF72BE46}"/>
              </a:ext>
            </a:extLst>
          </p:cNvPr>
          <p:cNvSpPr txBox="1"/>
          <p:nvPr/>
        </p:nvSpPr>
        <p:spPr>
          <a:xfrm>
            <a:off x="1295400" y="4161919"/>
            <a:ext cx="693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TAp63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133BC9B1-DB80-D74E-A4AA-AB3DB3130EEF}"/>
              </a:ext>
            </a:extLst>
          </p:cNvPr>
          <p:cNvSpPr txBox="1"/>
          <p:nvPr/>
        </p:nvSpPr>
        <p:spPr>
          <a:xfrm>
            <a:off x="1343000" y="4522223"/>
            <a:ext cx="5978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Arial" charset="0"/>
                <a:ea typeface="Arial" charset="0"/>
                <a:cs typeface="Arial" charset="0"/>
              </a:rPr>
              <a:t>MVH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CA7D2FED-FA8C-EC4A-BB1B-96931F3DC66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t="-2440" r="5909" b="2958"/>
          <a:stretch/>
        </p:blipFill>
        <p:spPr>
          <a:xfrm>
            <a:off x="1956575" y="4126856"/>
            <a:ext cx="3277589" cy="39536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099CEC50-1A5F-5A49-976D-2E88A370B1C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50" t="49583" r="41920" b="49530"/>
          <a:stretch/>
        </p:blipFill>
        <p:spPr>
          <a:xfrm>
            <a:off x="1932082" y="4494257"/>
            <a:ext cx="3365364" cy="302155"/>
          </a:xfrm>
          <a:prstGeom prst="rect">
            <a:avLst/>
          </a:prstGeom>
        </p:spPr>
      </p:pic>
      <p:sp>
        <p:nvSpPr>
          <p:cNvPr id="63" name="Google Shape;97;p1">
            <a:extLst>
              <a:ext uri="{FF2B5EF4-FFF2-40B4-BE49-F238E27FC236}">
                <a16:creationId xmlns="" xmlns:a16="http://schemas.microsoft.com/office/drawing/2014/main" id="{52D35B90-B0C8-A247-9BDB-46701E9570D3}"/>
              </a:ext>
            </a:extLst>
          </p:cNvPr>
          <p:cNvSpPr txBox="1"/>
          <p:nvPr/>
        </p:nvSpPr>
        <p:spPr>
          <a:xfrm rot="18000000">
            <a:off x="3001772" y="3755178"/>
            <a:ext cx="69744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Spo11</a:t>
            </a:r>
            <a:r>
              <a:rPr lang="en-US" sz="900" i="1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-/-</a:t>
            </a:r>
            <a:r>
              <a:rPr lang="en-US" sz="900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Chk2</a:t>
            </a:r>
            <a:r>
              <a:rPr lang="en-US" sz="900" i="1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-/-</a:t>
            </a:r>
            <a:endParaRPr sz="9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4E8CA533-3A62-4D4E-88CF-D2E6AAB42342}"/>
              </a:ext>
            </a:extLst>
          </p:cNvPr>
          <p:cNvSpPr txBox="1"/>
          <p:nvPr/>
        </p:nvSpPr>
        <p:spPr>
          <a:xfrm rot="18000000">
            <a:off x="1985131" y="3875264"/>
            <a:ext cx="3642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WT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1E2B558E-FFEB-904D-8C78-9AFB70E03A5C}"/>
              </a:ext>
            </a:extLst>
          </p:cNvPr>
          <p:cNvSpPr txBox="1"/>
          <p:nvPr/>
        </p:nvSpPr>
        <p:spPr>
          <a:xfrm rot="18000000">
            <a:off x="2287605" y="3825586"/>
            <a:ext cx="5261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Chk2</a:t>
            </a:r>
            <a:r>
              <a:rPr lang="en-US" sz="900" baseline="30000" dirty="0"/>
              <a:t>-/-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B18497A3-335F-AB42-B967-DF2318FF92CE}"/>
              </a:ext>
            </a:extLst>
          </p:cNvPr>
          <p:cNvSpPr txBox="1"/>
          <p:nvPr/>
        </p:nvSpPr>
        <p:spPr>
          <a:xfrm rot="18000000">
            <a:off x="2655927" y="3799935"/>
            <a:ext cx="5902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/>
              <a:t>Spo11</a:t>
            </a:r>
            <a:r>
              <a:rPr lang="en-US" sz="900" i="1" baseline="30000" dirty="0"/>
              <a:t>-/-</a:t>
            </a:r>
          </a:p>
        </p:txBody>
      </p:sp>
      <p:sp>
        <p:nvSpPr>
          <p:cNvPr id="67" name="Google Shape;97;p1">
            <a:extLst>
              <a:ext uri="{FF2B5EF4-FFF2-40B4-BE49-F238E27FC236}">
                <a16:creationId xmlns="" xmlns:a16="http://schemas.microsoft.com/office/drawing/2014/main" id="{D3D2D7D3-C5C6-C640-95FF-2BFB91CEB0D9}"/>
              </a:ext>
            </a:extLst>
          </p:cNvPr>
          <p:cNvSpPr txBox="1"/>
          <p:nvPr/>
        </p:nvSpPr>
        <p:spPr>
          <a:xfrm rot="18000000">
            <a:off x="4624698" y="3714880"/>
            <a:ext cx="69744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Spo11</a:t>
            </a:r>
            <a:r>
              <a:rPr lang="en-US" sz="900" i="1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-/-</a:t>
            </a:r>
            <a:r>
              <a:rPr lang="en-US" sz="900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Chk2</a:t>
            </a:r>
            <a:r>
              <a:rPr lang="en-US" sz="900" i="1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-/-</a:t>
            </a:r>
            <a:endParaRPr sz="9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BA864EAA-E892-FA45-99A1-2CC7717FA917}"/>
              </a:ext>
            </a:extLst>
          </p:cNvPr>
          <p:cNvSpPr txBox="1"/>
          <p:nvPr/>
        </p:nvSpPr>
        <p:spPr>
          <a:xfrm rot="18000000">
            <a:off x="3608057" y="3834966"/>
            <a:ext cx="3642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WT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8927D28D-CC36-E346-A27F-8ECD63CD07B9}"/>
              </a:ext>
            </a:extLst>
          </p:cNvPr>
          <p:cNvSpPr txBox="1"/>
          <p:nvPr/>
        </p:nvSpPr>
        <p:spPr>
          <a:xfrm rot="18000000">
            <a:off x="3910531" y="3785288"/>
            <a:ext cx="5261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Chk2</a:t>
            </a:r>
            <a:r>
              <a:rPr lang="en-US" sz="900" baseline="30000" dirty="0"/>
              <a:t>-/-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A5A39DE2-5017-ED4F-81FE-63E11E944785}"/>
              </a:ext>
            </a:extLst>
          </p:cNvPr>
          <p:cNvSpPr txBox="1"/>
          <p:nvPr/>
        </p:nvSpPr>
        <p:spPr>
          <a:xfrm rot="18000000">
            <a:off x="4278853" y="3759637"/>
            <a:ext cx="5902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i="1" dirty="0"/>
              <a:t>Spo11</a:t>
            </a:r>
            <a:r>
              <a:rPr lang="en-US" sz="900" i="1" baseline="30000" dirty="0"/>
              <a:t>-/-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="" xmlns:a16="http://schemas.microsoft.com/office/drawing/2014/main" id="{0F163B91-0C7E-3244-8A51-8CB89C9A7DA3}"/>
              </a:ext>
            </a:extLst>
          </p:cNvPr>
          <p:cNvGrpSpPr/>
          <p:nvPr/>
        </p:nvGrpSpPr>
        <p:grpSpPr>
          <a:xfrm>
            <a:off x="5293965" y="4219478"/>
            <a:ext cx="162564" cy="65339"/>
            <a:chOff x="5450836" y="4720833"/>
            <a:chExt cx="162564" cy="65339"/>
          </a:xfrm>
        </p:grpSpPr>
        <p:cxnSp>
          <p:nvCxnSpPr>
            <p:cNvPr id="72" name="Straight Connector 71">
              <a:extLst>
                <a:ext uri="{FF2B5EF4-FFF2-40B4-BE49-F238E27FC236}">
                  <a16:creationId xmlns="" xmlns:a16="http://schemas.microsoft.com/office/drawing/2014/main" id="{94223C84-3811-6D4F-81B6-F7F0EE4867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50836" y="4780686"/>
              <a:ext cx="119071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="" xmlns:a16="http://schemas.microsoft.com/office/drawing/2014/main" id="{5D37AF60-091C-BE43-8C17-B51612CD62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60226" y="4720833"/>
              <a:ext cx="53174" cy="65339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>
            <a:extLst>
              <a:ext uri="{FF2B5EF4-FFF2-40B4-BE49-F238E27FC236}">
                <a16:creationId xmlns="" xmlns:a16="http://schemas.microsoft.com/office/drawing/2014/main" id="{3A6E6E5C-4606-C841-9C96-7863600796E3}"/>
              </a:ext>
            </a:extLst>
          </p:cNvPr>
          <p:cNvGrpSpPr/>
          <p:nvPr/>
        </p:nvGrpSpPr>
        <p:grpSpPr>
          <a:xfrm flipV="1">
            <a:off x="5293965" y="4361384"/>
            <a:ext cx="162564" cy="65339"/>
            <a:chOff x="5603236" y="4873233"/>
            <a:chExt cx="162564" cy="65339"/>
          </a:xfrm>
        </p:grpSpPr>
        <p:cxnSp>
          <p:nvCxnSpPr>
            <p:cNvPr id="75" name="Straight Connector 74">
              <a:extLst>
                <a:ext uri="{FF2B5EF4-FFF2-40B4-BE49-F238E27FC236}">
                  <a16:creationId xmlns="" xmlns:a16="http://schemas.microsoft.com/office/drawing/2014/main" id="{B04EC361-BFC1-A546-8AD8-AFECB0152F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03236" y="4933086"/>
              <a:ext cx="119071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="" xmlns:a16="http://schemas.microsoft.com/office/drawing/2014/main" id="{5DD89FD9-E470-B743-AD5F-52506D154E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12626" y="4873233"/>
              <a:ext cx="53174" cy="65339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>
              <a:outerShdw blurRad="40000" dist="20000" dir="5400000" rotWithShape="0">
                <a:srgbClr val="000000">
                  <a:alpha val="0"/>
                </a:srgbClr>
              </a:outerShdw>
            </a:effectLst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F44C5B58-F6BE-2E4E-A58D-9A2E1E65380B}"/>
              </a:ext>
            </a:extLst>
          </p:cNvPr>
          <p:cNvSpPr txBox="1"/>
          <p:nvPr/>
        </p:nvSpPr>
        <p:spPr>
          <a:xfrm>
            <a:off x="5287355" y="4059444"/>
            <a:ext cx="5978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Arial" charset="0"/>
                <a:ea typeface="Arial" charset="0"/>
                <a:cs typeface="Arial" charset="0"/>
              </a:rPr>
              <a:t>phos</a:t>
            </a:r>
            <a:endParaRPr lang="en-US" sz="11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="" xmlns:a16="http://schemas.microsoft.com/office/drawing/2014/main" id="{3214313D-EB63-6542-AC27-2E3477B5407B}"/>
              </a:ext>
            </a:extLst>
          </p:cNvPr>
          <p:cNvSpPr txBox="1"/>
          <p:nvPr/>
        </p:nvSpPr>
        <p:spPr>
          <a:xfrm>
            <a:off x="5322599" y="4332201"/>
            <a:ext cx="7301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Arial" charset="0"/>
                <a:ea typeface="Arial" charset="0"/>
                <a:cs typeface="Arial" charset="0"/>
              </a:rPr>
              <a:t>inactive</a:t>
            </a:r>
          </a:p>
        </p:txBody>
      </p:sp>
    </p:spTree>
    <p:extLst>
      <p:ext uri="{BB962C8B-B14F-4D97-AF65-F5344CB8AC3E}">
        <p14:creationId xmlns:p14="http://schemas.microsoft.com/office/powerpoint/2010/main" val="74862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17509</TotalTime>
  <Words>126</Words>
  <Application>Microsoft Macintosh PowerPoint</Application>
  <PresentationFormat>Letter Paper (8.5x11 in)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Arial</vt:lpstr>
      <vt:lpstr>Default Theme</vt:lpstr>
      <vt:lpstr>PowerPoint Presentation</vt:lpstr>
    </vt:vector>
  </TitlesOfParts>
  <Company/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C. Schimenti</dc:creator>
  <cp:lastModifiedBy>Jordana Corinne Bloom</cp:lastModifiedBy>
  <cp:revision>109</cp:revision>
  <dcterms:created xsi:type="dcterms:W3CDTF">2018-02-28T15:54:06Z</dcterms:created>
  <dcterms:modified xsi:type="dcterms:W3CDTF">2020-04-07T16:53:25Z</dcterms:modified>
</cp:coreProperties>
</file>